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3"/>
  </p:sldMasterIdLst>
  <p:notesMasterIdLst>
    <p:notesMasterId r:id="rId29"/>
  </p:notesMasterIdLst>
  <p:sldIdLst>
    <p:sldId id="256" r:id="rId4"/>
    <p:sldId id="514" r:id="rId5"/>
    <p:sldId id="257" r:id="rId6"/>
    <p:sldId id="258" r:id="rId7"/>
    <p:sldId id="515" r:id="rId8"/>
    <p:sldId id="521" r:id="rId9"/>
    <p:sldId id="522" r:id="rId10"/>
    <p:sldId id="523" r:id="rId11"/>
    <p:sldId id="525" r:id="rId12"/>
    <p:sldId id="526" r:id="rId13"/>
    <p:sldId id="527" r:id="rId14"/>
    <p:sldId id="528" r:id="rId15"/>
    <p:sldId id="533" r:id="rId16"/>
    <p:sldId id="519" r:id="rId17"/>
    <p:sldId id="530" r:id="rId18"/>
    <p:sldId id="529" r:id="rId19"/>
    <p:sldId id="524" r:id="rId20"/>
    <p:sldId id="512" r:id="rId21"/>
    <p:sldId id="531" r:id="rId22"/>
    <p:sldId id="518" r:id="rId23"/>
    <p:sldId id="268" r:id="rId24"/>
    <p:sldId id="269" r:id="rId25"/>
    <p:sldId id="513" r:id="rId26"/>
    <p:sldId id="517" r:id="rId27"/>
    <p:sldId id="273" r:id="rId28"/>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1pPr>
    <a:lvl2pPr marL="0" marR="0" indent="4572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2pPr>
    <a:lvl3pPr marL="0" marR="0" indent="91440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3pPr>
    <a:lvl4pPr marL="0" marR="0" indent="1370965"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4pPr>
    <a:lvl5pPr marL="0" marR="0" indent="1828165"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5pPr>
    <a:lvl6pPr marL="0" marR="0" indent="2285365"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6pPr>
    <a:lvl7pPr marL="0" marR="0" indent="2742565"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7pPr>
    <a:lvl8pPr marL="0" marR="0" indent="319913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8pPr>
    <a:lvl9pPr marL="0" marR="0" indent="365633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srgbClr val="000000"/>
        <a:latin typeface="Arial"/>
        <a:ea typeface="Arial"/>
        <a:cs typeface="Arial"/>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CACB"/>
          </a:solidFill>
        </a:fill>
      </a:tcStyle>
    </a:wholeTbl>
    <a:band2H>
      <a:tcStyle>
        <a:tcBdr/>
        <a:fill>
          <a:solidFill>
            <a:srgbClr val="EFE6E7"/>
          </a:solidFill>
        </a:fill>
      </a:tcStyle>
    </a:band2H>
    <a:firstCol>
      <a:tcTxStyle b="on">
        <a:srgbClr val="FFFFFF"/>
        <a:latin typeface="Arial"/>
        <a:ea typeface="Arial"/>
        <a:cs typeface="Arial"/>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a:srgbClr val="FFFFFF"/>
        <a:latin typeface="Arial"/>
        <a:ea typeface="Arial"/>
        <a:cs typeface="Arial"/>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a:srgbClr val="FFFFFF"/>
        <a:latin typeface="Arial"/>
        <a:ea typeface="Arial"/>
        <a:cs typeface="Arial"/>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3" autoAdjust="0"/>
    <p:restoredTop sz="94704" autoAdjust="0"/>
  </p:normalViewPr>
  <p:slideViewPr>
    <p:cSldViewPr snapToGrid="0">
      <p:cViewPr varScale="1">
        <p:scale>
          <a:sx n="122" d="100"/>
          <a:sy n="122" d="100"/>
        </p:scale>
        <p:origin x="688" y="72"/>
      </p:cViewPr>
      <p:guideLst>
        <p:guide orient="horz" pos="1620"/>
        <p:guide pos="2880"/>
      </p:guideLst>
    </p:cSldViewPr>
  </p:slideViewPr>
  <p:outlineViewPr>
    <p:cViewPr>
      <p:scale>
        <a:sx n="33" d="100"/>
        <a:sy n="33" d="100"/>
      </p:scale>
      <p:origin x="0" y="-7656"/>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notesMaster" Target="notesMasters/notesMaster1.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0178066-6C08-4E1D-B209-DE28B523E3E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de-DE"/>
        </a:p>
      </dgm:t>
    </dgm:pt>
    <dgm:pt modelId="{D3892224-55E4-4FB6-B292-FD59EB62AF4C}">
      <dgm:prSet/>
      <dgm:spPr/>
      <dgm:t>
        <a:bodyPr/>
        <a:lstStyle/>
        <a:p>
          <a:r>
            <a:rPr lang="de-DE" dirty="0"/>
            <a:t>Heparin</a:t>
          </a:r>
        </a:p>
      </dgm:t>
    </dgm:pt>
    <dgm:pt modelId="{A74418D3-1896-4A64-A866-2023D725F9F8}" cxnId="{265859B4-E78C-4EF0-B9FC-D0F64C1B94B8}" type="parTrans">
      <dgm:prSet/>
      <dgm:spPr/>
      <dgm:t>
        <a:bodyPr/>
        <a:lstStyle/>
        <a:p>
          <a:endParaRPr lang="de-DE"/>
        </a:p>
      </dgm:t>
    </dgm:pt>
    <dgm:pt modelId="{0D13CEAC-E0BB-4EC0-9165-FBD60A954DC2}" cxnId="{265859B4-E78C-4EF0-B9FC-D0F64C1B94B8}" type="sibTrans">
      <dgm:prSet/>
      <dgm:spPr/>
      <dgm:t>
        <a:bodyPr/>
        <a:lstStyle/>
        <a:p>
          <a:endParaRPr lang="de-DE"/>
        </a:p>
      </dgm:t>
    </dgm:pt>
    <dgm:pt modelId="{C6FC9EAA-39BB-48AD-B889-83221E2DDBDC}">
      <dgm:prSet/>
      <dgm:spPr/>
      <dgm:t>
        <a:bodyPr/>
        <a:lstStyle/>
        <a:p>
          <a:r>
            <a:rPr lang="de-DE" dirty="0"/>
            <a:t>LMWH</a:t>
          </a:r>
        </a:p>
      </dgm:t>
    </dgm:pt>
    <dgm:pt modelId="{EEC07472-381B-4967-B957-652FEA03921D}" cxnId="{932B62E4-7ECB-4C6B-B88C-1FE20947D94E}" type="parTrans">
      <dgm:prSet/>
      <dgm:spPr/>
      <dgm:t>
        <a:bodyPr/>
        <a:lstStyle/>
        <a:p>
          <a:endParaRPr lang="de-DE"/>
        </a:p>
      </dgm:t>
    </dgm:pt>
    <dgm:pt modelId="{890D8A9F-FEF0-49A3-BA6A-C62F4501C5AE}" cxnId="{932B62E4-7ECB-4C6B-B88C-1FE20947D94E}" type="sibTrans">
      <dgm:prSet/>
      <dgm:spPr/>
      <dgm:t>
        <a:bodyPr/>
        <a:lstStyle/>
        <a:p>
          <a:endParaRPr lang="de-DE"/>
        </a:p>
      </dgm:t>
    </dgm:pt>
    <dgm:pt modelId="{DB2D96A4-8B4C-4B44-88F3-8004D7E3D880}">
      <dgm:prSet phldrT="[Text]"/>
      <dgm:spPr/>
      <dgm:t>
        <a:bodyPr/>
        <a:lstStyle/>
        <a:p>
          <a:r>
            <a:rPr lang="de-DE" dirty="0" err="1">
              <a:latin typeface="Arial" panose="020B0604020202020204" pitchFamily="34" charset="0"/>
              <a:cs typeface="Arial" panose="020B0604020202020204" pitchFamily="34" charset="0"/>
            </a:rPr>
            <a:t>Mucosa</a:t>
          </a:r>
          <a:endParaRPr lang="de-DE" dirty="0">
            <a:latin typeface="Arial" panose="020B0604020202020204" pitchFamily="34" charset="0"/>
            <a:cs typeface="Arial" panose="020B0604020202020204" pitchFamily="34" charset="0"/>
          </a:endParaRPr>
        </a:p>
      </dgm:t>
    </dgm:pt>
    <dgm:pt modelId="{1F7A6E8C-FA83-4386-BA72-2726C16C8BE5}" cxnId="{67486371-2859-4723-B1BC-5CE2A73A028F}" type="sibTrans">
      <dgm:prSet/>
      <dgm:spPr/>
      <dgm:t>
        <a:bodyPr/>
        <a:lstStyle/>
        <a:p>
          <a:endParaRPr lang="de-DE"/>
        </a:p>
      </dgm:t>
    </dgm:pt>
    <dgm:pt modelId="{FCBC16D6-868C-4D62-8DF2-39EF792C0569}" cxnId="{67486371-2859-4723-B1BC-5CE2A73A028F}" type="parTrans">
      <dgm:prSet/>
      <dgm:spPr/>
      <dgm:t>
        <a:bodyPr/>
        <a:lstStyle/>
        <a:p>
          <a:endParaRPr lang="de-DE"/>
        </a:p>
      </dgm:t>
    </dgm:pt>
    <dgm:pt modelId="{1621BFFF-D02E-4AC6-B3BC-799E91B23BBA}">
      <dgm:prSet phldrT="[Text]"/>
      <dgm:spPr/>
      <dgm:t>
        <a:bodyPr/>
        <a:lstStyle/>
        <a:p>
          <a:r>
            <a:rPr lang="de-DE" dirty="0" err="1">
              <a:latin typeface="Arial" panose="020B0604020202020204" pitchFamily="34" charset="0"/>
              <a:cs typeface="Arial" panose="020B0604020202020204" pitchFamily="34" charset="0"/>
            </a:rPr>
            <a:t>Intestine</a:t>
          </a:r>
          <a:endParaRPr lang="de-DE" dirty="0">
            <a:latin typeface="Arial" panose="020B0604020202020204" pitchFamily="34" charset="0"/>
            <a:cs typeface="Arial" panose="020B0604020202020204" pitchFamily="34" charset="0"/>
          </a:endParaRPr>
        </a:p>
      </dgm:t>
    </dgm:pt>
    <dgm:pt modelId="{7D881787-4499-4A5E-A207-0A57F8A8A026}" cxnId="{0EAFBBF4-8E16-4DC6-962F-9EEC1F403CF1}" type="sibTrans">
      <dgm:prSet/>
      <dgm:spPr/>
      <dgm:t>
        <a:bodyPr/>
        <a:lstStyle/>
        <a:p>
          <a:endParaRPr lang="de-DE"/>
        </a:p>
      </dgm:t>
    </dgm:pt>
    <dgm:pt modelId="{2B8325BA-C294-4F2B-A550-5C2B1197A0F5}" cxnId="{0EAFBBF4-8E16-4DC6-962F-9EEC1F403CF1}" type="parTrans">
      <dgm:prSet/>
      <dgm:spPr/>
      <dgm:t>
        <a:bodyPr/>
        <a:lstStyle/>
        <a:p>
          <a:endParaRPr lang="de-DE"/>
        </a:p>
      </dgm:t>
    </dgm:pt>
    <dgm:pt modelId="{51DA2FB6-10BA-4A45-A8D5-F30E3D9607E4}">
      <dgm:prSet phldrT="[Text]"/>
      <dgm:spPr/>
      <dgm:t>
        <a:bodyPr/>
        <a:lstStyle/>
        <a:p>
          <a:r>
            <a:rPr lang="de-DE" dirty="0" err="1">
              <a:latin typeface="Arial" panose="020B0604020202020204" pitchFamily="34" charset="0"/>
              <a:cs typeface="Arial" panose="020B0604020202020204" pitchFamily="34" charset="0"/>
            </a:rPr>
            <a:t>Pig</a:t>
          </a:r>
          <a:endParaRPr lang="de-DE" dirty="0">
            <a:latin typeface="Arial" panose="020B0604020202020204" pitchFamily="34" charset="0"/>
            <a:cs typeface="Arial" panose="020B0604020202020204" pitchFamily="34" charset="0"/>
          </a:endParaRPr>
        </a:p>
      </dgm:t>
    </dgm:pt>
    <dgm:pt modelId="{36E2A4AB-E1C7-4ECC-8DF5-5586CBAD2579}" cxnId="{1B66BBE8-45F5-4C77-B4DE-7586AE5EB61F}" type="sibTrans">
      <dgm:prSet/>
      <dgm:spPr/>
      <dgm:t>
        <a:bodyPr/>
        <a:lstStyle/>
        <a:p>
          <a:endParaRPr lang="de-DE"/>
        </a:p>
      </dgm:t>
    </dgm:pt>
    <dgm:pt modelId="{D78DA965-8BF7-4554-A64D-C0D36A31664E}" cxnId="{1B66BBE8-45F5-4C77-B4DE-7586AE5EB61F}" type="parTrans">
      <dgm:prSet/>
      <dgm:spPr/>
      <dgm:t>
        <a:bodyPr/>
        <a:lstStyle/>
        <a:p>
          <a:endParaRPr lang="de-DE"/>
        </a:p>
      </dgm:t>
    </dgm:pt>
    <dgm:pt modelId="{F2E69C88-84FA-418C-97CF-138FB2F5B303}" type="pres">
      <dgm:prSet presAssocID="{60178066-6C08-4E1D-B209-DE28B523E3E5}" presName="Name0" presStyleCnt="0">
        <dgm:presLayoutVars>
          <dgm:dir/>
          <dgm:resizeHandles val="exact"/>
        </dgm:presLayoutVars>
      </dgm:prSet>
      <dgm:spPr/>
    </dgm:pt>
    <dgm:pt modelId="{1E0A96F9-0E04-4DE4-8777-525D486D87B1}" type="pres">
      <dgm:prSet presAssocID="{51DA2FB6-10BA-4A45-A8D5-F30E3D9607E4}" presName="node" presStyleLbl="node1" presStyleIdx="0" presStyleCnt="5">
        <dgm:presLayoutVars>
          <dgm:bulletEnabled val="1"/>
        </dgm:presLayoutVars>
      </dgm:prSet>
      <dgm:spPr/>
    </dgm:pt>
    <dgm:pt modelId="{D7145043-6F08-4A39-AECB-4DF41A3ECC94}" type="pres">
      <dgm:prSet presAssocID="{36E2A4AB-E1C7-4ECC-8DF5-5586CBAD2579}" presName="sibTrans" presStyleLbl="sibTrans2D1" presStyleIdx="0" presStyleCnt="4"/>
      <dgm:spPr/>
    </dgm:pt>
    <dgm:pt modelId="{1CCAB504-3379-4C79-91EB-C49827D57A2B}" type="pres">
      <dgm:prSet presAssocID="{36E2A4AB-E1C7-4ECC-8DF5-5586CBAD2579}" presName="connectorText" presStyleLbl="sibTrans2D1" presStyleIdx="0" presStyleCnt="4"/>
      <dgm:spPr/>
    </dgm:pt>
    <dgm:pt modelId="{35D6A9A9-91C9-4AA1-B856-2EC25BE8487B}" type="pres">
      <dgm:prSet presAssocID="{1621BFFF-D02E-4AC6-B3BC-799E91B23BBA}" presName="node" presStyleLbl="node1" presStyleIdx="1" presStyleCnt="5">
        <dgm:presLayoutVars>
          <dgm:bulletEnabled val="1"/>
        </dgm:presLayoutVars>
      </dgm:prSet>
      <dgm:spPr/>
    </dgm:pt>
    <dgm:pt modelId="{3D7EDCE9-8B5A-42B8-A816-B3DCC4E49CB9}" type="pres">
      <dgm:prSet presAssocID="{7D881787-4499-4A5E-A207-0A57F8A8A026}" presName="sibTrans" presStyleLbl="sibTrans2D1" presStyleIdx="1" presStyleCnt="4"/>
      <dgm:spPr/>
    </dgm:pt>
    <dgm:pt modelId="{D189F749-4B95-4615-BC0C-9DAF35AD1ACE}" type="pres">
      <dgm:prSet presAssocID="{7D881787-4499-4A5E-A207-0A57F8A8A026}" presName="connectorText" presStyleLbl="sibTrans2D1" presStyleIdx="1" presStyleCnt="4"/>
      <dgm:spPr/>
    </dgm:pt>
    <dgm:pt modelId="{C34F7E47-8D2E-404D-BCBF-8571E706AE87}" type="pres">
      <dgm:prSet presAssocID="{DB2D96A4-8B4C-4B44-88F3-8004D7E3D880}" presName="node" presStyleLbl="node1" presStyleIdx="2" presStyleCnt="5">
        <dgm:presLayoutVars>
          <dgm:bulletEnabled val="1"/>
        </dgm:presLayoutVars>
      </dgm:prSet>
      <dgm:spPr/>
    </dgm:pt>
    <dgm:pt modelId="{3CCC03FA-7847-46D5-A8EE-26B4C44CBA9A}" type="pres">
      <dgm:prSet presAssocID="{1F7A6E8C-FA83-4386-BA72-2726C16C8BE5}" presName="sibTrans" presStyleLbl="sibTrans2D1" presStyleIdx="2" presStyleCnt="4"/>
      <dgm:spPr/>
    </dgm:pt>
    <dgm:pt modelId="{678ED616-1D19-45A9-AAAC-55326343F3F8}" type="pres">
      <dgm:prSet presAssocID="{1F7A6E8C-FA83-4386-BA72-2726C16C8BE5}" presName="connectorText" presStyleLbl="sibTrans2D1" presStyleIdx="2" presStyleCnt="4"/>
      <dgm:spPr/>
    </dgm:pt>
    <dgm:pt modelId="{0C04EEBF-9A4B-426B-8B61-2DD709E896E7}" type="pres">
      <dgm:prSet presAssocID="{D3892224-55E4-4FB6-B292-FD59EB62AF4C}" presName="node" presStyleLbl="node1" presStyleIdx="3" presStyleCnt="5">
        <dgm:presLayoutVars>
          <dgm:bulletEnabled val="1"/>
        </dgm:presLayoutVars>
      </dgm:prSet>
      <dgm:spPr/>
    </dgm:pt>
    <dgm:pt modelId="{5772C8D5-9614-4E9D-8952-22BF97B276D4}" type="pres">
      <dgm:prSet presAssocID="{0D13CEAC-E0BB-4EC0-9165-FBD60A954DC2}" presName="sibTrans" presStyleLbl="sibTrans2D1" presStyleIdx="3" presStyleCnt="4"/>
      <dgm:spPr/>
    </dgm:pt>
    <dgm:pt modelId="{3A31888D-4173-46CD-937A-D2C302ABCF80}" type="pres">
      <dgm:prSet presAssocID="{0D13CEAC-E0BB-4EC0-9165-FBD60A954DC2}" presName="connectorText" presStyleLbl="sibTrans2D1" presStyleIdx="3" presStyleCnt="4"/>
      <dgm:spPr/>
    </dgm:pt>
    <dgm:pt modelId="{AF073CA6-38A6-4A39-95A2-82921A5B1044}" type="pres">
      <dgm:prSet presAssocID="{C6FC9EAA-39BB-48AD-B889-83221E2DDBDC}" presName="node" presStyleLbl="node1" presStyleIdx="4" presStyleCnt="5">
        <dgm:presLayoutVars>
          <dgm:bulletEnabled val="1"/>
        </dgm:presLayoutVars>
      </dgm:prSet>
      <dgm:spPr/>
    </dgm:pt>
  </dgm:ptLst>
  <dgm:cxnLst>
    <dgm:cxn modelId="{19AED703-8755-4A3A-9BA8-944EF656C266}" type="presOf" srcId="{51DA2FB6-10BA-4A45-A8D5-F30E3D9607E4}" destId="{1E0A96F9-0E04-4DE4-8777-525D486D87B1}" srcOrd="0" destOrd="0" presId="urn:microsoft.com/office/officeart/2005/8/layout/process1"/>
    <dgm:cxn modelId="{75BA4316-5503-4945-9D53-8585B68A92E0}" type="presOf" srcId="{1F7A6E8C-FA83-4386-BA72-2726C16C8BE5}" destId="{3CCC03FA-7847-46D5-A8EE-26B4C44CBA9A}" srcOrd="0" destOrd="0" presId="urn:microsoft.com/office/officeart/2005/8/layout/process1"/>
    <dgm:cxn modelId="{98A87D2F-C5C7-4041-AFAB-280A3FCC341A}" type="presOf" srcId="{DB2D96A4-8B4C-4B44-88F3-8004D7E3D880}" destId="{C34F7E47-8D2E-404D-BCBF-8571E706AE87}" srcOrd="0" destOrd="0" presId="urn:microsoft.com/office/officeart/2005/8/layout/process1"/>
    <dgm:cxn modelId="{3004B14B-B83A-4F50-B40C-76CF7D007834}" type="presOf" srcId="{60178066-6C08-4E1D-B209-DE28B523E3E5}" destId="{F2E69C88-84FA-418C-97CF-138FB2F5B303}" srcOrd="0" destOrd="0" presId="urn:microsoft.com/office/officeart/2005/8/layout/process1"/>
    <dgm:cxn modelId="{67486371-2859-4723-B1BC-5CE2A73A028F}" srcId="{60178066-6C08-4E1D-B209-DE28B523E3E5}" destId="{DB2D96A4-8B4C-4B44-88F3-8004D7E3D880}" srcOrd="2" destOrd="0" parTransId="{FCBC16D6-868C-4D62-8DF2-39EF792C0569}" sibTransId="{1F7A6E8C-FA83-4386-BA72-2726C16C8BE5}"/>
    <dgm:cxn modelId="{F1728656-5886-4FC3-A61B-759BEEF9BF85}" type="presOf" srcId="{D3892224-55E4-4FB6-B292-FD59EB62AF4C}" destId="{0C04EEBF-9A4B-426B-8B61-2DD709E896E7}" srcOrd="0" destOrd="0" presId="urn:microsoft.com/office/officeart/2005/8/layout/process1"/>
    <dgm:cxn modelId="{F67E847A-7304-4537-B746-4F2154288F35}" type="presOf" srcId="{7D881787-4499-4A5E-A207-0A57F8A8A026}" destId="{3D7EDCE9-8B5A-42B8-A816-B3DCC4E49CB9}" srcOrd="0" destOrd="0" presId="urn:microsoft.com/office/officeart/2005/8/layout/process1"/>
    <dgm:cxn modelId="{3BC21B7C-E2DD-492F-AD78-86B64DE865E1}" type="presOf" srcId="{C6FC9EAA-39BB-48AD-B889-83221E2DDBDC}" destId="{AF073CA6-38A6-4A39-95A2-82921A5B1044}" srcOrd="0" destOrd="0" presId="urn:microsoft.com/office/officeart/2005/8/layout/process1"/>
    <dgm:cxn modelId="{B1799D8C-31EC-49AB-94C6-554DFBDBF71A}" type="presOf" srcId="{36E2A4AB-E1C7-4ECC-8DF5-5586CBAD2579}" destId="{1CCAB504-3379-4C79-91EB-C49827D57A2B}" srcOrd="1" destOrd="0" presId="urn:microsoft.com/office/officeart/2005/8/layout/process1"/>
    <dgm:cxn modelId="{A444FDAB-CE13-43B7-B1F4-C5DEE7663090}" type="presOf" srcId="{0D13CEAC-E0BB-4EC0-9165-FBD60A954DC2}" destId="{3A31888D-4173-46CD-937A-D2C302ABCF80}" srcOrd="1" destOrd="0" presId="urn:microsoft.com/office/officeart/2005/8/layout/process1"/>
    <dgm:cxn modelId="{265859B4-E78C-4EF0-B9FC-D0F64C1B94B8}" srcId="{60178066-6C08-4E1D-B209-DE28B523E3E5}" destId="{D3892224-55E4-4FB6-B292-FD59EB62AF4C}" srcOrd="3" destOrd="0" parTransId="{A74418D3-1896-4A64-A866-2023D725F9F8}" sibTransId="{0D13CEAC-E0BB-4EC0-9165-FBD60A954DC2}"/>
    <dgm:cxn modelId="{B79280B7-4D86-4757-B43C-26F747F84E22}" type="presOf" srcId="{36E2A4AB-E1C7-4ECC-8DF5-5586CBAD2579}" destId="{D7145043-6F08-4A39-AECB-4DF41A3ECC94}" srcOrd="0" destOrd="0" presId="urn:microsoft.com/office/officeart/2005/8/layout/process1"/>
    <dgm:cxn modelId="{174C0CBC-55FD-423B-92B9-B51E4191A43B}" type="presOf" srcId="{0D13CEAC-E0BB-4EC0-9165-FBD60A954DC2}" destId="{5772C8D5-9614-4E9D-8952-22BF97B276D4}" srcOrd="0" destOrd="0" presId="urn:microsoft.com/office/officeart/2005/8/layout/process1"/>
    <dgm:cxn modelId="{A77E88CC-F5E2-49A5-AB0E-DF296C05EA37}" type="presOf" srcId="{1F7A6E8C-FA83-4386-BA72-2726C16C8BE5}" destId="{678ED616-1D19-45A9-AAAC-55326343F3F8}" srcOrd="1" destOrd="0" presId="urn:microsoft.com/office/officeart/2005/8/layout/process1"/>
    <dgm:cxn modelId="{4679E6DD-702F-4753-A17D-77FDDC4862B5}" type="presOf" srcId="{1621BFFF-D02E-4AC6-B3BC-799E91B23BBA}" destId="{35D6A9A9-91C9-4AA1-B856-2EC25BE8487B}" srcOrd="0" destOrd="0" presId="urn:microsoft.com/office/officeart/2005/8/layout/process1"/>
    <dgm:cxn modelId="{572788DE-4796-41BB-91F1-37B844CBE77F}" type="presOf" srcId="{7D881787-4499-4A5E-A207-0A57F8A8A026}" destId="{D189F749-4B95-4615-BC0C-9DAF35AD1ACE}" srcOrd="1" destOrd="0" presId="urn:microsoft.com/office/officeart/2005/8/layout/process1"/>
    <dgm:cxn modelId="{932B62E4-7ECB-4C6B-B88C-1FE20947D94E}" srcId="{60178066-6C08-4E1D-B209-DE28B523E3E5}" destId="{C6FC9EAA-39BB-48AD-B889-83221E2DDBDC}" srcOrd="4" destOrd="0" parTransId="{EEC07472-381B-4967-B957-652FEA03921D}" sibTransId="{890D8A9F-FEF0-49A3-BA6A-C62F4501C5AE}"/>
    <dgm:cxn modelId="{1B66BBE8-45F5-4C77-B4DE-7586AE5EB61F}" srcId="{60178066-6C08-4E1D-B209-DE28B523E3E5}" destId="{51DA2FB6-10BA-4A45-A8D5-F30E3D9607E4}" srcOrd="0" destOrd="0" parTransId="{D78DA965-8BF7-4554-A64D-C0D36A31664E}" sibTransId="{36E2A4AB-E1C7-4ECC-8DF5-5586CBAD2579}"/>
    <dgm:cxn modelId="{0EAFBBF4-8E16-4DC6-962F-9EEC1F403CF1}" srcId="{60178066-6C08-4E1D-B209-DE28B523E3E5}" destId="{1621BFFF-D02E-4AC6-B3BC-799E91B23BBA}" srcOrd="1" destOrd="0" parTransId="{2B8325BA-C294-4F2B-A550-5C2B1197A0F5}" sibTransId="{7D881787-4499-4A5E-A207-0A57F8A8A026}"/>
    <dgm:cxn modelId="{616D6817-3EE3-4EE1-AE75-D9A2E83135D9}" type="presParOf" srcId="{F2E69C88-84FA-418C-97CF-138FB2F5B303}" destId="{1E0A96F9-0E04-4DE4-8777-525D486D87B1}" srcOrd="0" destOrd="0" presId="urn:microsoft.com/office/officeart/2005/8/layout/process1"/>
    <dgm:cxn modelId="{1D268F67-043B-4021-BA64-3BDE86BA1EBF}" type="presParOf" srcId="{F2E69C88-84FA-418C-97CF-138FB2F5B303}" destId="{D7145043-6F08-4A39-AECB-4DF41A3ECC94}" srcOrd="1" destOrd="0" presId="urn:microsoft.com/office/officeart/2005/8/layout/process1"/>
    <dgm:cxn modelId="{16E06E5C-229E-4A5C-A753-859BF8E28C6E}" type="presParOf" srcId="{D7145043-6F08-4A39-AECB-4DF41A3ECC94}" destId="{1CCAB504-3379-4C79-91EB-C49827D57A2B}" srcOrd="0" destOrd="0" presId="urn:microsoft.com/office/officeart/2005/8/layout/process1"/>
    <dgm:cxn modelId="{0349E62D-9681-4B7C-BB7A-F6DAB0CD90E5}" type="presParOf" srcId="{F2E69C88-84FA-418C-97CF-138FB2F5B303}" destId="{35D6A9A9-91C9-4AA1-B856-2EC25BE8487B}" srcOrd="2" destOrd="0" presId="urn:microsoft.com/office/officeart/2005/8/layout/process1"/>
    <dgm:cxn modelId="{9460BD30-D5AF-4D0B-A268-11587B23248A}" type="presParOf" srcId="{F2E69C88-84FA-418C-97CF-138FB2F5B303}" destId="{3D7EDCE9-8B5A-42B8-A816-B3DCC4E49CB9}" srcOrd="3" destOrd="0" presId="urn:microsoft.com/office/officeart/2005/8/layout/process1"/>
    <dgm:cxn modelId="{78B5C79F-6F66-4D29-854D-944005D53D46}" type="presParOf" srcId="{3D7EDCE9-8B5A-42B8-A816-B3DCC4E49CB9}" destId="{D189F749-4B95-4615-BC0C-9DAF35AD1ACE}" srcOrd="0" destOrd="0" presId="urn:microsoft.com/office/officeart/2005/8/layout/process1"/>
    <dgm:cxn modelId="{41289375-FC1B-431D-AED0-42897937FEC7}" type="presParOf" srcId="{F2E69C88-84FA-418C-97CF-138FB2F5B303}" destId="{C34F7E47-8D2E-404D-BCBF-8571E706AE87}" srcOrd="4" destOrd="0" presId="urn:microsoft.com/office/officeart/2005/8/layout/process1"/>
    <dgm:cxn modelId="{20FA1FC3-E585-45EE-AAF6-2F48B4CB266A}" type="presParOf" srcId="{F2E69C88-84FA-418C-97CF-138FB2F5B303}" destId="{3CCC03FA-7847-46D5-A8EE-26B4C44CBA9A}" srcOrd="5" destOrd="0" presId="urn:microsoft.com/office/officeart/2005/8/layout/process1"/>
    <dgm:cxn modelId="{0086A674-B893-4666-8D9D-4359FD9256C4}" type="presParOf" srcId="{3CCC03FA-7847-46D5-A8EE-26B4C44CBA9A}" destId="{678ED616-1D19-45A9-AAAC-55326343F3F8}" srcOrd="0" destOrd="0" presId="urn:microsoft.com/office/officeart/2005/8/layout/process1"/>
    <dgm:cxn modelId="{B382F315-31D7-4C08-A0E7-CDEC574B2720}" type="presParOf" srcId="{F2E69C88-84FA-418C-97CF-138FB2F5B303}" destId="{0C04EEBF-9A4B-426B-8B61-2DD709E896E7}" srcOrd="6" destOrd="0" presId="urn:microsoft.com/office/officeart/2005/8/layout/process1"/>
    <dgm:cxn modelId="{0874E2E6-52C8-4E7B-A162-30DC6816A3F9}" type="presParOf" srcId="{F2E69C88-84FA-418C-97CF-138FB2F5B303}" destId="{5772C8D5-9614-4E9D-8952-22BF97B276D4}" srcOrd="7" destOrd="0" presId="urn:microsoft.com/office/officeart/2005/8/layout/process1"/>
    <dgm:cxn modelId="{819825D5-C5E9-4684-8991-9FC31D53D262}" type="presParOf" srcId="{5772C8D5-9614-4E9D-8952-22BF97B276D4}" destId="{3A31888D-4173-46CD-937A-D2C302ABCF80}" srcOrd="0" destOrd="0" presId="urn:microsoft.com/office/officeart/2005/8/layout/process1"/>
    <dgm:cxn modelId="{44615652-D9DE-48F6-BCA8-766D71EA495D}" type="presParOf" srcId="{F2E69C88-84FA-418C-97CF-138FB2F5B303}" destId="{AF073CA6-38A6-4A39-95A2-82921A5B1044}" srcOrd="8" destOrd="0" presId="urn:microsoft.com/office/officeart/2005/8/layout/process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6C7FFC-22BD-41AE-A537-89463E4BBAFC}" type="doc">
      <dgm:prSet loTypeId="urn:microsoft.com/office/officeart/2005/8/layout/pyramid1" loCatId="pyramid" qsTypeId="urn:microsoft.com/office/officeart/2005/8/quickstyle/simple1" qsCatId="simple" csTypeId="urn:microsoft.com/office/officeart/2005/8/colors/accent1_3" csCatId="accent1" phldr="1"/>
      <dgm:spPr/>
    </dgm:pt>
    <dgm:pt modelId="{7D5BC4A9-2707-439B-937E-943F9FAA84AE}">
      <dgm:prSet phldrT="[Text]" custT="1"/>
      <dgm:spPr/>
      <dgm:t>
        <a:bodyPr/>
        <a:lstStyle/>
        <a:p>
          <a:r>
            <a:rPr lang="de-DE" sz="2000" b="1" dirty="0">
              <a:latin typeface="Arial" panose="020B0604020202020204" pitchFamily="34" charset="0"/>
              <a:cs typeface="Arial" panose="020B0604020202020204" pitchFamily="34" charset="0"/>
            </a:rPr>
            <a:t>5</a:t>
          </a:r>
          <a:br>
            <a:rPr lang="de-DE" sz="20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&lt; 1 µg/m³</a:t>
          </a:r>
        </a:p>
      </dgm:t>
    </dgm:pt>
    <dgm:pt modelId="{A4937E80-24A3-401C-9317-2F5AEB959835}" cxnId="{03EE50AD-A622-42A3-B322-3F3F9D676F71}" type="parTrans">
      <dgm:prSet/>
      <dgm:spPr/>
      <dgm:t>
        <a:bodyPr/>
        <a:lstStyle/>
        <a:p>
          <a:endParaRPr lang="de-DE"/>
        </a:p>
      </dgm:t>
    </dgm:pt>
    <dgm:pt modelId="{C9F84F17-116E-4E84-A9C9-901AE7F53C28}" cxnId="{03EE50AD-A622-42A3-B322-3F3F9D676F71}" type="sibTrans">
      <dgm:prSet/>
      <dgm:spPr/>
      <dgm:t>
        <a:bodyPr/>
        <a:lstStyle/>
        <a:p>
          <a:endParaRPr lang="de-DE"/>
        </a:p>
      </dgm:t>
    </dgm:pt>
    <dgm:pt modelId="{3FA625F5-670F-4C32-8062-090F33EF3B57}">
      <dgm:prSet phldrT="[Text]" custT="1"/>
      <dgm:spPr/>
      <dgm:t>
        <a:bodyPr/>
        <a:lstStyle/>
        <a:p>
          <a:r>
            <a:rPr lang="de-DE" sz="2000" b="1" dirty="0">
              <a:latin typeface="Arial" panose="020B0604020202020204" pitchFamily="34" charset="0"/>
              <a:cs typeface="Arial" panose="020B0604020202020204" pitchFamily="34" charset="0"/>
            </a:rPr>
            <a:t>4</a:t>
          </a:r>
          <a:br>
            <a:rPr lang="de-DE" sz="20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1 – 10 µg/m³</a:t>
          </a:r>
        </a:p>
      </dgm:t>
    </dgm:pt>
    <dgm:pt modelId="{525A90E6-134A-4C3B-8E78-26EE7F15FF18}" cxnId="{ECF7BC1E-4BC4-4FF0-9098-43ECC8815CF8}" type="parTrans">
      <dgm:prSet/>
      <dgm:spPr/>
      <dgm:t>
        <a:bodyPr/>
        <a:lstStyle/>
        <a:p>
          <a:endParaRPr lang="de-DE"/>
        </a:p>
      </dgm:t>
    </dgm:pt>
    <dgm:pt modelId="{2F1A0376-559E-4565-9E0F-1DCD9728F9B9}" cxnId="{ECF7BC1E-4BC4-4FF0-9098-43ECC8815CF8}" type="sibTrans">
      <dgm:prSet/>
      <dgm:spPr/>
      <dgm:t>
        <a:bodyPr/>
        <a:lstStyle/>
        <a:p>
          <a:endParaRPr lang="de-DE"/>
        </a:p>
      </dgm:t>
    </dgm:pt>
    <dgm:pt modelId="{631F9D69-D755-4101-BCE8-09B7C1B288B9}">
      <dgm:prSet phldrT="[Text]" custT="1"/>
      <dgm:spPr/>
      <dgm:t>
        <a:bodyPr/>
        <a:lstStyle/>
        <a:p>
          <a:r>
            <a:rPr lang="de-DE" sz="2000" b="1" dirty="0">
              <a:latin typeface="Arial" panose="020B0604020202020204" pitchFamily="34" charset="0"/>
              <a:cs typeface="Arial" panose="020B0604020202020204" pitchFamily="34" charset="0"/>
            </a:rPr>
            <a:t>3</a:t>
          </a:r>
          <a:br>
            <a:rPr lang="de-DE" sz="20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10 – 100 µg/m³</a:t>
          </a:r>
        </a:p>
      </dgm:t>
    </dgm:pt>
    <dgm:pt modelId="{96045F4B-4404-44E9-8EC7-CD6A9D40405E}" cxnId="{DA03E82B-A8AD-4A28-8211-D9DAB8B52A13}" type="parTrans">
      <dgm:prSet/>
      <dgm:spPr/>
      <dgm:t>
        <a:bodyPr/>
        <a:lstStyle/>
        <a:p>
          <a:endParaRPr lang="de-DE"/>
        </a:p>
      </dgm:t>
    </dgm:pt>
    <dgm:pt modelId="{91FABE5E-F0AC-459A-AB58-CD6552B97856}" cxnId="{DA03E82B-A8AD-4A28-8211-D9DAB8B52A13}" type="sibTrans">
      <dgm:prSet/>
      <dgm:spPr/>
      <dgm:t>
        <a:bodyPr/>
        <a:lstStyle/>
        <a:p>
          <a:endParaRPr lang="de-DE"/>
        </a:p>
      </dgm:t>
    </dgm:pt>
    <dgm:pt modelId="{91EFE27A-1114-4500-9E23-4AF3E9BC252F}">
      <dgm:prSet phldrT="[Text]" custT="1"/>
      <dgm:spPr/>
      <dgm:t>
        <a:bodyPr/>
        <a:lstStyle/>
        <a:p>
          <a:r>
            <a:rPr lang="de-DE" sz="2000" b="1" dirty="0">
              <a:latin typeface="Arial" panose="020B0604020202020204" pitchFamily="34" charset="0"/>
              <a:cs typeface="Arial" panose="020B0604020202020204" pitchFamily="34" charset="0"/>
            </a:rPr>
            <a:t>5</a:t>
          </a:r>
          <a:br>
            <a:rPr lang="de-DE" sz="20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1000 – 5000 µg/m³</a:t>
          </a:r>
        </a:p>
      </dgm:t>
    </dgm:pt>
    <dgm:pt modelId="{B3E25AFA-1D50-47ED-ACD1-41EB97B4EA18}" cxnId="{235AA6B4-D988-420D-8919-60FE8D3D648F}" type="parTrans">
      <dgm:prSet/>
      <dgm:spPr/>
      <dgm:t>
        <a:bodyPr/>
        <a:lstStyle/>
        <a:p>
          <a:endParaRPr lang="de-DE"/>
        </a:p>
      </dgm:t>
    </dgm:pt>
    <dgm:pt modelId="{A8801D76-2561-4BAE-93A0-FFD00CEE62EC}" cxnId="{235AA6B4-D988-420D-8919-60FE8D3D648F}" type="sibTrans">
      <dgm:prSet/>
      <dgm:spPr/>
      <dgm:t>
        <a:bodyPr/>
        <a:lstStyle/>
        <a:p>
          <a:endParaRPr lang="de-DE"/>
        </a:p>
      </dgm:t>
    </dgm:pt>
    <dgm:pt modelId="{D43A7957-469F-409E-8EC4-5884221A5784}">
      <dgm:prSet phldrT="[Text]" custT="1"/>
      <dgm:spPr/>
      <dgm:t>
        <a:bodyPr/>
        <a:lstStyle/>
        <a:p>
          <a:r>
            <a:rPr lang="de-DE" sz="2000" b="1" dirty="0">
              <a:latin typeface="Arial" panose="020B0604020202020204" pitchFamily="34" charset="0"/>
              <a:cs typeface="Arial" panose="020B0604020202020204" pitchFamily="34" charset="0"/>
            </a:rPr>
            <a:t>4</a:t>
          </a:r>
          <a:br>
            <a:rPr lang="de-DE" sz="2000" dirty="0">
              <a:latin typeface="Arial" panose="020B0604020202020204" pitchFamily="34" charset="0"/>
              <a:cs typeface="Arial" panose="020B0604020202020204" pitchFamily="34" charset="0"/>
            </a:rPr>
          </a:br>
          <a:r>
            <a:rPr lang="de-DE" sz="1600" dirty="0">
              <a:latin typeface="Arial" panose="020B0604020202020204" pitchFamily="34" charset="0"/>
              <a:cs typeface="Arial" panose="020B0604020202020204" pitchFamily="34" charset="0"/>
            </a:rPr>
            <a:t>100 – 1000 µg/m³</a:t>
          </a:r>
        </a:p>
      </dgm:t>
    </dgm:pt>
    <dgm:pt modelId="{A4AF4E30-B055-4185-A51E-D25AAD0B39EF}" cxnId="{E719B355-3B94-44C1-9332-4B93BE37BAC0}" type="parTrans">
      <dgm:prSet/>
      <dgm:spPr/>
      <dgm:t>
        <a:bodyPr/>
        <a:lstStyle/>
        <a:p>
          <a:endParaRPr lang="de-DE"/>
        </a:p>
      </dgm:t>
    </dgm:pt>
    <dgm:pt modelId="{1ADBE171-68DE-4D6E-A33E-4A68EB775112}" cxnId="{E719B355-3B94-44C1-9332-4B93BE37BAC0}" type="sibTrans">
      <dgm:prSet/>
      <dgm:spPr/>
      <dgm:t>
        <a:bodyPr/>
        <a:lstStyle/>
        <a:p>
          <a:endParaRPr lang="de-DE"/>
        </a:p>
      </dgm:t>
    </dgm:pt>
    <dgm:pt modelId="{4B5BC79F-78B4-4AB3-8EE0-83B23B94D844}" type="pres">
      <dgm:prSet presAssocID="{F96C7FFC-22BD-41AE-A537-89463E4BBAFC}" presName="Name0" presStyleCnt="0">
        <dgm:presLayoutVars>
          <dgm:dir/>
          <dgm:animLvl val="lvl"/>
          <dgm:resizeHandles val="exact"/>
        </dgm:presLayoutVars>
      </dgm:prSet>
      <dgm:spPr/>
    </dgm:pt>
    <dgm:pt modelId="{E5027942-8C52-415D-87D1-42AFAF348FE6}" type="pres">
      <dgm:prSet presAssocID="{7D5BC4A9-2707-439B-937E-943F9FAA84AE}" presName="Name8" presStyleCnt="0"/>
      <dgm:spPr/>
    </dgm:pt>
    <dgm:pt modelId="{086E05D1-B0E8-452A-82B4-5F960D46D61F}" type="pres">
      <dgm:prSet presAssocID="{7D5BC4A9-2707-439B-937E-943F9FAA84AE}" presName="level" presStyleLbl="node1" presStyleIdx="0" presStyleCnt="5">
        <dgm:presLayoutVars>
          <dgm:chMax val="1"/>
          <dgm:bulletEnabled val="1"/>
        </dgm:presLayoutVars>
      </dgm:prSet>
      <dgm:spPr/>
    </dgm:pt>
    <dgm:pt modelId="{8DB70B6F-EF40-4023-B43C-A54B7D0C344E}" type="pres">
      <dgm:prSet presAssocID="{7D5BC4A9-2707-439B-937E-943F9FAA84AE}" presName="levelTx" presStyleLbl="revTx" presStyleIdx="0" presStyleCnt="0">
        <dgm:presLayoutVars>
          <dgm:chMax val="1"/>
          <dgm:bulletEnabled val="1"/>
        </dgm:presLayoutVars>
      </dgm:prSet>
      <dgm:spPr/>
    </dgm:pt>
    <dgm:pt modelId="{2EA341C7-9D87-4DC7-B8C8-1FA7CBD5873A}" type="pres">
      <dgm:prSet presAssocID="{3FA625F5-670F-4C32-8062-090F33EF3B57}" presName="Name8" presStyleCnt="0"/>
      <dgm:spPr/>
    </dgm:pt>
    <dgm:pt modelId="{EE255E7F-377D-40ED-85A9-B107A942A787}" type="pres">
      <dgm:prSet presAssocID="{3FA625F5-670F-4C32-8062-090F33EF3B57}" presName="level" presStyleLbl="node1" presStyleIdx="1" presStyleCnt="5">
        <dgm:presLayoutVars>
          <dgm:chMax val="1"/>
          <dgm:bulletEnabled val="1"/>
        </dgm:presLayoutVars>
      </dgm:prSet>
      <dgm:spPr/>
    </dgm:pt>
    <dgm:pt modelId="{88732C44-F9CB-43B9-A03D-A352A9BD25D1}" type="pres">
      <dgm:prSet presAssocID="{3FA625F5-670F-4C32-8062-090F33EF3B57}" presName="levelTx" presStyleLbl="revTx" presStyleIdx="0" presStyleCnt="0">
        <dgm:presLayoutVars>
          <dgm:chMax val="1"/>
          <dgm:bulletEnabled val="1"/>
        </dgm:presLayoutVars>
      </dgm:prSet>
      <dgm:spPr/>
    </dgm:pt>
    <dgm:pt modelId="{5B73DDE2-8595-4A02-BB37-A15B389BDCB1}" type="pres">
      <dgm:prSet presAssocID="{631F9D69-D755-4101-BCE8-09B7C1B288B9}" presName="Name8" presStyleCnt="0"/>
      <dgm:spPr/>
    </dgm:pt>
    <dgm:pt modelId="{4206EB41-A485-420E-8889-FFB611E8C500}" type="pres">
      <dgm:prSet presAssocID="{631F9D69-D755-4101-BCE8-09B7C1B288B9}" presName="level" presStyleLbl="node1" presStyleIdx="2" presStyleCnt="5">
        <dgm:presLayoutVars>
          <dgm:chMax val="1"/>
          <dgm:bulletEnabled val="1"/>
        </dgm:presLayoutVars>
      </dgm:prSet>
      <dgm:spPr/>
    </dgm:pt>
    <dgm:pt modelId="{A48DD855-7A48-4CD9-9748-D038DEA327FC}" type="pres">
      <dgm:prSet presAssocID="{631F9D69-D755-4101-BCE8-09B7C1B288B9}" presName="levelTx" presStyleLbl="revTx" presStyleIdx="0" presStyleCnt="0">
        <dgm:presLayoutVars>
          <dgm:chMax val="1"/>
          <dgm:bulletEnabled val="1"/>
        </dgm:presLayoutVars>
      </dgm:prSet>
      <dgm:spPr/>
    </dgm:pt>
    <dgm:pt modelId="{2E83FC8C-82FD-4D62-B541-7A1574CF2829}" type="pres">
      <dgm:prSet presAssocID="{D43A7957-469F-409E-8EC4-5884221A5784}" presName="Name8" presStyleCnt="0"/>
      <dgm:spPr/>
    </dgm:pt>
    <dgm:pt modelId="{AC903DF6-B174-4E12-8FBD-EF42E285F047}" type="pres">
      <dgm:prSet presAssocID="{D43A7957-469F-409E-8EC4-5884221A5784}" presName="level" presStyleLbl="node1" presStyleIdx="3" presStyleCnt="5">
        <dgm:presLayoutVars>
          <dgm:chMax val="1"/>
          <dgm:bulletEnabled val="1"/>
        </dgm:presLayoutVars>
      </dgm:prSet>
      <dgm:spPr/>
    </dgm:pt>
    <dgm:pt modelId="{38F946B2-F198-4208-8182-5197CE15E198}" type="pres">
      <dgm:prSet presAssocID="{D43A7957-469F-409E-8EC4-5884221A5784}" presName="levelTx" presStyleLbl="revTx" presStyleIdx="0" presStyleCnt="0">
        <dgm:presLayoutVars>
          <dgm:chMax val="1"/>
          <dgm:bulletEnabled val="1"/>
        </dgm:presLayoutVars>
      </dgm:prSet>
      <dgm:spPr/>
    </dgm:pt>
    <dgm:pt modelId="{0C328EB3-5539-4419-B5EA-D290B73477A8}" type="pres">
      <dgm:prSet presAssocID="{91EFE27A-1114-4500-9E23-4AF3E9BC252F}" presName="Name8" presStyleCnt="0"/>
      <dgm:spPr/>
    </dgm:pt>
    <dgm:pt modelId="{4B1BE431-4534-4CC6-848B-88A4E7DEA59F}" type="pres">
      <dgm:prSet presAssocID="{91EFE27A-1114-4500-9E23-4AF3E9BC252F}" presName="level" presStyleLbl="node1" presStyleIdx="4" presStyleCnt="5">
        <dgm:presLayoutVars>
          <dgm:chMax val="1"/>
          <dgm:bulletEnabled val="1"/>
        </dgm:presLayoutVars>
      </dgm:prSet>
      <dgm:spPr/>
    </dgm:pt>
    <dgm:pt modelId="{52F72047-2AD0-427A-B042-33BA4E05C49D}" type="pres">
      <dgm:prSet presAssocID="{91EFE27A-1114-4500-9E23-4AF3E9BC252F}" presName="levelTx" presStyleLbl="revTx" presStyleIdx="0" presStyleCnt="0">
        <dgm:presLayoutVars>
          <dgm:chMax val="1"/>
          <dgm:bulletEnabled val="1"/>
        </dgm:presLayoutVars>
      </dgm:prSet>
      <dgm:spPr/>
    </dgm:pt>
  </dgm:ptLst>
  <dgm:cxnLst>
    <dgm:cxn modelId="{478ABB01-E36E-4B4A-A060-6016EF41FAAF}" type="presOf" srcId="{F96C7FFC-22BD-41AE-A537-89463E4BBAFC}" destId="{4B5BC79F-78B4-4AB3-8EE0-83B23B94D844}" srcOrd="0" destOrd="0" presId="urn:microsoft.com/office/officeart/2005/8/layout/pyramid1"/>
    <dgm:cxn modelId="{A870C80F-9688-42A7-9ADD-82FF42C3058A}" type="presOf" srcId="{631F9D69-D755-4101-BCE8-09B7C1B288B9}" destId="{A48DD855-7A48-4CD9-9748-D038DEA327FC}" srcOrd="1" destOrd="0" presId="urn:microsoft.com/office/officeart/2005/8/layout/pyramid1"/>
    <dgm:cxn modelId="{D234841D-CF98-4AA7-8869-CECAAC643525}" type="presOf" srcId="{D43A7957-469F-409E-8EC4-5884221A5784}" destId="{38F946B2-F198-4208-8182-5197CE15E198}" srcOrd="1" destOrd="0" presId="urn:microsoft.com/office/officeart/2005/8/layout/pyramid1"/>
    <dgm:cxn modelId="{ECF7BC1E-4BC4-4FF0-9098-43ECC8815CF8}" srcId="{F96C7FFC-22BD-41AE-A537-89463E4BBAFC}" destId="{3FA625F5-670F-4C32-8062-090F33EF3B57}" srcOrd="1" destOrd="0" parTransId="{525A90E6-134A-4C3B-8E78-26EE7F15FF18}" sibTransId="{2F1A0376-559E-4565-9E0F-1DCD9728F9B9}"/>
    <dgm:cxn modelId="{A847D724-BA8B-4605-B806-34021806B0B1}" type="presOf" srcId="{631F9D69-D755-4101-BCE8-09B7C1B288B9}" destId="{4206EB41-A485-420E-8889-FFB611E8C500}" srcOrd="0" destOrd="0" presId="urn:microsoft.com/office/officeart/2005/8/layout/pyramid1"/>
    <dgm:cxn modelId="{DA03E82B-A8AD-4A28-8211-D9DAB8B52A13}" srcId="{F96C7FFC-22BD-41AE-A537-89463E4BBAFC}" destId="{631F9D69-D755-4101-BCE8-09B7C1B288B9}" srcOrd="2" destOrd="0" parTransId="{96045F4B-4404-44E9-8EC7-CD6A9D40405E}" sibTransId="{91FABE5E-F0AC-459A-AB58-CD6552B97856}"/>
    <dgm:cxn modelId="{4730862F-039E-404A-998C-8FB6CC4321C8}" type="presOf" srcId="{D43A7957-469F-409E-8EC4-5884221A5784}" destId="{AC903DF6-B174-4E12-8FBD-EF42E285F047}" srcOrd="0" destOrd="0" presId="urn:microsoft.com/office/officeart/2005/8/layout/pyramid1"/>
    <dgm:cxn modelId="{B997365F-7F05-45F1-A0CA-1E87E0889A04}" type="presOf" srcId="{7D5BC4A9-2707-439B-937E-943F9FAA84AE}" destId="{086E05D1-B0E8-452A-82B4-5F960D46D61F}" srcOrd="0" destOrd="0" presId="urn:microsoft.com/office/officeart/2005/8/layout/pyramid1"/>
    <dgm:cxn modelId="{A5A9EF47-E212-4EC9-89D0-FC3407982EF8}" type="presOf" srcId="{3FA625F5-670F-4C32-8062-090F33EF3B57}" destId="{88732C44-F9CB-43B9-A03D-A352A9BD25D1}" srcOrd="1" destOrd="0" presId="urn:microsoft.com/office/officeart/2005/8/layout/pyramid1"/>
    <dgm:cxn modelId="{E719B355-3B94-44C1-9332-4B93BE37BAC0}" srcId="{F96C7FFC-22BD-41AE-A537-89463E4BBAFC}" destId="{D43A7957-469F-409E-8EC4-5884221A5784}" srcOrd="3" destOrd="0" parTransId="{A4AF4E30-B055-4185-A51E-D25AAD0B39EF}" sibTransId="{1ADBE171-68DE-4D6E-A33E-4A68EB775112}"/>
    <dgm:cxn modelId="{2B9C9286-D2AA-4993-9DAA-47DF215E8731}" type="presOf" srcId="{91EFE27A-1114-4500-9E23-4AF3E9BC252F}" destId="{52F72047-2AD0-427A-B042-33BA4E05C49D}" srcOrd="1" destOrd="0" presId="urn:microsoft.com/office/officeart/2005/8/layout/pyramid1"/>
    <dgm:cxn modelId="{274670A5-05B8-4B47-BEE8-01EFDFC8F475}" type="presOf" srcId="{91EFE27A-1114-4500-9E23-4AF3E9BC252F}" destId="{4B1BE431-4534-4CC6-848B-88A4E7DEA59F}" srcOrd="0" destOrd="0" presId="urn:microsoft.com/office/officeart/2005/8/layout/pyramid1"/>
    <dgm:cxn modelId="{03EE50AD-A622-42A3-B322-3F3F9D676F71}" srcId="{F96C7FFC-22BD-41AE-A537-89463E4BBAFC}" destId="{7D5BC4A9-2707-439B-937E-943F9FAA84AE}" srcOrd="0" destOrd="0" parTransId="{A4937E80-24A3-401C-9317-2F5AEB959835}" sibTransId="{C9F84F17-116E-4E84-A9C9-901AE7F53C28}"/>
    <dgm:cxn modelId="{235AA6B4-D988-420D-8919-60FE8D3D648F}" srcId="{F96C7FFC-22BD-41AE-A537-89463E4BBAFC}" destId="{91EFE27A-1114-4500-9E23-4AF3E9BC252F}" srcOrd="4" destOrd="0" parTransId="{B3E25AFA-1D50-47ED-ACD1-41EB97B4EA18}" sibTransId="{A8801D76-2561-4BAE-93A0-FFD00CEE62EC}"/>
    <dgm:cxn modelId="{8AE4ECC6-F8CB-4A1F-BFEE-EA23A1AAB587}" type="presOf" srcId="{3FA625F5-670F-4C32-8062-090F33EF3B57}" destId="{EE255E7F-377D-40ED-85A9-B107A942A787}" srcOrd="0" destOrd="0" presId="urn:microsoft.com/office/officeart/2005/8/layout/pyramid1"/>
    <dgm:cxn modelId="{A3B29EEA-5AF3-4D19-8544-9011ABE40CAB}" type="presOf" srcId="{7D5BC4A9-2707-439B-937E-943F9FAA84AE}" destId="{8DB70B6F-EF40-4023-B43C-A54B7D0C344E}" srcOrd="1" destOrd="0" presId="urn:microsoft.com/office/officeart/2005/8/layout/pyramid1"/>
    <dgm:cxn modelId="{45D9D16F-66A0-4EA8-A295-D73900159F26}" type="presParOf" srcId="{4B5BC79F-78B4-4AB3-8EE0-83B23B94D844}" destId="{E5027942-8C52-415D-87D1-42AFAF348FE6}" srcOrd="0" destOrd="0" presId="urn:microsoft.com/office/officeart/2005/8/layout/pyramid1"/>
    <dgm:cxn modelId="{522AB949-B5D9-4885-9585-7E6E2FDA83AA}" type="presParOf" srcId="{E5027942-8C52-415D-87D1-42AFAF348FE6}" destId="{086E05D1-B0E8-452A-82B4-5F960D46D61F}" srcOrd="0" destOrd="0" presId="urn:microsoft.com/office/officeart/2005/8/layout/pyramid1"/>
    <dgm:cxn modelId="{1BF597CA-1CA6-40A2-9CF7-6A6C24E4C26B}" type="presParOf" srcId="{E5027942-8C52-415D-87D1-42AFAF348FE6}" destId="{8DB70B6F-EF40-4023-B43C-A54B7D0C344E}" srcOrd="1" destOrd="0" presId="urn:microsoft.com/office/officeart/2005/8/layout/pyramid1"/>
    <dgm:cxn modelId="{D1E53802-FC9F-4380-859E-1FC6F5E3027C}" type="presParOf" srcId="{4B5BC79F-78B4-4AB3-8EE0-83B23B94D844}" destId="{2EA341C7-9D87-4DC7-B8C8-1FA7CBD5873A}" srcOrd="1" destOrd="0" presId="urn:microsoft.com/office/officeart/2005/8/layout/pyramid1"/>
    <dgm:cxn modelId="{92BD604F-7904-4C1F-9D52-0E61753D5C93}" type="presParOf" srcId="{2EA341C7-9D87-4DC7-B8C8-1FA7CBD5873A}" destId="{EE255E7F-377D-40ED-85A9-B107A942A787}" srcOrd="0" destOrd="0" presId="urn:microsoft.com/office/officeart/2005/8/layout/pyramid1"/>
    <dgm:cxn modelId="{6021686F-5466-4772-AFC9-D7EE8D2CD98B}" type="presParOf" srcId="{2EA341C7-9D87-4DC7-B8C8-1FA7CBD5873A}" destId="{88732C44-F9CB-43B9-A03D-A352A9BD25D1}" srcOrd="1" destOrd="0" presId="urn:microsoft.com/office/officeart/2005/8/layout/pyramid1"/>
    <dgm:cxn modelId="{60D2602A-EBC4-4780-AFC8-4A0671B013E5}" type="presParOf" srcId="{4B5BC79F-78B4-4AB3-8EE0-83B23B94D844}" destId="{5B73DDE2-8595-4A02-BB37-A15B389BDCB1}" srcOrd="2" destOrd="0" presId="urn:microsoft.com/office/officeart/2005/8/layout/pyramid1"/>
    <dgm:cxn modelId="{516E28E6-25A2-4EAD-9795-ED87D6A475C9}" type="presParOf" srcId="{5B73DDE2-8595-4A02-BB37-A15B389BDCB1}" destId="{4206EB41-A485-420E-8889-FFB611E8C500}" srcOrd="0" destOrd="0" presId="urn:microsoft.com/office/officeart/2005/8/layout/pyramid1"/>
    <dgm:cxn modelId="{99742856-E881-477F-88A5-10CE7553F231}" type="presParOf" srcId="{5B73DDE2-8595-4A02-BB37-A15B389BDCB1}" destId="{A48DD855-7A48-4CD9-9748-D038DEA327FC}" srcOrd="1" destOrd="0" presId="urn:microsoft.com/office/officeart/2005/8/layout/pyramid1"/>
    <dgm:cxn modelId="{D847F3B1-415C-489C-B73A-4CC9538C9ECD}" type="presParOf" srcId="{4B5BC79F-78B4-4AB3-8EE0-83B23B94D844}" destId="{2E83FC8C-82FD-4D62-B541-7A1574CF2829}" srcOrd="3" destOrd="0" presId="urn:microsoft.com/office/officeart/2005/8/layout/pyramid1"/>
    <dgm:cxn modelId="{F5FC6881-DD10-419B-BE51-5DEA5E492D01}" type="presParOf" srcId="{2E83FC8C-82FD-4D62-B541-7A1574CF2829}" destId="{AC903DF6-B174-4E12-8FBD-EF42E285F047}" srcOrd="0" destOrd="0" presId="urn:microsoft.com/office/officeart/2005/8/layout/pyramid1"/>
    <dgm:cxn modelId="{625EB6A2-BDA8-40DC-821C-F18E5182BE3C}" type="presParOf" srcId="{2E83FC8C-82FD-4D62-B541-7A1574CF2829}" destId="{38F946B2-F198-4208-8182-5197CE15E198}" srcOrd="1" destOrd="0" presId="urn:microsoft.com/office/officeart/2005/8/layout/pyramid1"/>
    <dgm:cxn modelId="{A12369F4-CC3A-453E-97A9-88E944867797}" type="presParOf" srcId="{4B5BC79F-78B4-4AB3-8EE0-83B23B94D844}" destId="{0C328EB3-5539-4419-B5EA-D290B73477A8}" srcOrd="4" destOrd="0" presId="urn:microsoft.com/office/officeart/2005/8/layout/pyramid1"/>
    <dgm:cxn modelId="{5194E579-ED14-4DC7-96B2-8DC94FA5B584}" type="presParOf" srcId="{0C328EB3-5539-4419-B5EA-D290B73477A8}" destId="{4B1BE431-4534-4CC6-848B-88A4E7DEA59F}" srcOrd="0" destOrd="0" presId="urn:microsoft.com/office/officeart/2005/8/layout/pyramid1"/>
    <dgm:cxn modelId="{140265F4-F03E-4CBF-8327-586F10FFA4ED}" type="presParOf" srcId="{0C328EB3-5539-4419-B5EA-D290B73477A8}" destId="{52F72047-2AD0-427A-B042-33BA4E05C49D}" srcOrd="1" destOrd="0" presId="urn:microsoft.com/office/officeart/2005/8/layout/pyramid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A96F9-0E04-4DE4-8777-525D486D87B1}">
      <dsp:nvSpPr>
        <dsp:cNvPr id="0" name=""/>
        <dsp:cNvSpPr/>
      </dsp:nvSpPr>
      <dsp:spPr>
        <a:xfrm>
          <a:off x="2976" y="1755179"/>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err="1">
              <a:latin typeface="Arial" panose="020B0604020202020204" pitchFamily="34" charset="0"/>
              <a:cs typeface="Arial" panose="020B0604020202020204" pitchFamily="34" charset="0"/>
            </a:rPr>
            <a:t>Pig</a:t>
          </a:r>
          <a:endParaRPr lang="de-DE" sz="1500" kern="1200" dirty="0">
            <a:latin typeface="Arial" panose="020B0604020202020204" pitchFamily="34" charset="0"/>
            <a:cs typeface="Arial" panose="020B0604020202020204" pitchFamily="34" charset="0"/>
          </a:endParaRPr>
        </a:p>
      </dsp:txBody>
      <dsp:txXfrm>
        <a:off x="19192" y="1771395"/>
        <a:ext cx="890302" cy="521208"/>
      </dsp:txXfrm>
    </dsp:sp>
    <dsp:sp modelId="{D7145043-6F08-4A39-AECB-4DF41A3ECC94}">
      <dsp:nvSpPr>
        <dsp:cNvPr id="0" name=""/>
        <dsp:cNvSpPr/>
      </dsp:nvSpPr>
      <dsp:spPr>
        <a:xfrm>
          <a:off x="1017984" y="1917580"/>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de-DE" sz="900" kern="1200"/>
        </a:p>
      </dsp:txBody>
      <dsp:txXfrm>
        <a:off x="1017984" y="1963348"/>
        <a:ext cx="136933" cy="137302"/>
      </dsp:txXfrm>
    </dsp:sp>
    <dsp:sp modelId="{35D6A9A9-91C9-4AA1-B856-2EC25BE8487B}">
      <dsp:nvSpPr>
        <dsp:cNvPr id="0" name=""/>
        <dsp:cNvSpPr/>
      </dsp:nvSpPr>
      <dsp:spPr>
        <a:xfrm>
          <a:off x="1294804" y="1755179"/>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err="1">
              <a:latin typeface="Arial" panose="020B0604020202020204" pitchFamily="34" charset="0"/>
              <a:cs typeface="Arial" panose="020B0604020202020204" pitchFamily="34" charset="0"/>
            </a:rPr>
            <a:t>Intestine</a:t>
          </a:r>
          <a:endParaRPr lang="de-DE" sz="1500" kern="1200" dirty="0">
            <a:latin typeface="Arial" panose="020B0604020202020204" pitchFamily="34" charset="0"/>
            <a:cs typeface="Arial" panose="020B0604020202020204" pitchFamily="34" charset="0"/>
          </a:endParaRPr>
        </a:p>
      </dsp:txBody>
      <dsp:txXfrm>
        <a:off x="1311020" y="1771395"/>
        <a:ext cx="890302" cy="521208"/>
      </dsp:txXfrm>
    </dsp:sp>
    <dsp:sp modelId="{3D7EDCE9-8B5A-42B8-A816-B3DCC4E49CB9}">
      <dsp:nvSpPr>
        <dsp:cNvPr id="0" name=""/>
        <dsp:cNvSpPr/>
      </dsp:nvSpPr>
      <dsp:spPr>
        <a:xfrm>
          <a:off x="2309812" y="1917580"/>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de-DE" sz="900" kern="1200"/>
        </a:p>
      </dsp:txBody>
      <dsp:txXfrm>
        <a:off x="2309812" y="1963348"/>
        <a:ext cx="136933" cy="137302"/>
      </dsp:txXfrm>
    </dsp:sp>
    <dsp:sp modelId="{C34F7E47-8D2E-404D-BCBF-8571E706AE87}">
      <dsp:nvSpPr>
        <dsp:cNvPr id="0" name=""/>
        <dsp:cNvSpPr/>
      </dsp:nvSpPr>
      <dsp:spPr>
        <a:xfrm>
          <a:off x="2586632" y="1755179"/>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err="1">
              <a:latin typeface="Arial" panose="020B0604020202020204" pitchFamily="34" charset="0"/>
              <a:cs typeface="Arial" panose="020B0604020202020204" pitchFamily="34" charset="0"/>
            </a:rPr>
            <a:t>Mucosa</a:t>
          </a:r>
          <a:endParaRPr lang="de-DE" sz="1500" kern="1200" dirty="0">
            <a:latin typeface="Arial" panose="020B0604020202020204" pitchFamily="34" charset="0"/>
            <a:cs typeface="Arial" panose="020B0604020202020204" pitchFamily="34" charset="0"/>
          </a:endParaRPr>
        </a:p>
      </dsp:txBody>
      <dsp:txXfrm>
        <a:off x="2602848" y="1771395"/>
        <a:ext cx="890302" cy="521208"/>
      </dsp:txXfrm>
    </dsp:sp>
    <dsp:sp modelId="{3CCC03FA-7847-46D5-A8EE-26B4C44CBA9A}">
      <dsp:nvSpPr>
        <dsp:cNvPr id="0" name=""/>
        <dsp:cNvSpPr/>
      </dsp:nvSpPr>
      <dsp:spPr>
        <a:xfrm>
          <a:off x="3601640" y="1917580"/>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de-DE" sz="900" kern="1200"/>
        </a:p>
      </dsp:txBody>
      <dsp:txXfrm>
        <a:off x="3601640" y="1963348"/>
        <a:ext cx="136933" cy="137302"/>
      </dsp:txXfrm>
    </dsp:sp>
    <dsp:sp modelId="{0C04EEBF-9A4B-426B-8B61-2DD709E896E7}">
      <dsp:nvSpPr>
        <dsp:cNvPr id="0" name=""/>
        <dsp:cNvSpPr/>
      </dsp:nvSpPr>
      <dsp:spPr>
        <a:xfrm>
          <a:off x="3878460" y="1755179"/>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Heparin</a:t>
          </a:r>
        </a:p>
      </dsp:txBody>
      <dsp:txXfrm>
        <a:off x="3894676" y="1771395"/>
        <a:ext cx="890302" cy="521208"/>
      </dsp:txXfrm>
    </dsp:sp>
    <dsp:sp modelId="{5772C8D5-9614-4E9D-8952-22BF97B276D4}">
      <dsp:nvSpPr>
        <dsp:cNvPr id="0" name=""/>
        <dsp:cNvSpPr/>
      </dsp:nvSpPr>
      <dsp:spPr>
        <a:xfrm>
          <a:off x="4893468" y="1917580"/>
          <a:ext cx="195619" cy="2288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de-DE" sz="900" kern="1200"/>
        </a:p>
      </dsp:txBody>
      <dsp:txXfrm>
        <a:off x="4893468" y="1963348"/>
        <a:ext cx="136933" cy="137302"/>
      </dsp:txXfrm>
    </dsp:sp>
    <dsp:sp modelId="{AF073CA6-38A6-4A39-95A2-82921A5B1044}">
      <dsp:nvSpPr>
        <dsp:cNvPr id="0" name=""/>
        <dsp:cNvSpPr/>
      </dsp:nvSpPr>
      <dsp:spPr>
        <a:xfrm>
          <a:off x="5170289" y="1755179"/>
          <a:ext cx="922734" cy="5536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kern="1200" dirty="0"/>
            <a:t>LMWH</a:t>
          </a:r>
        </a:p>
      </dsp:txBody>
      <dsp:txXfrm>
        <a:off x="5186505" y="1771395"/>
        <a:ext cx="890302" cy="5212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6E05D1-B0E8-452A-82B4-5F960D46D61F}">
      <dsp:nvSpPr>
        <dsp:cNvPr id="0" name=""/>
        <dsp:cNvSpPr/>
      </dsp:nvSpPr>
      <dsp:spPr>
        <a:xfrm>
          <a:off x="2230659" y="0"/>
          <a:ext cx="1115329" cy="688829"/>
        </a:xfrm>
        <a:prstGeom prst="trapezoid">
          <a:avLst>
            <a:gd name="adj" fmla="val 80958"/>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a:latin typeface="Arial" pitchFamily="34" charset="0"/>
              <a:cs typeface="Arial" pitchFamily="34" charset="0"/>
            </a:rPr>
            <a:t>5</a:t>
          </a:r>
          <a:br>
            <a:rPr lang="de-DE" sz="2000" kern="1200" dirty="0">
              <a:latin typeface="Arial" pitchFamily="34" charset="0"/>
              <a:cs typeface="Arial" pitchFamily="34" charset="0"/>
            </a:rPr>
          </a:br>
          <a:r>
            <a:rPr lang="de-DE" sz="1600" kern="1200" dirty="0">
              <a:latin typeface="Arial" pitchFamily="34" charset="0"/>
              <a:cs typeface="Arial" pitchFamily="34" charset="0"/>
            </a:rPr>
            <a:t>&lt; 1 µg/m³</a:t>
          </a:r>
        </a:p>
      </dsp:txBody>
      <dsp:txXfrm>
        <a:off x="2230659" y="0"/>
        <a:ext cx="1115329" cy="688829"/>
      </dsp:txXfrm>
    </dsp:sp>
    <dsp:sp modelId="{EE255E7F-377D-40ED-85A9-B107A942A787}">
      <dsp:nvSpPr>
        <dsp:cNvPr id="0" name=""/>
        <dsp:cNvSpPr/>
      </dsp:nvSpPr>
      <dsp:spPr>
        <a:xfrm>
          <a:off x="1672994" y="688829"/>
          <a:ext cx="2230659" cy="688829"/>
        </a:xfrm>
        <a:prstGeom prst="trapezoid">
          <a:avLst>
            <a:gd name="adj" fmla="val 80958"/>
          </a:avLst>
        </a:prstGeom>
        <a:solidFill>
          <a:schemeClr val="accent1">
            <a:shade val="80000"/>
            <a:hueOff val="130285"/>
            <a:satOff val="-18750"/>
            <a:lumOff val="99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a:latin typeface="Arial" pitchFamily="34" charset="0"/>
              <a:cs typeface="Arial" pitchFamily="34" charset="0"/>
            </a:rPr>
            <a:t>4</a:t>
          </a:r>
          <a:br>
            <a:rPr lang="de-DE" sz="2000" kern="1200" dirty="0">
              <a:latin typeface="Arial" pitchFamily="34" charset="0"/>
              <a:cs typeface="Arial" pitchFamily="34" charset="0"/>
            </a:rPr>
          </a:br>
          <a:r>
            <a:rPr lang="de-DE" sz="1600" kern="1200" dirty="0">
              <a:latin typeface="Arial" pitchFamily="34" charset="0"/>
              <a:cs typeface="Arial" pitchFamily="34" charset="0"/>
            </a:rPr>
            <a:t>1 – 10 µg/m³</a:t>
          </a:r>
        </a:p>
      </dsp:txBody>
      <dsp:txXfrm>
        <a:off x="2063359" y="688829"/>
        <a:ext cx="1449928" cy="688829"/>
      </dsp:txXfrm>
    </dsp:sp>
    <dsp:sp modelId="{4206EB41-A485-420E-8889-FFB611E8C500}">
      <dsp:nvSpPr>
        <dsp:cNvPr id="0" name=""/>
        <dsp:cNvSpPr/>
      </dsp:nvSpPr>
      <dsp:spPr>
        <a:xfrm>
          <a:off x="1115329" y="1377659"/>
          <a:ext cx="3345988" cy="688829"/>
        </a:xfrm>
        <a:prstGeom prst="trapezoid">
          <a:avLst>
            <a:gd name="adj" fmla="val 80958"/>
          </a:avLst>
        </a:prstGeom>
        <a:solidFill>
          <a:schemeClr val="accent1">
            <a:shade val="80000"/>
            <a:hueOff val="260570"/>
            <a:satOff val="-37501"/>
            <a:lumOff val="19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a:latin typeface="Arial" pitchFamily="34" charset="0"/>
              <a:cs typeface="Arial" pitchFamily="34" charset="0"/>
            </a:rPr>
            <a:t>3</a:t>
          </a:r>
          <a:br>
            <a:rPr lang="de-DE" sz="2000" kern="1200" dirty="0">
              <a:latin typeface="Arial" pitchFamily="34" charset="0"/>
              <a:cs typeface="Arial" pitchFamily="34" charset="0"/>
            </a:rPr>
          </a:br>
          <a:r>
            <a:rPr lang="de-DE" sz="1600" kern="1200" dirty="0">
              <a:latin typeface="Arial" pitchFamily="34" charset="0"/>
              <a:cs typeface="Arial" pitchFamily="34" charset="0"/>
            </a:rPr>
            <a:t>10 – 100 µg/m³</a:t>
          </a:r>
        </a:p>
      </dsp:txBody>
      <dsp:txXfrm>
        <a:off x="1700877" y="1377659"/>
        <a:ext cx="2174892" cy="688829"/>
      </dsp:txXfrm>
    </dsp:sp>
    <dsp:sp modelId="{AC903DF6-B174-4E12-8FBD-EF42E285F047}">
      <dsp:nvSpPr>
        <dsp:cNvPr id="0" name=""/>
        <dsp:cNvSpPr/>
      </dsp:nvSpPr>
      <dsp:spPr>
        <a:xfrm>
          <a:off x="557664" y="2066488"/>
          <a:ext cx="4461318" cy="688829"/>
        </a:xfrm>
        <a:prstGeom prst="trapezoid">
          <a:avLst>
            <a:gd name="adj" fmla="val 80958"/>
          </a:avLst>
        </a:prstGeom>
        <a:solidFill>
          <a:schemeClr val="accent1">
            <a:shade val="80000"/>
            <a:hueOff val="390855"/>
            <a:satOff val="-56251"/>
            <a:lumOff val="297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a:latin typeface="Arial" pitchFamily="34" charset="0"/>
              <a:cs typeface="Arial" pitchFamily="34" charset="0"/>
            </a:rPr>
            <a:t>4</a:t>
          </a:r>
          <a:br>
            <a:rPr lang="de-DE" sz="2000" kern="1200" dirty="0">
              <a:latin typeface="Arial" pitchFamily="34" charset="0"/>
              <a:cs typeface="Arial" pitchFamily="34" charset="0"/>
            </a:rPr>
          </a:br>
          <a:r>
            <a:rPr lang="de-DE" sz="1600" kern="1200" dirty="0">
              <a:latin typeface="Arial" pitchFamily="34" charset="0"/>
              <a:cs typeface="Arial" pitchFamily="34" charset="0"/>
            </a:rPr>
            <a:t>100 – 1000 µg/m³</a:t>
          </a:r>
        </a:p>
      </dsp:txBody>
      <dsp:txXfrm>
        <a:off x="1338395" y="2066488"/>
        <a:ext cx="2899856" cy="688829"/>
      </dsp:txXfrm>
    </dsp:sp>
    <dsp:sp modelId="{4B1BE431-4534-4CC6-848B-88A4E7DEA59F}">
      <dsp:nvSpPr>
        <dsp:cNvPr id="0" name=""/>
        <dsp:cNvSpPr/>
      </dsp:nvSpPr>
      <dsp:spPr>
        <a:xfrm>
          <a:off x="0" y="2755318"/>
          <a:ext cx="5576647" cy="688829"/>
        </a:xfrm>
        <a:prstGeom prst="trapezoid">
          <a:avLst>
            <a:gd name="adj" fmla="val 80958"/>
          </a:avLst>
        </a:prstGeom>
        <a:solidFill>
          <a:schemeClr val="accent1">
            <a:shade val="80000"/>
            <a:hueOff val="521140"/>
            <a:satOff val="-75001"/>
            <a:lumOff val="396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kern="1200" dirty="0">
              <a:latin typeface="Arial" pitchFamily="34" charset="0"/>
              <a:cs typeface="Arial" pitchFamily="34" charset="0"/>
            </a:rPr>
            <a:t>5</a:t>
          </a:r>
          <a:br>
            <a:rPr lang="de-DE" sz="2000" kern="1200" dirty="0">
              <a:latin typeface="Arial" pitchFamily="34" charset="0"/>
              <a:cs typeface="Arial" pitchFamily="34" charset="0"/>
            </a:rPr>
          </a:br>
          <a:r>
            <a:rPr lang="de-DE" sz="1600" kern="1200" dirty="0">
              <a:latin typeface="Arial" pitchFamily="34" charset="0"/>
              <a:cs typeface="Arial" pitchFamily="34" charset="0"/>
            </a:rPr>
            <a:t>1000 – 5000 µg/m³</a:t>
          </a:r>
        </a:p>
      </dsp:txBody>
      <dsp:txXfrm>
        <a:off x="975913" y="2755318"/>
        <a:ext cx="3624821" cy="6888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7" name="Shape 237"/>
          <p:cNvSpPr>
            <a:spLocks noGrp="1" noRot="1" noChangeAspect="1"/>
          </p:cNvSpPr>
          <p:nvPr>
            <p:ph type="sldImg"/>
          </p:nvPr>
        </p:nvSpPr>
        <p:spPr>
          <a:xfrm>
            <a:off x="1143000" y="685800"/>
            <a:ext cx="4572000" cy="3429000"/>
          </a:xfrm>
          <a:prstGeom prst="rect">
            <a:avLst/>
          </a:prstGeom>
        </p:spPr>
        <p:txBody>
          <a:bodyPr/>
          <a:lstStyle/>
          <a:p/>
        </p:txBody>
      </p:sp>
      <p:sp>
        <p:nvSpPr>
          <p:cNvPr id="238" name="Shape 238"/>
          <p:cNvSpPr>
            <a:spLocks noGrp="1"/>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panose="020F0502020204030204"/>
      </a:defRPr>
    </a:lvl1pPr>
    <a:lvl2pPr indent="228600" latinLnBrk="0">
      <a:defRPr sz="1200">
        <a:latin typeface="+mn-lt"/>
        <a:ea typeface="+mn-ea"/>
        <a:cs typeface="+mn-cs"/>
        <a:sym typeface="Calibri" panose="020F0502020204030204"/>
      </a:defRPr>
    </a:lvl2pPr>
    <a:lvl3pPr indent="457200" latinLnBrk="0">
      <a:defRPr sz="1200">
        <a:latin typeface="+mn-lt"/>
        <a:ea typeface="+mn-ea"/>
        <a:cs typeface="+mn-cs"/>
        <a:sym typeface="Calibri" panose="020F0502020204030204"/>
      </a:defRPr>
    </a:lvl3pPr>
    <a:lvl4pPr indent="685800" latinLnBrk="0">
      <a:defRPr sz="1200">
        <a:latin typeface="+mn-lt"/>
        <a:ea typeface="+mn-ea"/>
        <a:cs typeface="+mn-cs"/>
        <a:sym typeface="Calibri" panose="020F0502020204030204"/>
      </a:defRPr>
    </a:lvl4pPr>
    <a:lvl5pPr indent="914400" latinLnBrk="0">
      <a:defRPr sz="1200">
        <a:latin typeface="+mn-lt"/>
        <a:ea typeface="+mn-ea"/>
        <a:cs typeface="+mn-cs"/>
        <a:sym typeface="Calibri" panose="020F0502020204030204"/>
      </a:defRPr>
    </a:lvl5pPr>
    <a:lvl6pPr indent="1143000" latinLnBrk="0">
      <a:defRPr sz="1200">
        <a:latin typeface="+mn-lt"/>
        <a:ea typeface="+mn-ea"/>
        <a:cs typeface="+mn-cs"/>
        <a:sym typeface="Calibri" panose="020F0502020204030204"/>
      </a:defRPr>
    </a:lvl6pPr>
    <a:lvl7pPr indent="1371600" latinLnBrk="0">
      <a:defRPr sz="1200">
        <a:latin typeface="+mn-lt"/>
        <a:ea typeface="+mn-ea"/>
        <a:cs typeface="+mn-cs"/>
        <a:sym typeface="Calibri" panose="020F0502020204030204"/>
      </a:defRPr>
    </a:lvl7pPr>
    <a:lvl8pPr indent="1600200" latinLnBrk="0">
      <a:defRPr sz="1200">
        <a:latin typeface="+mn-lt"/>
        <a:ea typeface="+mn-ea"/>
        <a:cs typeface="+mn-cs"/>
        <a:sym typeface="Calibri" panose="020F0502020204030204"/>
      </a:defRPr>
    </a:lvl8pPr>
    <a:lvl9pPr indent="1828800" latinLnBrk="0">
      <a:defRPr sz="1200">
        <a:latin typeface="+mn-lt"/>
        <a:ea typeface="+mn-ea"/>
        <a:cs typeface="+mn-cs"/>
        <a:sym typeface="Calibri" panose="020F0502020204030204"/>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7" name="Body Level One…"/>
          <p:cNvSpPr txBox="1">
            <a:spLocks noGrp="1"/>
          </p:cNvSpPr>
          <p:nvPr>
            <p:ph type="body" sz="quarter" idx="1" hasCustomPrompt="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8" name="Textplatzhalter 10"/>
          <p:cNvSpPr>
            <a:spLocks noGrp="1"/>
          </p:cNvSpPr>
          <p:nvPr>
            <p:ph type="body" sz="quarter" idx="13"/>
          </p:nvPr>
        </p:nvSpPr>
        <p:spPr>
          <a:xfrm>
            <a:off x="471502" y="2508019"/>
            <a:ext cx="8208914" cy="720801"/>
          </a:xfrm>
          <a:prstGeom prst="rect">
            <a:avLst/>
          </a:prstGeom>
        </p:spPr>
        <p:txBody>
          <a:bodyPr/>
          <a:lstStyle/>
          <a:p>
            <a:pPr>
              <a:spcBef>
                <a:spcPts val="400"/>
              </a:spcBef>
              <a:defRPr sz="2000">
                <a:solidFill>
                  <a:srgbClr val="000000"/>
                </a:solidFill>
              </a:defRPr>
            </a:pPr>
          </a:p>
        </p:txBody>
      </p:sp>
      <p:sp>
        <p:nvSpPr>
          <p:cNvPr id="19" name="Textplatzhalter 10"/>
          <p:cNvSpPr>
            <a:spLocks noGrp="1"/>
          </p:cNvSpPr>
          <p:nvPr>
            <p:ph type="body" sz="quarter" idx="14"/>
          </p:nvPr>
        </p:nvSpPr>
        <p:spPr>
          <a:xfrm>
            <a:off x="5388392" y="4155926"/>
            <a:ext cx="3312369" cy="288033"/>
          </a:xfrm>
          <a:prstGeom prst="rect">
            <a:avLst/>
          </a:prstGeom>
        </p:spPr>
        <p:txBody>
          <a:bodyPr/>
          <a:lstStyle/>
          <a:p>
            <a:pPr>
              <a:spcBef>
                <a:spcPts val="200"/>
              </a:spcBef>
              <a:defRPr sz="1200">
                <a:solidFill>
                  <a:srgbClr val="000000"/>
                </a:solidFill>
              </a:defRPr>
            </a:pPr>
          </a:p>
        </p:txBody>
      </p:sp>
      <p:sp>
        <p:nvSpPr>
          <p:cNvPr id="20" name="Title Text"/>
          <p:cNvSpPr txBox="1">
            <a:spLocks noGrp="1"/>
          </p:cNvSpPr>
          <p:nvPr>
            <p:ph type="title" hasCustomPrompt="1"/>
          </p:nvPr>
        </p:nvSpPr>
        <p:spPr>
          <a:prstGeom prst="rect">
            <a:avLst/>
          </a:prstGeom>
        </p:spPr>
        <p:txBody>
          <a:bodyPr/>
          <a:lstStyle/>
          <a:p>
            <a:r>
              <a:t>Title Text</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omparison, no logo-line, no grey column">
    <p:spTree>
      <p:nvGrpSpPr>
        <p:cNvPr id="1" name=""/>
        <p:cNvGrpSpPr/>
        <p:nvPr/>
      </p:nvGrpSpPr>
      <p:grpSpPr>
        <a:xfrm>
          <a:off x="0" y="0"/>
          <a:ext cx="0" cy="0"/>
          <a:chOff x="0" y="0"/>
          <a:chExt cx="0" cy="0"/>
        </a:xfrm>
      </p:grpSpPr>
      <p:sp>
        <p:nvSpPr>
          <p:cNvPr id="166" name="Title Text"/>
          <p:cNvSpPr txBox="1">
            <a:spLocks noGrp="1"/>
          </p:cNvSpPr>
          <p:nvPr>
            <p:ph type="title" hasCustomPrompt="1"/>
          </p:nvPr>
        </p:nvSpPr>
        <p:spPr>
          <a:xfrm>
            <a:off x="467999" y="627539"/>
            <a:ext cx="8279543" cy="507842"/>
          </a:xfrm>
          <a:prstGeom prst="rect">
            <a:avLst/>
          </a:prstGeom>
        </p:spPr>
        <p:txBody>
          <a:bodyPr/>
          <a:lstStyle>
            <a:lvl1pPr>
              <a:defRPr sz="2400"/>
            </a:lvl1pPr>
          </a:lstStyle>
          <a:p>
            <a:r>
              <a:t>Title Text</a:t>
            </a:r>
          </a:p>
        </p:txBody>
      </p:sp>
      <p:sp>
        <p:nvSpPr>
          <p:cNvPr id="167" name="Body Level One…"/>
          <p:cNvSpPr txBox="1">
            <a:spLocks noGrp="1"/>
          </p:cNvSpPr>
          <p:nvPr>
            <p:ph type="body" sz="half" idx="1" hasCustomPrompt="1"/>
          </p:nvPr>
        </p:nvSpPr>
        <p:spPr>
          <a:xfrm>
            <a:off x="468000" y="1635644"/>
            <a:ext cx="4038601" cy="3024338"/>
          </a:xfrm>
          <a:prstGeom prst="rect">
            <a:avLst/>
          </a:prstGeom>
        </p:spPr>
        <p:txBody>
          <a:bodyPr/>
          <a:lstStyle>
            <a:lvl1pPr marL="342900" indent="-342900">
              <a:spcBef>
                <a:spcPts val="400"/>
              </a:spcBef>
              <a:buClr>
                <a:srgbClr val="8A2037"/>
              </a:buClr>
              <a:buSzPct val="100000"/>
              <a:buFont typeface="Arial" panose="020B0604020202020204"/>
              <a:buChar char="■"/>
              <a:defRPr sz="1800">
                <a:solidFill>
                  <a:srgbClr val="000000"/>
                </a:solidFill>
              </a:defRPr>
            </a:lvl1pPr>
            <a:lvl2pPr marL="778510" indent="-321310">
              <a:spcBef>
                <a:spcPts val="400"/>
              </a:spcBef>
              <a:buClr>
                <a:srgbClr val="8A2037"/>
              </a:buClr>
              <a:buSzPct val="100000"/>
              <a:buFont typeface="Arial" panose="020B0604020202020204"/>
              <a:buChar char="■"/>
              <a:defRPr sz="1800">
                <a:solidFill>
                  <a:srgbClr val="000000"/>
                </a:solidFill>
              </a:defRPr>
            </a:lvl2pPr>
            <a:lvl3pPr>
              <a:spcBef>
                <a:spcPts val="400"/>
              </a:spcBef>
              <a:buClr>
                <a:srgbClr val="8A2037"/>
              </a:buClr>
              <a:buFont typeface="Arial" panose="020B0604020202020204"/>
              <a:defRPr sz="1800">
                <a:solidFill>
                  <a:srgbClr val="000000"/>
                </a:solidFill>
              </a:defRPr>
            </a:lvl3pPr>
            <a:lvl4pPr>
              <a:spcBef>
                <a:spcPts val="400"/>
              </a:spcBef>
              <a:buClr>
                <a:srgbClr val="8A2037"/>
              </a:buClr>
              <a:buFont typeface="Arial" panose="020B0604020202020204"/>
              <a:defRPr sz="1800">
                <a:solidFill>
                  <a:srgbClr val="000000"/>
                </a:solidFill>
              </a:defRPr>
            </a:lvl4pPr>
            <a:lvl5pPr>
              <a:spcBef>
                <a:spcPts val="400"/>
              </a:spcBef>
              <a:buClr>
                <a:srgbClr val="8A2037"/>
              </a:buClr>
              <a:buFont typeface="Arial" panose="020B0604020202020204"/>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68" name="Textplatzhalter 4"/>
          <p:cNvSpPr>
            <a:spLocks noGrp="1"/>
          </p:cNvSpPr>
          <p:nvPr>
            <p:ph type="body" sz="quarter" idx="13"/>
          </p:nvPr>
        </p:nvSpPr>
        <p:spPr>
          <a:xfrm>
            <a:off x="5163747" y="4659981"/>
            <a:ext cx="3598049" cy="288033"/>
          </a:xfrm>
          <a:prstGeom prst="rect">
            <a:avLst/>
          </a:prstGeom>
        </p:spPr>
        <p:txBody>
          <a:bodyPr anchor="ctr"/>
          <a:lstStyle/>
          <a:p>
            <a:pPr algn="r">
              <a:spcBef>
                <a:spcPts val="200"/>
              </a:spcBef>
              <a:defRPr sz="1000">
                <a:solidFill>
                  <a:srgbClr val="808080"/>
                </a:solidFill>
              </a:defRPr>
            </a:pPr>
          </a:p>
        </p:txBody>
      </p:sp>
      <p:sp>
        <p:nvSpPr>
          <p:cNvPr id="169"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p:cSld name="image, left column">
    <p:spTree>
      <p:nvGrpSpPr>
        <p:cNvPr id="1" name=""/>
        <p:cNvGrpSpPr/>
        <p:nvPr/>
      </p:nvGrpSpPr>
      <p:grpSpPr>
        <a:xfrm>
          <a:off x="0" y="0"/>
          <a:ext cx="0" cy="0"/>
          <a:chOff x="0" y="0"/>
          <a:chExt cx="0" cy="0"/>
        </a:xfrm>
      </p:grpSpPr>
      <p:pic>
        <p:nvPicPr>
          <p:cNvPr id="176"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177"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178"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179"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180" name="Gerader Verbinder 5"/>
          <p:cNvSpPr/>
          <p:nvPr/>
        </p:nvSpPr>
        <p:spPr>
          <a:xfrm>
            <a:off x="-33" y="411510"/>
            <a:ext cx="12701" cy="1"/>
          </a:xfrm>
          <a:prstGeom prst="line">
            <a:avLst/>
          </a:prstGeom>
          <a:ln>
            <a:solidFill>
              <a:srgbClr val="95001E"/>
            </a:solidFill>
          </a:ln>
        </p:spPr>
        <p:txBody>
          <a:bodyPr lIns="45719" rIns="45719"/>
          <a:lstStyle/>
          <a:p/>
        </p:txBody>
      </p:sp>
      <p:sp>
        <p:nvSpPr>
          <p:cNvPr id="181" name="Body Level One…"/>
          <p:cNvSpPr txBox="1">
            <a:spLocks noGrp="1"/>
          </p:cNvSpPr>
          <p:nvPr>
            <p:ph type="body" sz="quarter" idx="1" hasCustomPrompt="1"/>
          </p:nvPr>
        </p:nvSpPr>
        <p:spPr>
          <a:xfrm>
            <a:off x="446400" y="586740"/>
            <a:ext cx="2350142" cy="976899"/>
          </a:xfrm>
          <a:prstGeom prst="rect">
            <a:avLst/>
          </a:prstGeom>
          <a:solidFill>
            <a:srgbClr val="FFFFFF"/>
          </a:solidFill>
        </p:spPr>
        <p:txBody>
          <a:bodyPr/>
          <a:lstStyle>
            <a:lvl1pPr>
              <a:spcBef>
                <a:spcPts val="500"/>
              </a:spcBef>
              <a:defRPr sz="2400">
                <a:solidFill>
                  <a:srgbClr val="000000"/>
                </a:solidFill>
              </a:defRPr>
            </a:lvl1pPr>
            <a:lvl2pPr>
              <a:spcBef>
                <a:spcPts val="500"/>
              </a:spcBef>
              <a:defRPr sz="2400">
                <a:solidFill>
                  <a:srgbClr val="000000"/>
                </a:solidFill>
              </a:defRPr>
            </a:lvl2pPr>
            <a:lvl3pPr>
              <a:spcBef>
                <a:spcPts val="500"/>
              </a:spcBef>
              <a:defRPr sz="2400">
                <a:solidFill>
                  <a:srgbClr val="000000"/>
                </a:solidFill>
              </a:defRPr>
            </a:lvl3pPr>
            <a:lvl4pPr>
              <a:spcBef>
                <a:spcPts val="500"/>
              </a:spcBef>
              <a:defRPr sz="2400">
                <a:solidFill>
                  <a:srgbClr val="000000"/>
                </a:solidFill>
              </a:defRPr>
            </a:lvl4pPr>
            <a:lvl5pPr>
              <a:spcBef>
                <a:spcPts val="500"/>
              </a:spcBef>
              <a:defRPr sz="24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82" name="Bildplatzhalter 4"/>
          <p:cNvSpPr>
            <a:spLocks noGrp="1"/>
          </p:cNvSpPr>
          <p:nvPr>
            <p:ph type="pic" idx="13"/>
          </p:nvPr>
        </p:nvSpPr>
        <p:spPr>
          <a:xfrm>
            <a:off x="2796539" y="4"/>
            <a:ext cx="6347468" cy="5143500"/>
          </a:xfrm>
          <a:prstGeom prst="rect">
            <a:avLst/>
          </a:prstGeom>
        </p:spPr>
        <p:txBody>
          <a:bodyPr lIns="91439" tIns="45719" rIns="91439" bIns="45719">
            <a:noAutofit/>
          </a:bodyPr>
          <a:lstStyle/>
          <a:p/>
        </p:txBody>
      </p:sp>
      <p:sp>
        <p:nvSpPr>
          <p:cNvPr id="183" name="Textplatzhalter 2"/>
          <p:cNvSpPr>
            <a:spLocks noGrp="1"/>
          </p:cNvSpPr>
          <p:nvPr>
            <p:ph type="body" sz="quarter" idx="14"/>
          </p:nvPr>
        </p:nvSpPr>
        <p:spPr>
          <a:xfrm>
            <a:off x="446401" y="1563637"/>
            <a:ext cx="2350138" cy="3179813"/>
          </a:xfrm>
          <a:prstGeom prst="rect">
            <a:avLst/>
          </a:prstGeom>
        </p:spPr>
        <p:txBody>
          <a:bodyPr/>
          <a:lstStyle/>
          <a:p>
            <a:pPr>
              <a:spcBef>
                <a:spcPts val="400"/>
              </a:spcBef>
              <a:defRPr sz="1800">
                <a:solidFill>
                  <a:srgbClr val="000000"/>
                </a:solidFill>
              </a:defRPr>
            </a:pPr>
          </a:p>
        </p:txBody>
      </p:sp>
      <p:sp>
        <p:nvSpPr>
          <p:cNvPr id="184" name="Fußzeilenplatzhalter 1"/>
          <p:cNvSpPr txBox="1"/>
          <p:nvPr/>
        </p:nvSpPr>
        <p:spPr>
          <a:xfrm rot="16200000">
            <a:off x="-504001" y="4454257"/>
            <a:ext cx="1203600" cy="177398"/>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185" name="Slide Number"/>
          <p:cNvSpPr txBox="1">
            <a:spLocks noGrp="1"/>
          </p:cNvSpPr>
          <p:nvPr>
            <p:ph type="sldNum" sz="quarter" idx="2"/>
          </p:nvPr>
        </p:nvSpPr>
        <p:spPr>
          <a:xfrm>
            <a:off x="4419600" y="4627562"/>
            <a:ext cx="2133600" cy="279401"/>
          </a:xfrm>
          <a:prstGeom prst="rect">
            <a:avLst/>
          </a:prstGeom>
        </p:spPr>
        <p:txBody>
          <a:bodyPr lIns="45719" tIns="45719" rIns="45719" bIns="45719"/>
          <a:lstStyle>
            <a:lvl1pPr algn="r">
              <a:defRPr sz="1200" b="0">
                <a:solidFill>
                  <a:srgbClr val="000000"/>
                </a:solidFill>
              </a:defRPr>
            </a:lvl1pPr>
          </a:lstStyle>
          <a:p>
            <a:fld id="{86CB4B4D-7CA3-9044-876B-883B54F8677D}" type="slidenum">
              <a:rPr/>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p:cSld name="4 objects, no logo-line, grey column">
    <p:spTree>
      <p:nvGrpSpPr>
        <p:cNvPr id="1" name=""/>
        <p:cNvGrpSpPr/>
        <p:nvPr/>
      </p:nvGrpSpPr>
      <p:grpSpPr>
        <a:xfrm>
          <a:off x="0" y="0"/>
          <a:ext cx="0" cy="0"/>
          <a:chOff x="0" y="0"/>
          <a:chExt cx="0" cy="0"/>
        </a:xfrm>
      </p:grpSpPr>
      <p:pic>
        <p:nvPicPr>
          <p:cNvPr id="192"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193"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194"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195"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196" name="Gerader Verbinder 5"/>
          <p:cNvSpPr/>
          <p:nvPr/>
        </p:nvSpPr>
        <p:spPr>
          <a:xfrm>
            <a:off x="-33" y="411510"/>
            <a:ext cx="12701" cy="1"/>
          </a:xfrm>
          <a:prstGeom prst="line">
            <a:avLst/>
          </a:prstGeom>
          <a:ln>
            <a:solidFill>
              <a:srgbClr val="95001E"/>
            </a:solidFill>
          </a:ln>
        </p:spPr>
        <p:txBody>
          <a:bodyPr lIns="45719" rIns="45719"/>
          <a:lstStyle/>
          <a:p/>
        </p:txBody>
      </p:sp>
      <p:sp>
        <p:nvSpPr>
          <p:cNvPr id="197" name="Rechteck 6"/>
          <p:cNvSpPr/>
          <p:nvPr/>
        </p:nvSpPr>
        <p:spPr>
          <a:xfrm>
            <a:off x="7020273" y="0"/>
            <a:ext cx="2123729" cy="514350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198" name="Body Level One…"/>
          <p:cNvSpPr txBox="1">
            <a:spLocks noGrp="1"/>
          </p:cNvSpPr>
          <p:nvPr>
            <p:ph type="body" sz="quarter" idx="1" hasCustomPrompt="1"/>
          </p:nvPr>
        </p:nvSpPr>
        <p:spPr>
          <a:xfrm>
            <a:off x="3635895" y="1491629"/>
            <a:ext cx="3097213" cy="1441451"/>
          </a:xfrm>
          <a:prstGeom prst="rect">
            <a:avLst/>
          </a:prstGeom>
          <a:solidFill>
            <a:srgbClr val="FFFFFF"/>
          </a:solidFill>
          <a:ln w="38100">
            <a:solidFill>
              <a:srgbClr val="808080"/>
            </a:solidFill>
            <a:round/>
          </a:ln>
        </p:spPr>
        <p:txBody>
          <a:bodyPr lIns="71976" tIns="71976" rIns="71976" bIns="71976" anchor="ctr"/>
          <a:lstStyle>
            <a:lvl1pPr algn="ctr">
              <a:spcBef>
                <a:spcPts val="400"/>
              </a:spcBef>
              <a:defRPr sz="1800">
                <a:solidFill>
                  <a:srgbClr val="000000"/>
                </a:solidFill>
              </a:defRPr>
            </a:lvl1pPr>
            <a:lvl2pPr algn="ctr">
              <a:spcBef>
                <a:spcPts val="400"/>
              </a:spcBef>
              <a:defRPr sz="1800">
                <a:solidFill>
                  <a:srgbClr val="000000"/>
                </a:solidFill>
              </a:defRPr>
            </a:lvl2pPr>
            <a:lvl3pPr algn="ctr">
              <a:spcBef>
                <a:spcPts val="400"/>
              </a:spcBef>
              <a:defRPr sz="1800">
                <a:solidFill>
                  <a:srgbClr val="000000"/>
                </a:solidFill>
              </a:defRPr>
            </a:lvl3pPr>
            <a:lvl4pPr algn="ctr">
              <a:spcBef>
                <a:spcPts val="400"/>
              </a:spcBef>
              <a:defRPr sz="1800">
                <a:solidFill>
                  <a:srgbClr val="000000"/>
                </a:solidFill>
              </a:defRPr>
            </a:lvl4pPr>
            <a:lvl5pPr algn="ctr">
              <a:spcBef>
                <a:spcPts val="400"/>
              </a:spcBef>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99"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200" name="Textplatzhalter 3"/>
          <p:cNvSpPr>
            <a:spLocks noGrp="1"/>
          </p:cNvSpPr>
          <p:nvPr>
            <p:ph type="body" sz="quarter" idx="13"/>
          </p:nvPr>
        </p:nvSpPr>
        <p:spPr>
          <a:xfrm>
            <a:off x="7208838" y="1491630"/>
            <a:ext cx="1538288" cy="2888986"/>
          </a:xfrm>
          <a:prstGeom prst="rect">
            <a:avLst/>
          </a:prstGeom>
        </p:spPr>
        <p:txBody>
          <a:bodyPr/>
          <a:lstStyle/>
          <a:p>
            <a:pPr algn="l">
              <a:spcBef>
                <a:spcPts val="300"/>
              </a:spcBef>
              <a:defRPr sz="1400">
                <a:solidFill>
                  <a:schemeClr val="accent1"/>
                </a:solidFill>
              </a:defRPr>
            </a:pPr>
          </a:p>
        </p:txBody>
      </p:sp>
      <p:sp>
        <p:nvSpPr>
          <p:cNvPr id="201" name="Title Text"/>
          <p:cNvSpPr txBox="1">
            <a:spLocks noGrp="1"/>
          </p:cNvSpPr>
          <p:nvPr>
            <p:ph type="title" hasCustomPrompt="1"/>
          </p:nvPr>
        </p:nvSpPr>
        <p:spPr>
          <a:xfrm>
            <a:off x="467999" y="627539"/>
            <a:ext cx="6265110" cy="507842"/>
          </a:xfrm>
          <a:prstGeom prst="rect">
            <a:avLst/>
          </a:prstGeom>
        </p:spPr>
        <p:txBody>
          <a:bodyPr/>
          <a:lstStyle>
            <a:lvl1pPr>
              <a:defRPr sz="2400"/>
            </a:lvl1pPr>
          </a:lstStyle>
          <a:p>
            <a:r>
              <a:t>Title Text</a:t>
            </a:r>
          </a:p>
        </p:txBody>
      </p:sp>
      <p:sp>
        <p:nvSpPr>
          <p:cNvPr id="202"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203" name="Textplatzhalter 4"/>
          <p:cNvSpPr>
            <a:spLocks noGrp="1"/>
          </p:cNvSpPr>
          <p:nvPr>
            <p:ph type="body" sz="quarter" idx="14"/>
          </p:nvPr>
        </p:nvSpPr>
        <p:spPr>
          <a:xfrm>
            <a:off x="3156985" y="4659981"/>
            <a:ext cx="3598049" cy="288033"/>
          </a:xfrm>
          <a:prstGeom prst="rect">
            <a:avLst/>
          </a:prstGeom>
        </p:spPr>
        <p:txBody>
          <a:bodyPr anchor="ctr"/>
          <a:lstStyle/>
          <a:p>
            <a:pPr algn="r">
              <a:spcBef>
                <a:spcPts val="200"/>
              </a:spcBef>
              <a:defRPr sz="1000">
                <a:solidFill>
                  <a:srgbClr val="808080"/>
                </a:solidFill>
              </a:defRPr>
            </a:pPr>
          </a:p>
        </p:txBody>
      </p:sp>
      <p:sp>
        <p:nvSpPr>
          <p:cNvPr id="204"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no logo-line, no column">
    <p:spTree>
      <p:nvGrpSpPr>
        <p:cNvPr id="1" name=""/>
        <p:cNvGrpSpPr/>
        <p:nvPr/>
      </p:nvGrpSpPr>
      <p:grpSpPr>
        <a:xfrm>
          <a:off x="0" y="0"/>
          <a:ext cx="0" cy="0"/>
          <a:chOff x="0" y="0"/>
          <a:chExt cx="0" cy="0"/>
        </a:xfrm>
      </p:grpSpPr>
      <p:sp>
        <p:nvSpPr>
          <p:cNvPr id="211" name="Title Text"/>
          <p:cNvSpPr txBox="1">
            <a:spLocks noGrp="1"/>
          </p:cNvSpPr>
          <p:nvPr>
            <p:ph type="title" hasCustomPrompt="1"/>
          </p:nvPr>
        </p:nvSpPr>
        <p:spPr>
          <a:xfrm>
            <a:off x="467999" y="627539"/>
            <a:ext cx="8279543" cy="507842"/>
          </a:xfrm>
          <a:prstGeom prst="rect">
            <a:avLst/>
          </a:prstGeom>
        </p:spPr>
        <p:txBody>
          <a:bodyPr/>
          <a:lstStyle>
            <a:lvl1pPr>
              <a:defRPr sz="2400"/>
            </a:lvl1pPr>
          </a:lstStyle>
          <a:p>
            <a:r>
              <a:t>Title Text</a:t>
            </a:r>
          </a:p>
        </p:txBody>
      </p:sp>
      <p:sp>
        <p:nvSpPr>
          <p:cNvPr id="212" name="Body Level One…"/>
          <p:cNvSpPr txBox="1">
            <a:spLocks noGrp="1"/>
          </p:cNvSpPr>
          <p:nvPr>
            <p:ph type="body" sz="quarter" idx="1" hasCustomPrompt="1"/>
          </p:nvPr>
        </p:nvSpPr>
        <p:spPr>
          <a:xfrm>
            <a:off x="5163747" y="4659981"/>
            <a:ext cx="3598049" cy="288033"/>
          </a:xfrm>
          <a:prstGeom prst="rect">
            <a:avLst/>
          </a:prstGeom>
        </p:spPr>
        <p:txBody>
          <a:bodyPr anchor="ctr"/>
          <a:lstStyle>
            <a:lvl1pPr algn="r">
              <a:spcBef>
                <a:spcPts val="200"/>
              </a:spcBef>
              <a:defRPr sz="1000">
                <a:solidFill>
                  <a:srgbClr val="808080"/>
                </a:solidFill>
              </a:defRPr>
            </a:lvl1pPr>
            <a:lvl2pPr algn="r">
              <a:spcBef>
                <a:spcPts val="200"/>
              </a:spcBef>
              <a:defRPr sz="1000">
                <a:solidFill>
                  <a:srgbClr val="808080"/>
                </a:solidFill>
              </a:defRPr>
            </a:lvl2pPr>
            <a:lvl3pPr algn="r">
              <a:spcBef>
                <a:spcPts val="200"/>
              </a:spcBef>
              <a:defRPr sz="1000">
                <a:solidFill>
                  <a:srgbClr val="808080"/>
                </a:solidFill>
              </a:defRPr>
            </a:lvl3pPr>
            <a:lvl4pPr algn="r">
              <a:spcBef>
                <a:spcPts val="200"/>
              </a:spcBef>
              <a:defRPr sz="1000">
                <a:solidFill>
                  <a:srgbClr val="808080"/>
                </a:solidFill>
              </a:defRPr>
            </a:lvl4pPr>
            <a:lvl5pPr algn="r">
              <a:spcBef>
                <a:spcPts val="200"/>
              </a:spcBef>
              <a:defRPr sz="1000">
                <a:solidFill>
                  <a:srgbClr val="808080"/>
                </a:solidFill>
              </a:defRPr>
            </a:lvl5pPr>
          </a:lstStyle>
          <a:p>
            <a:r>
              <a:t>Body Level One</a:t>
            </a:r>
          </a:p>
          <a:p>
            <a:pPr lvl="1"/>
            <a:r>
              <a:t>Body Level Two</a:t>
            </a:r>
          </a:p>
          <a:p>
            <a:pPr lvl="2"/>
            <a:r>
              <a:t>Body Level Three</a:t>
            </a:r>
          </a:p>
          <a:p>
            <a:pPr lvl="3"/>
            <a:r>
              <a:t>Body Level Four</a:t>
            </a:r>
          </a:p>
          <a:p>
            <a:pPr lvl="4"/>
            <a:r>
              <a:t>Body Level Five</a:t>
            </a:r>
          </a:p>
        </p:txBody>
      </p:sp>
      <p:sp>
        <p:nvSpPr>
          <p:cNvPr id="213"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p:cSld name="no logo-line, column">
    <p:spTree>
      <p:nvGrpSpPr>
        <p:cNvPr id="1" name=""/>
        <p:cNvGrpSpPr/>
        <p:nvPr/>
      </p:nvGrpSpPr>
      <p:grpSpPr>
        <a:xfrm>
          <a:off x="0" y="0"/>
          <a:ext cx="0" cy="0"/>
          <a:chOff x="0" y="0"/>
          <a:chExt cx="0" cy="0"/>
        </a:xfrm>
      </p:grpSpPr>
      <p:pic>
        <p:nvPicPr>
          <p:cNvPr id="220"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221"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222"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223"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224" name="Gerader Verbinder 5"/>
          <p:cNvSpPr/>
          <p:nvPr/>
        </p:nvSpPr>
        <p:spPr>
          <a:xfrm>
            <a:off x="-33" y="411510"/>
            <a:ext cx="12701" cy="1"/>
          </a:xfrm>
          <a:prstGeom prst="line">
            <a:avLst/>
          </a:prstGeom>
          <a:ln>
            <a:solidFill>
              <a:srgbClr val="95001E"/>
            </a:solidFill>
          </a:ln>
        </p:spPr>
        <p:txBody>
          <a:bodyPr lIns="45719" rIns="45719"/>
          <a:lstStyle/>
          <a:p/>
        </p:txBody>
      </p:sp>
      <p:sp>
        <p:nvSpPr>
          <p:cNvPr id="225" name="Rechteck 5"/>
          <p:cNvSpPr/>
          <p:nvPr/>
        </p:nvSpPr>
        <p:spPr>
          <a:xfrm>
            <a:off x="7020273" y="0"/>
            <a:ext cx="2123729" cy="514350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226" name="Body Level One…"/>
          <p:cNvSpPr txBox="1">
            <a:spLocks noGrp="1"/>
          </p:cNvSpPr>
          <p:nvPr>
            <p:ph type="body" sz="quarter" idx="1" hasCustomPrompt="1"/>
          </p:nvPr>
        </p:nvSpPr>
        <p:spPr>
          <a:xfrm>
            <a:off x="7208838" y="1200150"/>
            <a:ext cx="1538288" cy="3394474"/>
          </a:xfrm>
          <a:prstGeom prst="rect">
            <a:avLst/>
          </a:prstGeom>
        </p:spPr>
        <p:txBody>
          <a:bodyPr/>
          <a:lstStyle>
            <a:lvl1pPr algn="l">
              <a:spcBef>
                <a:spcPts val="300"/>
              </a:spcBef>
              <a:defRPr sz="1400">
                <a:solidFill>
                  <a:schemeClr val="accent1"/>
                </a:solidFill>
              </a:defRPr>
            </a:lvl1pPr>
            <a:lvl2pPr algn="l">
              <a:spcBef>
                <a:spcPts val="300"/>
              </a:spcBef>
              <a:defRPr sz="1400">
                <a:solidFill>
                  <a:schemeClr val="accent1"/>
                </a:solidFill>
              </a:defRPr>
            </a:lvl2pPr>
            <a:lvl3pPr algn="l">
              <a:spcBef>
                <a:spcPts val="300"/>
              </a:spcBef>
              <a:defRPr sz="1400">
                <a:solidFill>
                  <a:schemeClr val="accent1"/>
                </a:solidFill>
              </a:defRPr>
            </a:lvl3pPr>
            <a:lvl4pPr algn="l">
              <a:spcBef>
                <a:spcPts val="300"/>
              </a:spcBef>
              <a:defRPr sz="1400">
                <a:solidFill>
                  <a:schemeClr val="accent1"/>
                </a:solidFill>
              </a:defRPr>
            </a:lvl4pPr>
            <a:lvl5pPr algn="l">
              <a:spcBef>
                <a:spcPts val="300"/>
              </a:spcBef>
              <a:defRPr sz="1400">
                <a:solidFill>
                  <a:schemeClr val="accent1"/>
                </a:solidFill>
              </a:defRPr>
            </a:lvl5pPr>
          </a:lstStyle>
          <a:p>
            <a:r>
              <a:t>Body Level One</a:t>
            </a:r>
          </a:p>
          <a:p>
            <a:pPr lvl="1"/>
            <a:r>
              <a:t>Body Level Two</a:t>
            </a:r>
          </a:p>
          <a:p>
            <a:pPr lvl="2"/>
            <a:r>
              <a:t>Body Level Three</a:t>
            </a:r>
          </a:p>
          <a:p>
            <a:pPr lvl="3"/>
            <a:r>
              <a:t>Body Level Four</a:t>
            </a:r>
          </a:p>
          <a:p>
            <a:pPr lvl="4"/>
            <a:r>
              <a:t>Body Level Five</a:t>
            </a:r>
          </a:p>
        </p:txBody>
      </p:sp>
      <p:sp>
        <p:nvSpPr>
          <p:cNvPr id="227" name="Title Text"/>
          <p:cNvSpPr txBox="1">
            <a:spLocks noGrp="1"/>
          </p:cNvSpPr>
          <p:nvPr>
            <p:ph type="title" hasCustomPrompt="1"/>
          </p:nvPr>
        </p:nvSpPr>
        <p:spPr>
          <a:xfrm>
            <a:off x="467999" y="627539"/>
            <a:ext cx="6367141" cy="507842"/>
          </a:xfrm>
          <a:prstGeom prst="rect">
            <a:avLst/>
          </a:prstGeom>
        </p:spPr>
        <p:txBody>
          <a:bodyPr/>
          <a:lstStyle>
            <a:lvl1pPr>
              <a:defRPr sz="2400"/>
            </a:lvl1pPr>
          </a:lstStyle>
          <a:p>
            <a:r>
              <a:t>Title Text</a:t>
            </a:r>
          </a:p>
        </p:txBody>
      </p:sp>
      <p:sp>
        <p:nvSpPr>
          <p:cNvPr id="228" name="Rechteck 9"/>
          <p:cNvSpPr/>
          <p:nvPr/>
        </p:nvSpPr>
        <p:spPr>
          <a:xfrm>
            <a:off x="7020273" y="0"/>
            <a:ext cx="2123729" cy="514350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229" name="Textplatzhalter 4"/>
          <p:cNvSpPr>
            <a:spLocks noGrp="1"/>
          </p:cNvSpPr>
          <p:nvPr>
            <p:ph type="body" sz="quarter" idx="13"/>
          </p:nvPr>
        </p:nvSpPr>
        <p:spPr>
          <a:xfrm>
            <a:off x="3275855" y="4659981"/>
            <a:ext cx="3598048" cy="288033"/>
          </a:xfrm>
          <a:prstGeom prst="rect">
            <a:avLst/>
          </a:prstGeom>
        </p:spPr>
        <p:txBody>
          <a:bodyPr anchor="ctr"/>
          <a:lstStyle/>
          <a:p>
            <a:pPr algn="r">
              <a:spcBef>
                <a:spcPts val="200"/>
              </a:spcBef>
              <a:defRPr sz="1000">
                <a:solidFill>
                  <a:srgbClr val="808080"/>
                </a:solidFill>
              </a:defRPr>
            </a:pPr>
          </a:p>
        </p:txBody>
      </p:sp>
      <p:sp>
        <p:nvSpPr>
          <p:cNvPr id="230" name="Fußzeilenplatzhalter 1"/>
          <p:cNvSpPr txBox="1"/>
          <p:nvPr/>
        </p:nvSpPr>
        <p:spPr>
          <a:xfrm rot="16200000">
            <a:off x="8452800" y="4453002"/>
            <a:ext cx="1203599" cy="177398"/>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231"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1" name="Textplatzhalter 10"/>
          <p:cNvSpPr>
            <a:spLocks noGrp="1"/>
          </p:cNvSpPr>
          <p:nvPr>
            <p:ph type="body" sz="quarter" idx="11" hasCustomPrompt="1"/>
          </p:nvPr>
        </p:nvSpPr>
        <p:spPr>
          <a:xfrm>
            <a:off x="467544" y="1779666"/>
            <a:ext cx="8208912" cy="720799"/>
          </a:xfrm>
        </p:spPr>
        <p:txBody>
          <a:bodyPr/>
          <a:lstStyle>
            <a:lvl1pPr>
              <a:defRPr sz="4000">
                <a:solidFill>
                  <a:srgbClr val="8A2037"/>
                </a:solidFill>
                <a:latin typeface="+mj-lt"/>
              </a:defRPr>
            </a:lvl1pPr>
          </a:lstStyle>
          <a:p>
            <a:pPr lvl="0"/>
            <a:r>
              <a:rPr lang="de-DE" dirty="0"/>
              <a:t>Title</a:t>
            </a:r>
            <a:endParaRPr lang="en-US" dirty="0"/>
          </a:p>
        </p:txBody>
      </p:sp>
      <p:sp>
        <p:nvSpPr>
          <p:cNvPr id="4" name="Textplatzhalter 10"/>
          <p:cNvSpPr>
            <a:spLocks noGrp="1"/>
          </p:cNvSpPr>
          <p:nvPr>
            <p:ph type="body" sz="quarter" idx="12" hasCustomPrompt="1"/>
          </p:nvPr>
        </p:nvSpPr>
        <p:spPr>
          <a:xfrm>
            <a:off x="471503" y="2508020"/>
            <a:ext cx="8208912" cy="720799"/>
          </a:xfrm>
        </p:spPr>
        <p:txBody>
          <a:bodyPr/>
          <a:lstStyle>
            <a:lvl1pPr>
              <a:defRPr sz="2000">
                <a:solidFill>
                  <a:schemeClr val="tx1"/>
                </a:solidFill>
                <a:latin typeface="+mn-lt"/>
              </a:defRPr>
            </a:lvl1pPr>
          </a:lstStyle>
          <a:p>
            <a:pPr lvl="0"/>
            <a:r>
              <a:rPr lang="de-DE" dirty="0" err="1"/>
              <a:t>Subtitle</a:t>
            </a:r>
            <a:endParaRPr lang="en-US" dirty="0"/>
          </a:p>
        </p:txBody>
      </p:sp>
      <p:sp>
        <p:nvSpPr>
          <p:cNvPr id="5"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6" name="Textplatzhalter 10"/>
          <p:cNvSpPr>
            <a:spLocks noGrp="1"/>
          </p:cNvSpPr>
          <p:nvPr>
            <p:ph type="body" sz="quarter" idx="13" hasCustomPrompt="1"/>
          </p:nvPr>
        </p:nvSpPr>
        <p:spPr>
          <a:xfrm>
            <a:off x="5388392" y="4155926"/>
            <a:ext cx="3312368" cy="288032"/>
          </a:xfrm>
        </p:spPr>
        <p:txBody>
          <a:bodyPr/>
          <a:lstStyle>
            <a:lvl1pPr>
              <a:defRPr sz="1200" baseline="0">
                <a:solidFill>
                  <a:schemeClr val="tx1"/>
                </a:solidFill>
                <a:latin typeface="+mn-lt"/>
              </a:defRPr>
            </a:lvl1pPr>
          </a:lstStyle>
          <a:p>
            <a:pPr lvl="0"/>
            <a:r>
              <a:rPr lang="de-DE" dirty="0"/>
              <a:t>Referent: </a:t>
            </a:r>
            <a:endParaRPr lang="en-US" dirty="0"/>
          </a:p>
        </p:txBody>
      </p:sp>
      <p:sp>
        <p:nvSpPr>
          <p:cNvPr id="7"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2" name="Fußzeilenplatzhalter 1"/>
          <p:cNvSpPr>
            <a:spLocks noGrp="1"/>
          </p:cNvSpPr>
          <p:nvPr>
            <p:ph type="ftr" sz="quarter" idx="14"/>
          </p:nvPr>
        </p:nvSpPr>
        <p:spPr/>
        <p:txBody>
          <a:bodyPr/>
          <a:lstStyle/>
          <a:p>
            <a:endParaRPr lang="en-US" dirty="0"/>
          </a:p>
        </p:txBody>
      </p:sp>
      <p:sp>
        <p:nvSpPr>
          <p:cNvPr id="8" name="Titel 7"/>
          <p:cNvSpPr>
            <a:spLocks noGrp="1"/>
          </p:cNvSpPr>
          <p:nvPr>
            <p:ph type="title"/>
          </p:nvPr>
        </p:nvSpPr>
        <p:spPr/>
        <p:txBody>
          <a:bodyPr/>
          <a:lstStyle/>
          <a:p>
            <a:r>
              <a:rPr lang="de-DE"/>
              <a:t>Titelmasterformat durch Klicken bearbeiten</a:t>
            </a:r>
            <a:endParaRPr lang="de-DE"/>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Chapter">
    <p:spTree>
      <p:nvGrpSpPr>
        <p:cNvPr id="1" name=""/>
        <p:cNvGrpSpPr/>
        <p:nvPr/>
      </p:nvGrpSpPr>
      <p:grpSpPr>
        <a:xfrm>
          <a:off x="0" y="0"/>
          <a:ext cx="0" cy="0"/>
          <a:chOff x="0" y="0"/>
          <a:chExt cx="0" cy="0"/>
        </a:xfrm>
      </p:grpSpPr>
      <p:sp>
        <p:nvSpPr>
          <p:cNvPr id="11" name="Textplatzhalter 10"/>
          <p:cNvSpPr>
            <a:spLocks noGrp="1"/>
          </p:cNvSpPr>
          <p:nvPr>
            <p:ph type="body" sz="quarter" idx="11" hasCustomPrompt="1"/>
          </p:nvPr>
        </p:nvSpPr>
        <p:spPr>
          <a:xfrm>
            <a:off x="467544" y="1779666"/>
            <a:ext cx="8208912" cy="720799"/>
          </a:xfrm>
        </p:spPr>
        <p:txBody>
          <a:bodyPr anchor="b">
            <a:normAutofit/>
          </a:bodyPr>
          <a:lstStyle>
            <a:lvl1pPr>
              <a:defRPr sz="2800">
                <a:solidFill>
                  <a:srgbClr val="8A2037"/>
                </a:solidFill>
                <a:latin typeface="+mj-lt"/>
              </a:defRPr>
            </a:lvl1pPr>
          </a:lstStyle>
          <a:p>
            <a:pPr lvl="0"/>
            <a:r>
              <a:rPr lang="de-DE" dirty="0"/>
              <a:t>Chapter Title</a:t>
            </a:r>
            <a:endParaRPr lang="en-US" dirty="0"/>
          </a:p>
        </p:txBody>
      </p:sp>
      <p:sp>
        <p:nvSpPr>
          <p:cNvPr id="4"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5"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ullets 123">
    <p:spTree>
      <p:nvGrpSpPr>
        <p:cNvPr id="1" name=""/>
        <p:cNvGrpSpPr/>
        <p:nvPr/>
      </p:nvGrpSpPr>
      <p:grpSpPr>
        <a:xfrm>
          <a:off x="0" y="0"/>
          <a:ext cx="0" cy="0"/>
          <a:chOff x="0" y="0"/>
          <a:chExt cx="0" cy="0"/>
        </a:xfrm>
      </p:grpSpPr>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0" name="Inhaltsplatzhalter 9"/>
          <p:cNvSpPr>
            <a:spLocks noGrp="1"/>
          </p:cNvSpPr>
          <p:nvPr>
            <p:ph sz="quarter" idx="13" hasCustomPrompt="1"/>
          </p:nvPr>
        </p:nvSpPr>
        <p:spPr>
          <a:xfrm>
            <a:off x="1043832" y="1498081"/>
            <a:ext cx="7413554" cy="308587"/>
          </a:xfrm>
        </p:spPr>
        <p:txBody>
          <a:bodyPr lIns="287902" tIns="0" rIns="0" bIns="0" anchor="ctr">
            <a:normAutofit/>
          </a:bodyPr>
          <a:lstStyle>
            <a:lvl1pPr>
              <a:defRPr sz="1800">
                <a:latin typeface="+mn-lt"/>
              </a:defRPr>
            </a:lvl1pPr>
          </a:lstStyle>
          <a:p>
            <a:pPr lvl="0"/>
            <a:r>
              <a:rPr lang="de-DE"/>
              <a:t>Textmasterformat bearbeiten</a:t>
            </a:r>
            <a:endParaRPr lang="de-DE"/>
          </a:p>
        </p:txBody>
      </p:sp>
      <p:sp>
        <p:nvSpPr>
          <p:cNvPr id="12" name="Inhaltsplatzhalter 9"/>
          <p:cNvSpPr>
            <a:spLocks noGrp="1"/>
          </p:cNvSpPr>
          <p:nvPr>
            <p:ph sz="quarter" idx="14" hasCustomPrompt="1"/>
          </p:nvPr>
        </p:nvSpPr>
        <p:spPr>
          <a:xfrm>
            <a:off x="1040786" y="2506142"/>
            <a:ext cx="7425352" cy="314985"/>
          </a:xfrm>
        </p:spPr>
        <p:txBody>
          <a:bodyPr lIns="287902" tIns="0" rIns="0" bIns="0" anchor="ctr">
            <a:normAutofit/>
          </a:bodyPr>
          <a:lstStyle>
            <a:lvl1pPr>
              <a:defRPr sz="1800">
                <a:latin typeface="+mj-lt"/>
              </a:defRPr>
            </a:lvl1pPr>
          </a:lstStyle>
          <a:p>
            <a:pPr lvl="0"/>
            <a:r>
              <a:rPr lang="de-DE"/>
              <a:t>Textmasterformat bearbeiten</a:t>
            </a:r>
            <a:endParaRPr lang="de-DE"/>
          </a:p>
        </p:txBody>
      </p:sp>
      <p:sp>
        <p:nvSpPr>
          <p:cNvPr id="13" name="Inhaltsplatzhalter 9"/>
          <p:cNvSpPr>
            <a:spLocks noGrp="1"/>
          </p:cNvSpPr>
          <p:nvPr>
            <p:ph sz="quarter" idx="15" hasCustomPrompt="1"/>
          </p:nvPr>
        </p:nvSpPr>
        <p:spPr>
          <a:xfrm>
            <a:off x="1040786" y="3586263"/>
            <a:ext cx="7422306" cy="306937"/>
          </a:xfrm>
        </p:spPr>
        <p:txBody>
          <a:bodyPr lIns="287902" tIns="0" rIns="0" bIns="0" anchor="ctr">
            <a:normAutofit/>
          </a:bodyPr>
          <a:lstStyle>
            <a:lvl1pPr>
              <a:defRPr sz="1800">
                <a:latin typeface="+mn-lt"/>
              </a:defRPr>
            </a:lvl1pPr>
          </a:lstStyle>
          <a:p>
            <a:pPr lvl="0"/>
            <a:r>
              <a:rPr lang="de-DE"/>
              <a:t>Textmasterformat bearbeiten</a:t>
            </a:r>
            <a:endParaRPr lang="de-DE"/>
          </a:p>
        </p:txBody>
      </p:sp>
      <p:sp>
        <p:nvSpPr>
          <p:cNvPr id="16" name="Inhaltsplatzhalter 9"/>
          <p:cNvSpPr>
            <a:spLocks noGrp="1"/>
          </p:cNvSpPr>
          <p:nvPr>
            <p:ph sz="quarter" idx="18" hasCustomPrompt="1"/>
          </p:nvPr>
        </p:nvSpPr>
        <p:spPr>
          <a:xfrm>
            <a:off x="1043608" y="1806668"/>
            <a:ext cx="7416824" cy="308587"/>
          </a:xfrm>
        </p:spPr>
        <p:txBody>
          <a:bodyPr lIns="287902" tIns="0" rIns="0" bIns="0" anchor="ctr">
            <a:normAutofit/>
          </a:bodyPr>
          <a:lstStyle>
            <a:lvl1pPr>
              <a:defRPr sz="1400">
                <a:latin typeface="+mn-lt"/>
              </a:defRPr>
            </a:lvl1pPr>
          </a:lstStyle>
          <a:p>
            <a:pPr lvl="0"/>
            <a:r>
              <a:rPr lang="de-DE"/>
              <a:t>Textmasterformat bearbeiten</a:t>
            </a:r>
            <a:endParaRPr lang="de-DE"/>
          </a:p>
        </p:txBody>
      </p:sp>
      <p:sp>
        <p:nvSpPr>
          <p:cNvPr id="17" name="Inhaltsplatzhalter 9"/>
          <p:cNvSpPr>
            <a:spLocks noGrp="1"/>
          </p:cNvSpPr>
          <p:nvPr>
            <p:ph sz="quarter" idx="19" hasCustomPrompt="1"/>
          </p:nvPr>
        </p:nvSpPr>
        <p:spPr>
          <a:xfrm>
            <a:off x="1035080" y="2821128"/>
            <a:ext cx="7425352" cy="308587"/>
          </a:xfrm>
        </p:spPr>
        <p:txBody>
          <a:bodyPr lIns="287902" tIns="0" rIns="0" bIns="0" anchor="ctr">
            <a:normAutofit/>
          </a:bodyPr>
          <a:lstStyle>
            <a:lvl1pPr>
              <a:defRPr sz="1400">
                <a:latin typeface="+mn-lt"/>
              </a:defRPr>
            </a:lvl1pPr>
          </a:lstStyle>
          <a:p>
            <a:pPr lvl="0"/>
            <a:r>
              <a:rPr lang="de-DE"/>
              <a:t>Textmasterformat bearbeiten</a:t>
            </a:r>
            <a:endParaRPr lang="de-DE"/>
          </a:p>
        </p:txBody>
      </p:sp>
      <p:sp>
        <p:nvSpPr>
          <p:cNvPr id="18" name="Inhaltsplatzhalter 9"/>
          <p:cNvSpPr>
            <a:spLocks noGrp="1"/>
          </p:cNvSpPr>
          <p:nvPr>
            <p:ph sz="quarter" idx="20" hasCustomPrompt="1"/>
          </p:nvPr>
        </p:nvSpPr>
        <p:spPr>
          <a:xfrm>
            <a:off x="1043832" y="3893200"/>
            <a:ext cx="7422306" cy="308587"/>
          </a:xfrm>
        </p:spPr>
        <p:txBody>
          <a:bodyPr lIns="287902" tIns="0" rIns="0" bIns="0" anchor="ctr">
            <a:normAutofit/>
          </a:bodyPr>
          <a:lstStyle>
            <a:lvl1pPr>
              <a:defRPr sz="1400">
                <a:latin typeface="+mn-lt"/>
              </a:defRPr>
            </a:lvl1pPr>
          </a:lstStyle>
          <a:p>
            <a:pPr lvl="0"/>
            <a:r>
              <a:rPr lang="de-DE"/>
              <a:t>Textmasterformat bearbeiten</a:t>
            </a:r>
            <a:endParaRPr lang="de-DE"/>
          </a:p>
        </p:txBody>
      </p:sp>
      <p:sp>
        <p:nvSpPr>
          <p:cNvPr id="19" name="Titel 1"/>
          <p:cNvSpPr>
            <a:spLocks noGrp="1"/>
          </p:cNvSpPr>
          <p:nvPr>
            <p:ph type="title"/>
          </p:nvPr>
        </p:nvSpPr>
        <p:spPr>
          <a:xfrm>
            <a:off x="468000" y="627539"/>
            <a:ext cx="7998138"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5" name="Textplatzhalter 4"/>
          <p:cNvSpPr>
            <a:spLocks noGrp="1"/>
          </p:cNvSpPr>
          <p:nvPr>
            <p:ph type="body" sz="quarter" idx="21" hasCustomPrompt="1"/>
          </p:nvPr>
        </p:nvSpPr>
        <p:spPr>
          <a:xfrm>
            <a:off x="4859338" y="4587974"/>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20"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4" name="Rechteck 3"/>
          <p:cNvSpPr/>
          <p:nvPr userDrawn="1"/>
        </p:nvSpPr>
        <p:spPr>
          <a:xfrm>
            <a:off x="748863" y="1492464"/>
            <a:ext cx="304947" cy="304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1</a:t>
            </a:r>
            <a:endParaRPr lang="en-US" b="1" dirty="0"/>
          </a:p>
        </p:txBody>
      </p:sp>
      <p:sp>
        <p:nvSpPr>
          <p:cNvPr id="21" name="Rechteck 20"/>
          <p:cNvSpPr/>
          <p:nvPr userDrawn="1"/>
        </p:nvSpPr>
        <p:spPr>
          <a:xfrm>
            <a:off x="728798" y="3579862"/>
            <a:ext cx="304947" cy="304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3</a:t>
            </a:r>
            <a:endParaRPr lang="en-US" b="1" dirty="0"/>
          </a:p>
        </p:txBody>
      </p:sp>
      <p:sp>
        <p:nvSpPr>
          <p:cNvPr id="22" name="Rechteck 21"/>
          <p:cNvSpPr/>
          <p:nvPr userDrawn="1"/>
        </p:nvSpPr>
        <p:spPr>
          <a:xfrm>
            <a:off x="728799" y="2499742"/>
            <a:ext cx="304947" cy="304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2</a:t>
            </a:r>
            <a:endParaRPr lang="en-US" b="1"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2" grpId="0" build="p">
        <p:tmplLst>
          <p:tmpl lvl="1">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ullets ABC">
    <p:spTree>
      <p:nvGrpSpPr>
        <p:cNvPr id="1" name=""/>
        <p:cNvGrpSpPr/>
        <p:nvPr/>
      </p:nvGrpSpPr>
      <p:grpSpPr>
        <a:xfrm>
          <a:off x="0" y="0"/>
          <a:ext cx="0" cy="0"/>
          <a:chOff x="0" y="0"/>
          <a:chExt cx="0" cy="0"/>
        </a:xfrm>
      </p:grpSpPr>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0" name="Inhaltsplatzhalter 9"/>
          <p:cNvSpPr>
            <a:spLocks noGrp="1"/>
          </p:cNvSpPr>
          <p:nvPr>
            <p:ph sz="quarter" idx="13" hasCustomPrompt="1"/>
          </p:nvPr>
        </p:nvSpPr>
        <p:spPr>
          <a:xfrm>
            <a:off x="1043832" y="1498081"/>
            <a:ext cx="7413554" cy="308587"/>
          </a:xfrm>
        </p:spPr>
        <p:txBody>
          <a:bodyPr lIns="287902" tIns="0" rIns="0" bIns="0" anchor="ctr">
            <a:normAutofit/>
          </a:bodyPr>
          <a:lstStyle>
            <a:lvl1pPr>
              <a:defRPr sz="1800">
                <a:latin typeface="+mn-lt"/>
              </a:defRPr>
            </a:lvl1pPr>
          </a:lstStyle>
          <a:p>
            <a:pPr lvl="0"/>
            <a:r>
              <a:rPr lang="de-DE"/>
              <a:t>Textmasterformat bearbeiten</a:t>
            </a:r>
            <a:endParaRPr lang="de-DE"/>
          </a:p>
        </p:txBody>
      </p:sp>
      <p:sp>
        <p:nvSpPr>
          <p:cNvPr id="12" name="Inhaltsplatzhalter 9"/>
          <p:cNvSpPr>
            <a:spLocks noGrp="1"/>
          </p:cNvSpPr>
          <p:nvPr>
            <p:ph sz="quarter" idx="14" hasCustomPrompt="1"/>
          </p:nvPr>
        </p:nvSpPr>
        <p:spPr>
          <a:xfrm>
            <a:off x="1040786" y="2506142"/>
            <a:ext cx="7425352" cy="314985"/>
          </a:xfrm>
        </p:spPr>
        <p:txBody>
          <a:bodyPr lIns="287902" tIns="0" rIns="0" bIns="0" anchor="ctr">
            <a:normAutofit/>
          </a:bodyPr>
          <a:lstStyle>
            <a:lvl1pPr>
              <a:defRPr sz="1800">
                <a:latin typeface="+mj-lt"/>
              </a:defRPr>
            </a:lvl1pPr>
          </a:lstStyle>
          <a:p>
            <a:pPr lvl="0"/>
            <a:r>
              <a:rPr lang="de-DE"/>
              <a:t>Textmasterformat bearbeiten</a:t>
            </a:r>
            <a:endParaRPr lang="de-DE"/>
          </a:p>
        </p:txBody>
      </p:sp>
      <p:sp>
        <p:nvSpPr>
          <p:cNvPr id="13" name="Inhaltsplatzhalter 9"/>
          <p:cNvSpPr>
            <a:spLocks noGrp="1"/>
          </p:cNvSpPr>
          <p:nvPr>
            <p:ph sz="quarter" idx="15" hasCustomPrompt="1"/>
          </p:nvPr>
        </p:nvSpPr>
        <p:spPr>
          <a:xfrm>
            <a:off x="1040786" y="3586263"/>
            <a:ext cx="7422306" cy="306937"/>
          </a:xfrm>
        </p:spPr>
        <p:txBody>
          <a:bodyPr lIns="287902" tIns="0" rIns="0" bIns="0" anchor="ctr">
            <a:normAutofit/>
          </a:bodyPr>
          <a:lstStyle>
            <a:lvl1pPr>
              <a:defRPr sz="1800">
                <a:latin typeface="+mn-lt"/>
              </a:defRPr>
            </a:lvl1pPr>
          </a:lstStyle>
          <a:p>
            <a:pPr lvl="0"/>
            <a:r>
              <a:rPr lang="de-DE"/>
              <a:t>Textmasterformat bearbeiten</a:t>
            </a:r>
            <a:endParaRPr lang="de-DE"/>
          </a:p>
        </p:txBody>
      </p:sp>
      <p:sp>
        <p:nvSpPr>
          <p:cNvPr id="16" name="Inhaltsplatzhalter 9"/>
          <p:cNvSpPr>
            <a:spLocks noGrp="1"/>
          </p:cNvSpPr>
          <p:nvPr>
            <p:ph sz="quarter" idx="18" hasCustomPrompt="1"/>
          </p:nvPr>
        </p:nvSpPr>
        <p:spPr>
          <a:xfrm>
            <a:off x="1043608" y="1806668"/>
            <a:ext cx="7416824" cy="308587"/>
          </a:xfrm>
        </p:spPr>
        <p:txBody>
          <a:bodyPr lIns="287902" tIns="0" rIns="0" bIns="0" anchor="ctr">
            <a:normAutofit/>
          </a:bodyPr>
          <a:lstStyle>
            <a:lvl1pPr>
              <a:defRPr sz="1400">
                <a:latin typeface="+mn-lt"/>
              </a:defRPr>
            </a:lvl1pPr>
          </a:lstStyle>
          <a:p>
            <a:pPr lvl="0"/>
            <a:r>
              <a:rPr lang="de-DE"/>
              <a:t>Textmasterformat bearbeiten</a:t>
            </a:r>
            <a:endParaRPr lang="de-DE"/>
          </a:p>
        </p:txBody>
      </p:sp>
      <p:sp>
        <p:nvSpPr>
          <p:cNvPr id="17" name="Inhaltsplatzhalter 9"/>
          <p:cNvSpPr>
            <a:spLocks noGrp="1"/>
          </p:cNvSpPr>
          <p:nvPr>
            <p:ph sz="quarter" idx="19" hasCustomPrompt="1"/>
          </p:nvPr>
        </p:nvSpPr>
        <p:spPr>
          <a:xfrm>
            <a:off x="1035080" y="2821128"/>
            <a:ext cx="7425352" cy="308587"/>
          </a:xfrm>
        </p:spPr>
        <p:txBody>
          <a:bodyPr lIns="287902" tIns="0" rIns="0" bIns="0" anchor="ctr">
            <a:normAutofit/>
          </a:bodyPr>
          <a:lstStyle>
            <a:lvl1pPr>
              <a:defRPr sz="1400">
                <a:latin typeface="+mn-lt"/>
              </a:defRPr>
            </a:lvl1pPr>
          </a:lstStyle>
          <a:p>
            <a:pPr lvl="0"/>
            <a:r>
              <a:rPr lang="de-DE"/>
              <a:t>Textmasterformat bearbeiten</a:t>
            </a:r>
            <a:endParaRPr lang="de-DE"/>
          </a:p>
        </p:txBody>
      </p:sp>
      <p:sp>
        <p:nvSpPr>
          <p:cNvPr id="18" name="Inhaltsplatzhalter 9"/>
          <p:cNvSpPr>
            <a:spLocks noGrp="1"/>
          </p:cNvSpPr>
          <p:nvPr>
            <p:ph sz="quarter" idx="20" hasCustomPrompt="1"/>
          </p:nvPr>
        </p:nvSpPr>
        <p:spPr>
          <a:xfrm>
            <a:off x="1043832" y="3893200"/>
            <a:ext cx="7422306" cy="308587"/>
          </a:xfrm>
        </p:spPr>
        <p:txBody>
          <a:bodyPr lIns="287902" tIns="0" rIns="0" bIns="0" anchor="ctr">
            <a:normAutofit/>
          </a:bodyPr>
          <a:lstStyle>
            <a:lvl1pPr>
              <a:defRPr sz="1400">
                <a:latin typeface="+mn-lt"/>
              </a:defRPr>
            </a:lvl1pPr>
          </a:lstStyle>
          <a:p>
            <a:pPr lvl="0"/>
            <a:r>
              <a:rPr lang="de-DE"/>
              <a:t>Textmasterformat bearbeiten</a:t>
            </a:r>
            <a:endParaRPr lang="de-DE"/>
          </a:p>
        </p:txBody>
      </p:sp>
      <p:sp>
        <p:nvSpPr>
          <p:cNvPr id="19" name="Titel 1"/>
          <p:cNvSpPr>
            <a:spLocks noGrp="1"/>
          </p:cNvSpPr>
          <p:nvPr>
            <p:ph type="title"/>
          </p:nvPr>
        </p:nvSpPr>
        <p:spPr>
          <a:xfrm>
            <a:off x="468000" y="627539"/>
            <a:ext cx="7998138"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5" name="Textplatzhalter 4"/>
          <p:cNvSpPr>
            <a:spLocks noGrp="1"/>
          </p:cNvSpPr>
          <p:nvPr>
            <p:ph type="body" sz="quarter" idx="21" hasCustomPrompt="1"/>
          </p:nvPr>
        </p:nvSpPr>
        <p:spPr>
          <a:xfrm>
            <a:off x="4859338" y="4587974"/>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20"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4" name="Rechteck 3"/>
          <p:cNvSpPr/>
          <p:nvPr userDrawn="1"/>
        </p:nvSpPr>
        <p:spPr>
          <a:xfrm>
            <a:off x="748863" y="1492464"/>
            <a:ext cx="304947" cy="304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A</a:t>
            </a:r>
            <a:endParaRPr lang="en-US" b="1" dirty="0"/>
          </a:p>
        </p:txBody>
      </p:sp>
      <p:sp>
        <p:nvSpPr>
          <p:cNvPr id="21" name="Rechteck 20"/>
          <p:cNvSpPr/>
          <p:nvPr userDrawn="1"/>
        </p:nvSpPr>
        <p:spPr>
          <a:xfrm>
            <a:off x="728798" y="3579862"/>
            <a:ext cx="304947" cy="304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C</a:t>
            </a:r>
            <a:endParaRPr lang="en-US" b="1" dirty="0"/>
          </a:p>
        </p:txBody>
      </p:sp>
      <p:sp>
        <p:nvSpPr>
          <p:cNvPr id="22" name="Rechteck 21"/>
          <p:cNvSpPr/>
          <p:nvPr userDrawn="1"/>
        </p:nvSpPr>
        <p:spPr>
          <a:xfrm>
            <a:off x="728799" y="2499742"/>
            <a:ext cx="304947" cy="3049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t>B</a:t>
            </a:r>
            <a:endParaRPr lang="en-US" b="1"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2" grpId="0" build="p">
        <p:tmplLst>
          <p:tmpl lvl="1">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Lst>
      </p:bldP>
      <p:bldP spid="13" grpId="0" build="p">
        <p:tmplLst>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P spid="16" grpId="0" build="p">
        <p:tmplLst>
          <p:tmpl lvl="1">
            <p:tnLst>
              <p:par>
                <p:cTn presetID="1"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childTnLst>
                </p:cTn>
              </p:par>
            </p:tnLst>
          </p:tmpl>
        </p:tmplLst>
      </p:bldP>
      <p:bldP spid="17" grpId="0" build="p">
        <p:tmplLst>
          <p:tmpl lvl="1">
            <p:tnLst>
              <p:par>
                <p:cTn presetID="1"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childTnLst>
                </p:cTn>
              </p:par>
            </p:tnLst>
          </p:tmpl>
        </p:tmplLst>
      </p:bldP>
      <p:bldP spid="18" grpId="0" build="p">
        <p:tmplLst>
          <p:tmpl lvl="1">
            <p:tnLst>
              <p:par>
                <p:cTn presetID="1"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ist, logo-line, grey column ">
    <p:spTree>
      <p:nvGrpSpPr>
        <p:cNvPr id="1" name=""/>
        <p:cNvGrpSpPr/>
        <p:nvPr/>
      </p:nvGrpSpPr>
      <p:grpSpPr>
        <a:xfrm>
          <a:off x="0" y="0"/>
          <a:ext cx="0" cy="0"/>
          <a:chOff x="0" y="0"/>
          <a:chExt cx="0" cy="0"/>
        </a:xfrm>
      </p:grpSpPr>
      <p:cxnSp>
        <p:nvCxnSpPr>
          <p:cNvPr id="9" name="Gerader Verbinder 8"/>
          <p:cNvCxnSpPr/>
          <p:nvPr/>
        </p:nvCxnSpPr>
        <p:spPr>
          <a:xfrm>
            <a:off x="467544" y="465516"/>
            <a:ext cx="64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Inhaltsplatzhalter 2"/>
          <p:cNvSpPr>
            <a:spLocks noGrp="1"/>
          </p:cNvSpPr>
          <p:nvPr>
            <p:ph sz="half" idx="1" hasCustomPrompt="1"/>
          </p:nvPr>
        </p:nvSpPr>
        <p:spPr>
          <a:xfrm>
            <a:off x="468000" y="1200150"/>
            <a:ext cx="6480000" cy="3459831"/>
          </a:xfrm>
          <a:prstGeom prst="rect">
            <a:avLst/>
          </a:prstGeom>
        </p:spPr>
        <p:txBody>
          <a:bodyPr/>
          <a:lstStyle>
            <a:lvl1pPr marL="342900" indent="-342900" algn="just">
              <a:buClr>
                <a:srgbClr val="8A2037"/>
              </a:buClr>
              <a:buFont typeface="Arial" panose="020B0604020202020204" pitchFamily="34" charset="0"/>
              <a:buChar char="■"/>
              <a:defRPr sz="1800">
                <a:latin typeface="+mn-lt"/>
              </a:defRPr>
            </a:lvl1pPr>
            <a:lvl2pPr marL="742950" indent="-285750" algn="just">
              <a:buClr>
                <a:srgbClr val="58585A"/>
              </a:buClr>
              <a:buSzPct val="90000"/>
              <a:buFont typeface="Arial" panose="020B0604020202020204" pitchFamily="34" charset="0"/>
              <a:buChar char="■"/>
              <a:defRPr sz="1600">
                <a:latin typeface="+mn-lt"/>
              </a:defRPr>
            </a:lvl2pPr>
            <a:lvl3pPr marL="1077595" indent="-228600" algn="just">
              <a:buFont typeface="Symbol" panose="05050102010706020507" pitchFamily="18" charset="2"/>
              <a:buChar char="-"/>
              <a:defRPr sz="1400">
                <a:latin typeface="+mn-lt"/>
              </a:defRPr>
            </a:lvl3pPr>
            <a:lvl4pPr marL="1439545" indent="-228600" algn="just">
              <a:buFont typeface="Symbol" panose="05050102010706020507" pitchFamily="18" charset="2"/>
              <a:buChar char="-"/>
              <a:defRPr sz="1200">
                <a:latin typeface="+mn-lt"/>
              </a:defRPr>
            </a:lvl4pPr>
            <a:lvl5pPr marL="1791970" indent="-228600" algn="just">
              <a:buFont typeface="Symbol" panose="05050102010706020507" pitchFamily="18" charset="2"/>
              <a:buChar char="-"/>
              <a:defRPr sz="1000">
                <a:latin typeface="+mn-lt"/>
              </a:defRPr>
            </a:lvl5pPr>
            <a:lvl6pPr>
              <a:defRPr sz="1800"/>
            </a:lvl6pPr>
            <a:lvl7pPr>
              <a:defRPr sz="1800"/>
            </a:lvl7pPr>
            <a:lvl8pPr>
              <a:defRPr sz="1800"/>
            </a:lvl8pPr>
            <a:lvl9pPr>
              <a:defRPr sz="1800"/>
            </a:lvl9pPr>
          </a:lstStyle>
          <a:p>
            <a:pPr lvl="0"/>
            <a:r>
              <a:rPr lang="de-DE" altLang="de-DE" dirty="0"/>
              <a:t>Textmasterformate durch Klicken bearbeiten</a:t>
            </a:r>
            <a:endParaRPr lang="de-DE" altLang="de-DE" dirty="0"/>
          </a:p>
          <a:p>
            <a:pPr lvl="1"/>
            <a:r>
              <a:rPr lang="de-DE" altLang="de-DE" dirty="0"/>
              <a:t>Zweite Ebene</a:t>
            </a:r>
            <a:endParaRPr lang="de-DE" altLang="de-DE" dirty="0"/>
          </a:p>
          <a:p>
            <a:pPr lvl="2"/>
            <a:r>
              <a:rPr lang="de-DE" altLang="de-DE" dirty="0"/>
              <a:t>Dritte Ebene</a:t>
            </a:r>
            <a:endParaRPr lang="de-DE" altLang="de-DE" dirty="0"/>
          </a:p>
          <a:p>
            <a:pPr lvl="3"/>
            <a:r>
              <a:rPr lang="de-DE" altLang="de-DE" dirty="0"/>
              <a:t>Vierte Ebene</a:t>
            </a:r>
            <a:endParaRPr lang="de-DE" altLang="de-DE" dirty="0"/>
          </a:p>
          <a:p>
            <a:pPr lvl="4"/>
            <a:r>
              <a:rPr lang="de-DE" altLang="de-DE" dirty="0"/>
              <a:t>Fünfte Ebene</a:t>
            </a:r>
            <a:endParaRPr lang="de-DE" altLang="de-DE" dirty="0"/>
          </a:p>
        </p:txBody>
      </p:sp>
      <p:sp>
        <p:nvSpPr>
          <p:cNvPr id="7" name="Rechteck 6"/>
          <p:cNvSpPr/>
          <p:nvPr userDrawn="1"/>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ctr"/>
            <a:endParaRPr lang="de-DE"/>
          </a:p>
        </p:txBody>
      </p:sp>
      <p:sp>
        <p:nvSpPr>
          <p:cNvPr id="10"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4" name="Fußzeilenplatzhalter 1"/>
          <p:cNvSpPr txBox="1"/>
          <p:nvPr/>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4" name="Textplatzhalter 3"/>
          <p:cNvSpPr>
            <a:spLocks noGrp="1"/>
          </p:cNvSpPr>
          <p:nvPr>
            <p:ph type="body" sz="quarter" idx="10" hasCustomPrompt="1"/>
          </p:nvPr>
        </p:nvSpPr>
        <p:spPr>
          <a:xfrm>
            <a:off x="7208838" y="1200150"/>
            <a:ext cx="1538287" cy="3394473"/>
          </a:xfrm>
        </p:spPr>
        <p:txBody>
          <a:bodyPr/>
          <a:lstStyle>
            <a:lvl1pPr algn="l">
              <a:defRPr lang="de-DE" dirty="0" smtClean="0">
                <a:solidFill>
                  <a:srgbClr val="99001F"/>
                </a:solidFill>
              </a:defRPr>
            </a:lvl1pPr>
            <a:lvl2pPr algn="l">
              <a:defRPr lang="de-DE" dirty="0" smtClean="0"/>
            </a:lvl2pPr>
            <a:lvl3pPr algn="l">
              <a:defRPr lang="de-DE" dirty="0" smtClean="0"/>
            </a:lvl3pPr>
            <a:lvl4pPr algn="l">
              <a:defRPr lang="de-DE" dirty="0" smtClean="0"/>
            </a:lvl4pPr>
            <a:lvl5pPr algn="l">
              <a:defRPr lang="de-DE" dirty="0" smtClean="0"/>
            </a:lvl5pPr>
          </a:lstStyle>
          <a:p>
            <a:pPr lvl="0"/>
            <a:r>
              <a:rPr lang="de-DE"/>
              <a:t>Textmasterformat bearbeiten</a:t>
            </a:r>
            <a:endParaRPr lang="de-DE"/>
          </a:p>
        </p:txBody>
      </p:sp>
      <p:sp>
        <p:nvSpPr>
          <p:cNvPr id="11" name="Titel 1"/>
          <p:cNvSpPr>
            <a:spLocks noGrp="1"/>
          </p:cNvSpPr>
          <p:nvPr>
            <p:ph type="title"/>
          </p:nvPr>
        </p:nvSpPr>
        <p:spPr>
          <a:xfrm>
            <a:off x="468000" y="627539"/>
            <a:ext cx="6479544"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3" name="Textplatzhalter 4"/>
          <p:cNvSpPr>
            <a:spLocks noGrp="1"/>
          </p:cNvSpPr>
          <p:nvPr>
            <p:ph type="body" sz="quarter" idx="21" hasCustomPrompt="1"/>
          </p:nvPr>
        </p:nvSpPr>
        <p:spPr>
          <a:xfrm>
            <a:off x="3349952"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hapter">
    <p:spTree>
      <p:nvGrpSpPr>
        <p:cNvPr id="1" name=""/>
        <p:cNvGrpSpPr/>
        <p:nvPr/>
      </p:nvGrpSpPr>
      <p:grpSpPr>
        <a:xfrm>
          <a:off x="0" y="0"/>
          <a:ext cx="0" cy="0"/>
          <a:chOff x="0" y="0"/>
          <a:chExt cx="0" cy="0"/>
        </a:xfrm>
      </p:grpSpPr>
      <p:sp>
        <p:nvSpPr>
          <p:cNvPr id="28" name="Body Level One…"/>
          <p:cNvSpPr txBox="1">
            <a:spLocks noGrp="1"/>
          </p:cNvSpPr>
          <p:nvPr>
            <p:ph type="body" sz="quarter" idx="1" hasCustomPrompt="1"/>
          </p:nvPr>
        </p:nvSpPr>
        <p:spPr>
          <a:prstGeom prst="rect">
            <a:avLst/>
          </a:prstGeom>
        </p:spPr>
        <p:txBody>
          <a:bodyPr anchor="b"/>
          <a:lstStyle>
            <a:lvl1pPr>
              <a:spcBef>
                <a:spcPts val="600"/>
              </a:spcBef>
              <a:defRPr sz="2800"/>
            </a:lvl1pPr>
            <a:lvl2pPr>
              <a:spcBef>
                <a:spcPts val="600"/>
              </a:spcBef>
              <a:defRPr sz="2800"/>
            </a:lvl2pPr>
            <a:lvl3pPr>
              <a:spcBef>
                <a:spcPts val="600"/>
              </a:spcBef>
              <a:defRPr sz="2800"/>
            </a:lvl3pPr>
            <a:lvl4pPr>
              <a:spcBef>
                <a:spcPts val="600"/>
              </a:spcBef>
              <a:defRPr sz="2800"/>
            </a:lvl4pPr>
            <a:lvl5pPr>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ist, no logo-line, grey column">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8000" y="1200150"/>
            <a:ext cx="6480000" cy="3459831"/>
          </a:xfrm>
          <a:prstGeom prst="rect">
            <a:avLst/>
          </a:prstGeom>
        </p:spPr>
        <p:txBody>
          <a:bodyPr/>
          <a:lstStyle>
            <a:lvl1pPr marL="342900" indent="-342900">
              <a:buClr>
                <a:srgbClr val="8A2037"/>
              </a:buClr>
              <a:buSzPct val="100000"/>
              <a:buFont typeface="Arial" panose="020B0604020202020204" pitchFamily="34" charset="0"/>
              <a:buChar char="■"/>
              <a:defRPr sz="1800">
                <a:latin typeface="+mn-lt"/>
              </a:defRPr>
            </a:lvl1pPr>
            <a:lvl2pPr marL="742950" indent="-285750" algn="just">
              <a:buClr>
                <a:srgbClr val="58585A"/>
              </a:buClr>
              <a:buSzPct val="90000"/>
              <a:buFont typeface="Arial" panose="020B0604020202020204" pitchFamily="34" charset="0"/>
              <a:buChar char="■"/>
              <a:defRPr sz="1600">
                <a:latin typeface="+mn-lt"/>
              </a:defRPr>
            </a:lvl2pPr>
            <a:lvl3pPr marL="1077595" indent="-228600" algn="just">
              <a:buFont typeface="Symbol" panose="05050102010706020507" pitchFamily="18" charset="2"/>
              <a:buChar char="-"/>
              <a:defRPr sz="1400">
                <a:latin typeface="+mn-lt"/>
              </a:defRPr>
            </a:lvl3pPr>
            <a:lvl4pPr marL="1439545" indent="-228600" algn="just">
              <a:buFont typeface="Symbol" panose="05050102010706020507" pitchFamily="18" charset="2"/>
              <a:buChar char="-"/>
              <a:defRPr sz="1200">
                <a:latin typeface="+mn-lt"/>
              </a:defRPr>
            </a:lvl4pPr>
            <a:lvl5pPr marL="1791970" indent="-228600" algn="just">
              <a:buFont typeface="Symbol" panose="05050102010706020507" pitchFamily="18" charset="2"/>
              <a:buChar char="-"/>
              <a:defRPr sz="1000">
                <a:latin typeface="+mn-lt"/>
              </a:defRPr>
            </a:lvl5pPr>
            <a:lvl6pPr>
              <a:defRPr sz="1800"/>
            </a:lvl6pPr>
            <a:lvl7pPr>
              <a:defRPr sz="1800"/>
            </a:lvl7pPr>
            <a:lvl8pPr>
              <a:defRPr sz="1800"/>
            </a:lvl8pPr>
            <a:lvl9pPr>
              <a:defRPr sz="1800"/>
            </a:lvl9pPr>
          </a:lstStyle>
          <a:p>
            <a:pPr lvl="0"/>
            <a:r>
              <a:rPr lang="de-DE" altLang="de-DE" dirty="0"/>
              <a:t>Textmasterformate durch Klicken bearbeiten</a:t>
            </a:r>
            <a:endParaRPr lang="de-DE" altLang="de-DE" dirty="0"/>
          </a:p>
          <a:p>
            <a:pPr lvl="1"/>
            <a:r>
              <a:rPr lang="de-DE" altLang="de-DE" dirty="0"/>
              <a:t>Zweite Ebene</a:t>
            </a:r>
            <a:endParaRPr lang="de-DE" altLang="de-DE" dirty="0"/>
          </a:p>
          <a:p>
            <a:pPr lvl="2"/>
            <a:r>
              <a:rPr lang="de-DE" altLang="de-DE" dirty="0"/>
              <a:t>Dritte Ebene</a:t>
            </a:r>
            <a:endParaRPr lang="de-DE" altLang="de-DE" dirty="0"/>
          </a:p>
          <a:p>
            <a:pPr lvl="3"/>
            <a:r>
              <a:rPr lang="de-DE" altLang="de-DE" dirty="0"/>
              <a:t>Vierte Ebene</a:t>
            </a:r>
            <a:endParaRPr lang="de-DE" altLang="de-DE" dirty="0"/>
          </a:p>
          <a:p>
            <a:pPr lvl="4"/>
            <a:r>
              <a:rPr lang="de-DE" altLang="de-DE" dirty="0"/>
              <a:t>Fünfte Ebene</a:t>
            </a:r>
            <a:endParaRPr lang="de-DE" altLang="de-DE" dirty="0"/>
          </a:p>
        </p:txBody>
      </p:sp>
      <p:sp>
        <p:nvSpPr>
          <p:cNvPr id="7" name="Rechteck 6"/>
          <p:cNvSpPr/>
          <p:nvPr/>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l"/>
            <a:endParaRPr lang="de-DE" dirty="0"/>
          </a:p>
        </p:txBody>
      </p:sp>
      <p:sp>
        <p:nvSpPr>
          <p:cNvPr id="10"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1" name="Textplatzhalter 3"/>
          <p:cNvSpPr>
            <a:spLocks noGrp="1"/>
          </p:cNvSpPr>
          <p:nvPr>
            <p:ph type="body" sz="quarter" idx="10" hasCustomPrompt="1"/>
          </p:nvPr>
        </p:nvSpPr>
        <p:spPr>
          <a:xfrm>
            <a:off x="7208838" y="1200150"/>
            <a:ext cx="1538287" cy="3394473"/>
          </a:xfrm>
        </p:spPr>
        <p:txBody>
          <a:bodyPr/>
          <a:lstStyle>
            <a:lvl1pPr algn="l">
              <a:defRPr lang="de-DE" dirty="0" smtClean="0">
                <a:solidFill>
                  <a:srgbClr val="99001F"/>
                </a:solidFill>
              </a:defRPr>
            </a:lvl1pPr>
            <a:lvl2pPr algn="l">
              <a:defRPr lang="de-DE" dirty="0" smtClean="0"/>
            </a:lvl2pPr>
            <a:lvl3pPr algn="l">
              <a:defRPr lang="de-DE" dirty="0" smtClean="0"/>
            </a:lvl3pPr>
            <a:lvl4pPr algn="l">
              <a:defRPr lang="de-DE" dirty="0" smtClean="0"/>
            </a:lvl4pPr>
            <a:lvl5pPr algn="l">
              <a:defRPr lang="de-DE" dirty="0" smtClean="0"/>
            </a:lvl5pPr>
          </a:lstStyle>
          <a:p>
            <a:pPr lvl="0"/>
            <a:r>
              <a:rPr lang="de-DE"/>
              <a:t>Textmasterformat bearbeiten</a:t>
            </a:r>
            <a:endParaRPr lang="de-DE"/>
          </a:p>
        </p:txBody>
      </p:sp>
      <p:sp>
        <p:nvSpPr>
          <p:cNvPr id="12" name="Titel 1"/>
          <p:cNvSpPr>
            <a:spLocks noGrp="1"/>
          </p:cNvSpPr>
          <p:nvPr>
            <p:ph type="title"/>
          </p:nvPr>
        </p:nvSpPr>
        <p:spPr>
          <a:xfrm>
            <a:off x="468000" y="627539"/>
            <a:ext cx="6479544"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3" name="Textplatzhalter 4"/>
          <p:cNvSpPr>
            <a:spLocks noGrp="1"/>
          </p:cNvSpPr>
          <p:nvPr>
            <p:ph type="body" sz="quarter" idx="21" hasCustomPrompt="1"/>
          </p:nvPr>
        </p:nvSpPr>
        <p:spPr>
          <a:xfrm>
            <a:off x="3349952"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14"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scription field, grey columne, no logo-line">
    <p:bg>
      <p:bgPr>
        <a:solidFill>
          <a:schemeClr val="bg1"/>
        </a:solidFill>
        <a:effectLst/>
      </p:bgPr>
    </p:bg>
    <p:spTree>
      <p:nvGrpSpPr>
        <p:cNvPr id="1" name=""/>
        <p:cNvGrpSpPr/>
        <p:nvPr/>
      </p:nvGrpSpPr>
      <p:grpSpPr>
        <a:xfrm>
          <a:off x="0" y="0"/>
          <a:ext cx="0" cy="0"/>
          <a:chOff x="0" y="0"/>
          <a:chExt cx="0" cy="0"/>
        </a:xfrm>
      </p:grpSpPr>
      <p:sp>
        <p:nvSpPr>
          <p:cNvPr id="7" name="Rechteck 6"/>
          <p:cNvSpPr/>
          <p:nvPr/>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ctr"/>
            <a:endParaRPr lang="de-DE"/>
          </a:p>
        </p:txBody>
      </p:sp>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6" name="Inhaltsplatzhalter 2"/>
          <p:cNvSpPr>
            <a:spLocks noGrp="1"/>
          </p:cNvSpPr>
          <p:nvPr>
            <p:ph sz="half" idx="1" hasCustomPrompt="1"/>
          </p:nvPr>
        </p:nvSpPr>
        <p:spPr>
          <a:xfrm>
            <a:off x="468000" y="1200150"/>
            <a:ext cx="6480000" cy="3459831"/>
          </a:xfrm>
          <a:prstGeom prst="rect">
            <a:avLst/>
          </a:prstGeom>
        </p:spPr>
        <p:txBody>
          <a:bodyPr/>
          <a:lstStyle>
            <a:lvl1pPr marL="0" indent="0" algn="just">
              <a:buClr>
                <a:srgbClr val="8A2037"/>
              </a:buClr>
              <a:buFont typeface="Wingdings" panose="05000000000000000000" pitchFamily="2" charset="2"/>
              <a:buNone/>
              <a:defRPr sz="1800">
                <a:latin typeface="+mn-lt"/>
              </a:defRPr>
            </a:lvl1pPr>
            <a:lvl2pPr marL="457200" indent="0" algn="just">
              <a:buClr>
                <a:srgbClr val="58585A"/>
              </a:buClr>
              <a:buFont typeface="Wingdings" panose="05000000000000000000" pitchFamily="2" charset="2"/>
              <a:buNone/>
              <a:defRPr sz="1600">
                <a:latin typeface="+mn-lt"/>
              </a:defRPr>
            </a:lvl2pPr>
            <a:lvl3pPr algn="just">
              <a:defRPr sz="1400"/>
            </a:lvl3pPr>
            <a:lvl4pPr marL="1370965" indent="0" algn="just">
              <a:buFont typeface="Arial" panose="020B0604020202020204" pitchFamily="34" charset="0"/>
              <a:buNone/>
              <a:defRPr sz="1200"/>
            </a:lvl4pPr>
            <a:lvl5pPr algn="just">
              <a:defRPr sz="1000"/>
            </a:lvl5pPr>
            <a:lvl6pPr>
              <a:defRPr sz="1800"/>
            </a:lvl6pPr>
            <a:lvl7pPr>
              <a:defRPr sz="1800"/>
            </a:lvl7pPr>
            <a:lvl8pPr>
              <a:defRPr sz="1800"/>
            </a:lvl8pPr>
            <a:lvl9pPr>
              <a:defRPr sz="1800"/>
            </a:lvl9pPr>
          </a:lstStyle>
          <a:p>
            <a:pPr lvl="0"/>
            <a:r>
              <a:rPr lang="de-DE" altLang="de-DE" dirty="0"/>
              <a:t>Textmasterformate durch Klicken bearbeiten</a:t>
            </a:r>
            <a:endParaRPr lang="de-DE" altLang="de-DE" dirty="0"/>
          </a:p>
          <a:p>
            <a:pPr lvl="1"/>
            <a:r>
              <a:rPr lang="de-DE" altLang="de-DE" dirty="0"/>
              <a:t>Zweite Ebene</a:t>
            </a:r>
            <a:endParaRPr lang="de-DE" altLang="de-DE" dirty="0"/>
          </a:p>
          <a:p>
            <a:pPr lvl="2"/>
            <a:r>
              <a:rPr lang="de-DE" altLang="de-DE" dirty="0"/>
              <a:t>Dritte Ebene</a:t>
            </a:r>
            <a:endParaRPr lang="de-DE" altLang="de-DE" dirty="0"/>
          </a:p>
          <a:p>
            <a:pPr lvl="3"/>
            <a:r>
              <a:rPr lang="de-DE" altLang="de-DE" dirty="0"/>
              <a:t>Vierte Ebene</a:t>
            </a:r>
            <a:endParaRPr lang="de-DE" altLang="de-DE" dirty="0"/>
          </a:p>
          <a:p>
            <a:pPr lvl="4"/>
            <a:r>
              <a:rPr lang="de-DE" altLang="de-DE" dirty="0"/>
              <a:t>Fünfte Ebene</a:t>
            </a:r>
            <a:endParaRPr lang="de-DE" altLang="de-DE" dirty="0"/>
          </a:p>
        </p:txBody>
      </p:sp>
      <p:sp>
        <p:nvSpPr>
          <p:cNvPr id="10" name="Textplatzhalter 3"/>
          <p:cNvSpPr>
            <a:spLocks noGrp="1"/>
          </p:cNvSpPr>
          <p:nvPr>
            <p:ph type="body" sz="quarter" idx="10" hasCustomPrompt="1"/>
          </p:nvPr>
        </p:nvSpPr>
        <p:spPr>
          <a:xfrm>
            <a:off x="7208838" y="1200150"/>
            <a:ext cx="1538287" cy="3394473"/>
          </a:xfrm>
        </p:spPr>
        <p:txBody>
          <a:bodyPr/>
          <a:lstStyle>
            <a:lvl1pPr algn="l">
              <a:defRPr lang="de-DE" dirty="0" smtClean="0">
                <a:solidFill>
                  <a:srgbClr val="99001F"/>
                </a:solidFill>
              </a:defRPr>
            </a:lvl1pPr>
            <a:lvl2pPr algn="l">
              <a:defRPr lang="de-DE" dirty="0" smtClean="0"/>
            </a:lvl2pPr>
            <a:lvl3pPr algn="l">
              <a:defRPr lang="de-DE" dirty="0" smtClean="0"/>
            </a:lvl3pPr>
            <a:lvl4pPr algn="l">
              <a:defRPr lang="de-DE" dirty="0" smtClean="0"/>
            </a:lvl4pPr>
            <a:lvl5pPr algn="l">
              <a:defRPr lang="de-DE" dirty="0" smtClean="0"/>
            </a:lvl5pPr>
          </a:lstStyle>
          <a:p>
            <a:pPr lvl="0"/>
            <a:r>
              <a:rPr lang="de-DE"/>
              <a:t>Textmasterformat bearbeiten</a:t>
            </a:r>
            <a:endParaRPr lang="de-DE"/>
          </a:p>
        </p:txBody>
      </p:sp>
      <p:sp>
        <p:nvSpPr>
          <p:cNvPr id="12" name="Titel 1"/>
          <p:cNvSpPr>
            <a:spLocks noGrp="1"/>
          </p:cNvSpPr>
          <p:nvPr>
            <p:ph type="title"/>
          </p:nvPr>
        </p:nvSpPr>
        <p:spPr>
          <a:xfrm>
            <a:off x="468000" y="627539"/>
            <a:ext cx="6479544"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3" name="Textplatzhalter 4"/>
          <p:cNvSpPr>
            <a:spLocks noGrp="1"/>
          </p:cNvSpPr>
          <p:nvPr>
            <p:ph type="body" sz="quarter" idx="21" hasCustomPrompt="1"/>
          </p:nvPr>
        </p:nvSpPr>
        <p:spPr>
          <a:xfrm>
            <a:off x="3349952"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14"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ecription field with two levels, logo-line, grey column ">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8000" y="1203598"/>
            <a:ext cx="6480000" cy="3459831"/>
          </a:xfrm>
          <a:prstGeom prst="rect">
            <a:avLst/>
          </a:prstGeom>
        </p:spPr>
        <p:txBody>
          <a:bodyPr/>
          <a:lstStyle>
            <a:lvl1pPr marL="0" indent="0" algn="just">
              <a:buClr>
                <a:srgbClr val="8A2037"/>
              </a:buClr>
              <a:buFont typeface="Wingdings" panose="05000000000000000000" pitchFamily="2" charset="2"/>
              <a:buNone/>
              <a:defRPr sz="1800">
                <a:latin typeface="+mn-lt"/>
              </a:defRPr>
            </a:lvl1pPr>
            <a:lvl2pPr marL="457200" indent="0" algn="just">
              <a:buClr>
                <a:srgbClr val="58585A"/>
              </a:buClr>
              <a:buFont typeface="Wingdings" panose="05000000000000000000" pitchFamily="2" charset="2"/>
              <a:buNone/>
              <a:defRPr sz="1600">
                <a:latin typeface="+mn-lt"/>
              </a:defRPr>
            </a:lvl2pPr>
            <a:lvl3pPr algn="just">
              <a:defRPr sz="1400"/>
            </a:lvl3pPr>
            <a:lvl4pPr marL="1370965" indent="0" algn="just">
              <a:buFont typeface="Arial" panose="020B0604020202020204" pitchFamily="34" charset="0"/>
              <a:buNone/>
              <a:defRPr sz="1200"/>
            </a:lvl4pPr>
            <a:lvl5pPr algn="just">
              <a:defRPr sz="1000"/>
            </a:lvl5pPr>
            <a:lvl6pPr>
              <a:defRPr sz="1800"/>
            </a:lvl6pPr>
            <a:lvl7pPr>
              <a:defRPr sz="1800"/>
            </a:lvl7pPr>
            <a:lvl8pPr>
              <a:defRPr sz="1800"/>
            </a:lvl8pPr>
            <a:lvl9pPr>
              <a:defRPr sz="1800"/>
            </a:lvl9pPr>
          </a:lstStyle>
          <a:p>
            <a:pPr lvl="0"/>
            <a:r>
              <a:rPr lang="de-DE" altLang="de-DE" dirty="0"/>
              <a:t>Textmasterformate durch Klicken bearbeiten</a:t>
            </a:r>
            <a:endParaRPr lang="de-DE" altLang="de-DE" dirty="0"/>
          </a:p>
          <a:p>
            <a:pPr lvl="1"/>
            <a:r>
              <a:rPr lang="de-DE" altLang="de-DE" dirty="0"/>
              <a:t>Zweite Ebene</a:t>
            </a:r>
            <a:endParaRPr lang="de-DE" altLang="de-DE" dirty="0"/>
          </a:p>
          <a:p>
            <a:pPr lvl="2"/>
            <a:r>
              <a:rPr lang="de-DE" altLang="de-DE" dirty="0"/>
              <a:t>Dritte Ebene</a:t>
            </a:r>
            <a:endParaRPr lang="de-DE" altLang="de-DE" dirty="0"/>
          </a:p>
          <a:p>
            <a:pPr lvl="3"/>
            <a:r>
              <a:rPr lang="de-DE" altLang="de-DE" dirty="0"/>
              <a:t>Vierte Ebene</a:t>
            </a:r>
            <a:endParaRPr lang="de-DE" altLang="de-DE" dirty="0"/>
          </a:p>
          <a:p>
            <a:pPr lvl="4"/>
            <a:r>
              <a:rPr lang="de-DE" altLang="de-DE" dirty="0"/>
              <a:t>Fünfte Ebene</a:t>
            </a:r>
            <a:endParaRPr lang="de-DE" altLang="de-DE" dirty="0"/>
          </a:p>
        </p:txBody>
      </p:sp>
      <p:sp>
        <p:nvSpPr>
          <p:cNvPr id="7" name="Rechteck 6"/>
          <p:cNvSpPr/>
          <p:nvPr/>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ctr"/>
            <a:endParaRPr lang="de-DE"/>
          </a:p>
        </p:txBody>
      </p:sp>
      <p:cxnSp>
        <p:nvCxnSpPr>
          <p:cNvPr id="11" name="Gerader Verbinder 10"/>
          <p:cNvCxnSpPr/>
          <p:nvPr/>
        </p:nvCxnSpPr>
        <p:spPr>
          <a:xfrm>
            <a:off x="467544" y="465516"/>
            <a:ext cx="64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0" name="Fußzeilenplatzhalter 1"/>
          <p:cNvSpPr txBox="1"/>
          <p:nvPr/>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12" name="Textplatzhalter 3"/>
          <p:cNvSpPr>
            <a:spLocks noGrp="1"/>
          </p:cNvSpPr>
          <p:nvPr>
            <p:ph type="body" sz="quarter" idx="10" hasCustomPrompt="1"/>
          </p:nvPr>
        </p:nvSpPr>
        <p:spPr>
          <a:xfrm>
            <a:off x="7208838" y="1200150"/>
            <a:ext cx="1538287" cy="3394473"/>
          </a:xfrm>
        </p:spPr>
        <p:txBody>
          <a:bodyPr/>
          <a:lstStyle>
            <a:lvl1pPr algn="l">
              <a:defRPr lang="de-DE" dirty="0" smtClean="0">
                <a:solidFill>
                  <a:srgbClr val="99001F"/>
                </a:solidFill>
              </a:defRPr>
            </a:lvl1pPr>
            <a:lvl2pPr algn="l">
              <a:defRPr lang="de-DE" dirty="0" smtClean="0"/>
            </a:lvl2pPr>
            <a:lvl3pPr algn="l">
              <a:defRPr lang="de-DE" dirty="0" smtClean="0"/>
            </a:lvl3pPr>
            <a:lvl4pPr algn="l">
              <a:defRPr lang="de-DE" dirty="0" smtClean="0"/>
            </a:lvl4pPr>
            <a:lvl5pPr algn="l">
              <a:defRPr lang="de-DE" dirty="0" smtClean="0"/>
            </a:lvl5pPr>
          </a:lstStyle>
          <a:p>
            <a:pPr lvl="0"/>
            <a:r>
              <a:rPr lang="de-DE"/>
              <a:t>Textmasterformat bearbeiten</a:t>
            </a:r>
            <a:endParaRPr lang="de-DE"/>
          </a:p>
        </p:txBody>
      </p:sp>
      <p:sp>
        <p:nvSpPr>
          <p:cNvPr id="13" name="Titel 1"/>
          <p:cNvSpPr>
            <a:spLocks noGrp="1"/>
          </p:cNvSpPr>
          <p:nvPr>
            <p:ph type="title"/>
          </p:nvPr>
        </p:nvSpPr>
        <p:spPr>
          <a:xfrm>
            <a:off x="468000" y="627539"/>
            <a:ext cx="6479544"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4"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16" name="Textplatzhalter 4"/>
          <p:cNvSpPr>
            <a:spLocks noGrp="1"/>
          </p:cNvSpPr>
          <p:nvPr>
            <p:ph type="body" sz="quarter" idx="21" hasCustomPrompt="1"/>
          </p:nvPr>
        </p:nvSpPr>
        <p:spPr>
          <a:xfrm>
            <a:off x="3349952"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mparison, logo-line, no grey column">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8000" y="1635646"/>
            <a:ext cx="4038600" cy="3024336"/>
          </a:xfrm>
          <a:prstGeom prst="rect">
            <a:avLst/>
          </a:prstGeom>
        </p:spPr>
        <p:txBody>
          <a:bodyPr/>
          <a:lstStyle>
            <a:lvl1pPr marL="342900" indent="-342900" algn="just">
              <a:buClr>
                <a:srgbClr val="8A2037"/>
              </a:buClr>
              <a:buFont typeface="Arial" panose="020B0604020202020204" pitchFamily="34" charset="0"/>
              <a:buChar char="■"/>
              <a:defRPr sz="1800">
                <a:latin typeface="+mn-lt"/>
              </a:defRPr>
            </a:lvl1pPr>
            <a:lvl2pPr marL="742950" indent="-285750" algn="just">
              <a:buClr>
                <a:srgbClr val="58585A"/>
              </a:buClr>
              <a:buFont typeface="Arial" panose="020B0604020202020204" pitchFamily="34" charset="0"/>
              <a:buChar char="■"/>
              <a:defRPr sz="1600">
                <a:latin typeface="+mn-lt"/>
              </a:defRPr>
            </a:lvl2pPr>
            <a:lvl3pPr algn="just">
              <a:defRPr sz="1400">
                <a:latin typeface="+mn-lt"/>
              </a:defRPr>
            </a:lvl3pPr>
            <a:lvl4pPr algn="just">
              <a:defRPr sz="1200">
                <a:latin typeface="+mn-lt"/>
              </a:defRPr>
            </a:lvl4pPr>
            <a:lvl5pPr algn="just">
              <a:defRPr sz="1000">
                <a:latin typeface="+mn-lt"/>
              </a:defRPr>
            </a:lvl5pPr>
            <a:lvl6pPr>
              <a:defRPr sz="1800"/>
            </a:lvl6pPr>
            <a:lvl7pPr>
              <a:defRPr sz="1800"/>
            </a:lvl7pPr>
            <a:lvl8pPr>
              <a:defRPr sz="1800"/>
            </a:lvl8pPr>
            <a:lvl9pPr>
              <a:defRPr sz="1800"/>
            </a:lvl9pPr>
          </a:lstStyle>
          <a:p>
            <a:pPr lvl="0"/>
            <a:r>
              <a:rPr lang="de-DE" altLang="de-DE" dirty="0"/>
              <a:t>Textmasterformate durch Klicken bearbeiten</a:t>
            </a:r>
            <a:endParaRPr lang="de-DE" altLang="de-DE" dirty="0"/>
          </a:p>
          <a:p>
            <a:pPr lvl="1"/>
            <a:r>
              <a:rPr lang="de-DE" altLang="de-DE" dirty="0"/>
              <a:t>Zweite Ebene</a:t>
            </a:r>
            <a:endParaRPr lang="de-DE" altLang="de-DE" dirty="0"/>
          </a:p>
          <a:p>
            <a:pPr lvl="2"/>
            <a:r>
              <a:rPr lang="de-DE" altLang="de-DE" dirty="0"/>
              <a:t>Dritte Ebene</a:t>
            </a:r>
            <a:endParaRPr lang="de-DE" altLang="de-DE" dirty="0"/>
          </a:p>
          <a:p>
            <a:pPr lvl="3"/>
            <a:r>
              <a:rPr lang="de-DE" altLang="de-DE" dirty="0"/>
              <a:t>Vierte Ebene</a:t>
            </a:r>
            <a:endParaRPr lang="de-DE" altLang="de-DE" dirty="0"/>
          </a:p>
          <a:p>
            <a:pPr lvl="4"/>
            <a:r>
              <a:rPr lang="de-DE" altLang="de-DE" dirty="0"/>
              <a:t>Fünfte Ebene</a:t>
            </a:r>
            <a:endParaRPr lang="de-DE" altLang="de-DE" dirty="0"/>
          </a:p>
        </p:txBody>
      </p:sp>
      <p:sp>
        <p:nvSpPr>
          <p:cNvPr id="8" name="Inhaltsplatzhalter 2"/>
          <p:cNvSpPr>
            <a:spLocks noGrp="1"/>
          </p:cNvSpPr>
          <p:nvPr>
            <p:ph sz="half" idx="10" hasCustomPrompt="1"/>
          </p:nvPr>
        </p:nvSpPr>
        <p:spPr>
          <a:xfrm>
            <a:off x="4659922" y="1635644"/>
            <a:ext cx="4087621" cy="3024337"/>
          </a:xfrm>
          <a:prstGeom prst="rect">
            <a:avLst/>
          </a:prstGeom>
        </p:spPr>
        <p:txBody>
          <a:bodyPr/>
          <a:lstStyle>
            <a:lvl1pPr marL="342900" indent="-342900" algn="just">
              <a:buClr>
                <a:srgbClr val="8A2037"/>
              </a:buClr>
              <a:buFont typeface="Arial" panose="020B0604020202020204" pitchFamily="34" charset="0"/>
              <a:buChar char="■"/>
              <a:defRPr sz="1800">
                <a:latin typeface="+mn-lt"/>
              </a:defRPr>
            </a:lvl1pPr>
            <a:lvl2pPr marL="742950" indent="-285750" algn="just">
              <a:buClr>
                <a:srgbClr val="58585A"/>
              </a:buClr>
              <a:buFont typeface="Arial" panose="020B0604020202020204" pitchFamily="34" charset="0"/>
              <a:buChar char="■"/>
              <a:defRPr sz="1600">
                <a:latin typeface="+mn-lt"/>
              </a:defRPr>
            </a:lvl2pPr>
            <a:lvl3pPr algn="just">
              <a:defRPr sz="1400">
                <a:latin typeface="+mn-lt"/>
              </a:defRPr>
            </a:lvl3pPr>
            <a:lvl4pPr algn="just">
              <a:defRPr sz="1200">
                <a:latin typeface="+mn-lt"/>
              </a:defRPr>
            </a:lvl4pPr>
            <a:lvl5pPr algn="just">
              <a:defRPr sz="1000">
                <a:latin typeface="+mn-lt"/>
              </a:defRPr>
            </a:lvl5pPr>
            <a:lvl6pPr>
              <a:defRPr sz="1800"/>
            </a:lvl6pPr>
            <a:lvl7pPr>
              <a:defRPr sz="1800"/>
            </a:lvl7pPr>
            <a:lvl8pPr>
              <a:defRPr sz="1800"/>
            </a:lvl8pPr>
            <a:lvl9pPr>
              <a:defRPr sz="1800"/>
            </a:lvl9pPr>
          </a:lstStyle>
          <a:p>
            <a:pPr lvl="0"/>
            <a:r>
              <a:rPr lang="de-DE"/>
              <a:t>Textmasterformat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dirty="0"/>
          </a:p>
        </p:txBody>
      </p:sp>
      <p:cxnSp>
        <p:nvCxnSpPr>
          <p:cNvPr id="10" name="Gerader Verbinder 9"/>
          <p:cNvCxnSpPr/>
          <p:nvPr/>
        </p:nvCxnSpPr>
        <p:spPr>
          <a:xfrm>
            <a:off x="467544" y="465516"/>
            <a:ext cx="8280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2" name="Titel 1"/>
          <p:cNvSpPr>
            <a:spLocks noGrp="1"/>
          </p:cNvSpPr>
          <p:nvPr>
            <p:ph type="title"/>
          </p:nvPr>
        </p:nvSpPr>
        <p:spPr>
          <a:xfrm>
            <a:off x="467999" y="627539"/>
            <a:ext cx="8279543"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4" name="Inhaltsplatzhalter 13"/>
          <p:cNvSpPr>
            <a:spLocks noGrp="1"/>
          </p:cNvSpPr>
          <p:nvPr>
            <p:ph sz="quarter" idx="13" hasCustomPrompt="1"/>
          </p:nvPr>
        </p:nvSpPr>
        <p:spPr>
          <a:xfrm>
            <a:off x="4659922" y="1203324"/>
            <a:ext cx="4087620" cy="432321"/>
          </a:xfrm>
        </p:spPr>
        <p:txBody>
          <a:bodyPr>
            <a:noAutofit/>
          </a:bodyPr>
          <a:lstStyle>
            <a:lvl1pPr>
              <a:defRPr sz="2000"/>
            </a:lvl1pPr>
          </a:lstStyle>
          <a:p>
            <a:pPr lvl="0"/>
            <a:r>
              <a:rPr lang="de-DE"/>
              <a:t>Textmasterformat bearbeiten</a:t>
            </a:r>
            <a:endParaRPr lang="de-DE"/>
          </a:p>
        </p:txBody>
      </p:sp>
      <p:sp>
        <p:nvSpPr>
          <p:cNvPr id="15" name="Inhaltsplatzhalter 13"/>
          <p:cNvSpPr>
            <a:spLocks noGrp="1"/>
          </p:cNvSpPr>
          <p:nvPr>
            <p:ph sz="quarter" idx="14" hasCustomPrompt="1"/>
          </p:nvPr>
        </p:nvSpPr>
        <p:spPr>
          <a:xfrm>
            <a:off x="468000" y="1203324"/>
            <a:ext cx="4038600" cy="432321"/>
          </a:xfrm>
        </p:spPr>
        <p:txBody>
          <a:bodyPr>
            <a:noAutofit/>
          </a:bodyPr>
          <a:lstStyle>
            <a:lvl1pPr>
              <a:defRPr sz="2000"/>
            </a:lvl1pPr>
          </a:lstStyle>
          <a:p>
            <a:pPr lvl="0"/>
            <a:r>
              <a:rPr lang="de-DE"/>
              <a:t>Textmasterformat bearbeiten</a:t>
            </a:r>
            <a:endParaRPr lang="de-DE"/>
          </a:p>
        </p:txBody>
      </p:sp>
      <p:sp>
        <p:nvSpPr>
          <p:cNvPr id="11" name="Textplatzhalter 4"/>
          <p:cNvSpPr>
            <a:spLocks noGrp="1"/>
          </p:cNvSpPr>
          <p:nvPr>
            <p:ph type="body" sz="quarter" idx="21" hasCustomPrompt="1"/>
          </p:nvPr>
        </p:nvSpPr>
        <p:spPr>
          <a:xfrm>
            <a:off x="5163748"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13"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no logo-line, no grey column">
    <p:spTree>
      <p:nvGrpSpPr>
        <p:cNvPr id="1" name=""/>
        <p:cNvGrpSpPr/>
        <p:nvPr/>
      </p:nvGrpSpPr>
      <p:grpSpPr>
        <a:xfrm>
          <a:off x="0" y="0"/>
          <a:ext cx="0" cy="0"/>
          <a:chOff x="0" y="0"/>
          <a:chExt cx="0" cy="0"/>
        </a:xfrm>
      </p:grpSpPr>
      <p:sp>
        <p:nvSpPr>
          <p:cNvPr id="7"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10" name="Fußzeilenplatzhalter 1"/>
          <p:cNvSpPr txBox="1"/>
          <p:nvPr/>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
        <p:nvSpPr>
          <p:cNvPr id="9" name="Titel 1"/>
          <p:cNvSpPr>
            <a:spLocks noGrp="1"/>
          </p:cNvSpPr>
          <p:nvPr>
            <p:ph type="title"/>
          </p:nvPr>
        </p:nvSpPr>
        <p:spPr>
          <a:xfrm>
            <a:off x="467999" y="627539"/>
            <a:ext cx="8279543"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1" name="Inhaltsplatzhalter 2"/>
          <p:cNvSpPr>
            <a:spLocks noGrp="1"/>
          </p:cNvSpPr>
          <p:nvPr>
            <p:ph sz="half" idx="1" hasCustomPrompt="1"/>
          </p:nvPr>
        </p:nvSpPr>
        <p:spPr>
          <a:xfrm>
            <a:off x="468000" y="1635645"/>
            <a:ext cx="4038600" cy="3024337"/>
          </a:xfrm>
          <a:prstGeom prst="rect">
            <a:avLst/>
          </a:prstGeom>
        </p:spPr>
        <p:txBody>
          <a:bodyPr/>
          <a:lstStyle>
            <a:lvl1pPr marL="342900" indent="-342900" algn="just">
              <a:buClr>
                <a:srgbClr val="8A2037"/>
              </a:buClr>
              <a:buFont typeface="Arial" panose="020B0604020202020204" pitchFamily="34" charset="0"/>
              <a:buChar char="■"/>
              <a:defRPr sz="1800">
                <a:latin typeface="+mn-lt"/>
              </a:defRPr>
            </a:lvl1pPr>
            <a:lvl2pPr marL="742950" indent="-285750" algn="just">
              <a:buClr>
                <a:srgbClr val="58585A"/>
              </a:buClr>
              <a:buFont typeface="Arial" panose="020B0604020202020204" pitchFamily="34" charset="0"/>
              <a:buChar char="■"/>
              <a:defRPr sz="1600">
                <a:latin typeface="+mn-lt"/>
              </a:defRPr>
            </a:lvl2pPr>
            <a:lvl3pPr algn="just">
              <a:defRPr sz="1400">
                <a:latin typeface="+mn-lt"/>
              </a:defRPr>
            </a:lvl3pPr>
            <a:lvl4pPr algn="just">
              <a:defRPr sz="1200">
                <a:latin typeface="+mn-lt"/>
              </a:defRPr>
            </a:lvl4pPr>
            <a:lvl5pPr algn="just">
              <a:defRPr sz="1000">
                <a:latin typeface="+mn-lt"/>
              </a:defRPr>
            </a:lvl5pPr>
            <a:lvl6pPr>
              <a:defRPr sz="1800"/>
            </a:lvl6pPr>
            <a:lvl7pPr>
              <a:defRPr sz="1800"/>
            </a:lvl7pPr>
            <a:lvl8pPr>
              <a:defRPr sz="1800"/>
            </a:lvl8pPr>
            <a:lvl9pPr>
              <a:defRPr sz="1800"/>
            </a:lvl9pPr>
          </a:lstStyle>
          <a:p>
            <a:pPr lvl="0"/>
            <a:r>
              <a:rPr lang="de-DE" altLang="de-DE" dirty="0"/>
              <a:t>Textmasterformate durch Klicken bearbeiten</a:t>
            </a:r>
            <a:endParaRPr lang="de-DE" altLang="de-DE" dirty="0"/>
          </a:p>
          <a:p>
            <a:pPr lvl="1"/>
            <a:r>
              <a:rPr lang="de-DE" altLang="de-DE" dirty="0"/>
              <a:t>Zweite Ebene</a:t>
            </a:r>
            <a:endParaRPr lang="de-DE" altLang="de-DE" dirty="0"/>
          </a:p>
          <a:p>
            <a:pPr lvl="2"/>
            <a:r>
              <a:rPr lang="de-DE" altLang="de-DE" dirty="0"/>
              <a:t>Dritte Ebene</a:t>
            </a:r>
            <a:endParaRPr lang="de-DE" altLang="de-DE" dirty="0"/>
          </a:p>
          <a:p>
            <a:pPr lvl="3"/>
            <a:r>
              <a:rPr lang="de-DE" altLang="de-DE" dirty="0"/>
              <a:t>Vierte Ebene</a:t>
            </a:r>
            <a:endParaRPr lang="de-DE" altLang="de-DE" dirty="0"/>
          </a:p>
          <a:p>
            <a:pPr lvl="4"/>
            <a:r>
              <a:rPr lang="de-DE" altLang="de-DE" dirty="0"/>
              <a:t>Fünfte Ebene</a:t>
            </a:r>
            <a:endParaRPr lang="de-DE" altLang="de-DE" dirty="0"/>
          </a:p>
        </p:txBody>
      </p:sp>
      <p:sp>
        <p:nvSpPr>
          <p:cNvPr id="12" name="Inhaltsplatzhalter 2"/>
          <p:cNvSpPr>
            <a:spLocks noGrp="1"/>
          </p:cNvSpPr>
          <p:nvPr>
            <p:ph sz="half" idx="10" hasCustomPrompt="1"/>
          </p:nvPr>
        </p:nvSpPr>
        <p:spPr>
          <a:xfrm>
            <a:off x="4659922" y="1635644"/>
            <a:ext cx="4087621" cy="3024337"/>
          </a:xfrm>
          <a:prstGeom prst="rect">
            <a:avLst/>
          </a:prstGeom>
        </p:spPr>
        <p:txBody>
          <a:bodyPr/>
          <a:lstStyle>
            <a:lvl1pPr marL="342900" indent="-342900" algn="just">
              <a:buClr>
                <a:srgbClr val="8A2037"/>
              </a:buClr>
              <a:buFont typeface="Arial" panose="020B0604020202020204" pitchFamily="34" charset="0"/>
              <a:buChar char="■"/>
              <a:defRPr sz="1800">
                <a:latin typeface="+mn-lt"/>
              </a:defRPr>
            </a:lvl1pPr>
            <a:lvl2pPr marL="742950" indent="-285750" algn="just">
              <a:buClr>
                <a:srgbClr val="58585A"/>
              </a:buClr>
              <a:buFont typeface="Arial" panose="020B0604020202020204" pitchFamily="34" charset="0"/>
              <a:buChar char="■"/>
              <a:defRPr sz="1600">
                <a:latin typeface="+mn-lt"/>
              </a:defRPr>
            </a:lvl2pPr>
            <a:lvl3pPr algn="just">
              <a:defRPr sz="1400">
                <a:latin typeface="+mn-lt"/>
              </a:defRPr>
            </a:lvl3pPr>
            <a:lvl4pPr algn="just">
              <a:defRPr sz="1200">
                <a:latin typeface="+mn-lt"/>
              </a:defRPr>
            </a:lvl4pPr>
            <a:lvl5pPr algn="just">
              <a:defRPr sz="1000">
                <a:latin typeface="+mn-lt"/>
              </a:defRPr>
            </a:lvl5pPr>
            <a:lvl6pPr>
              <a:defRPr sz="1800"/>
            </a:lvl6pPr>
            <a:lvl7pPr>
              <a:defRPr sz="1800"/>
            </a:lvl7pPr>
            <a:lvl8pPr>
              <a:defRPr sz="1800"/>
            </a:lvl8pPr>
            <a:lvl9pPr>
              <a:defRPr sz="1800"/>
            </a:lvl9pPr>
          </a:lstStyle>
          <a:p>
            <a:pPr lvl="0"/>
            <a:r>
              <a:rPr lang="de-DE"/>
              <a:t>Textmasterformat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de-DE" dirty="0"/>
          </a:p>
        </p:txBody>
      </p:sp>
      <p:sp>
        <p:nvSpPr>
          <p:cNvPr id="8" name="Inhaltsplatzhalter 13"/>
          <p:cNvSpPr>
            <a:spLocks noGrp="1"/>
          </p:cNvSpPr>
          <p:nvPr>
            <p:ph sz="quarter" idx="13" hasCustomPrompt="1"/>
          </p:nvPr>
        </p:nvSpPr>
        <p:spPr>
          <a:xfrm>
            <a:off x="4659922" y="1203324"/>
            <a:ext cx="4087620" cy="432321"/>
          </a:xfrm>
        </p:spPr>
        <p:txBody>
          <a:bodyPr>
            <a:noAutofit/>
          </a:bodyPr>
          <a:lstStyle>
            <a:lvl1pPr>
              <a:defRPr sz="2000"/>
            </a:lvl1pPr>
          </a:lstStyle>
          <a:p>
            <a:pPr lvl="0"/>
            <a:r>
              <a:rPr lang="de-DE"/>
              <a:t>Textmasterformat bearbeiten</a:t>
            </a:r>
            <a:endParaRPr lang="de-DE"/>
          </a:p>
        </p:txBody>
      </p:sp>
      <p:sp>
        <p:nvSpPr>
          <p:cNvPr id="13" name="Inhaltsplatzhalter 13"/>
          <p:cNvSpPr>
            <a:spLocks noGrp="1"/>
          </p:cNvSpPr>
          <p:nvPr>
            <p:ph sz="quarter" idx="14" hasCustomPrompt="1"/>
          </p:nvPr>
        </p:nvSpPr>
        <p:spPr>
          <a:xfrm>
            <a:off x="468000" y="1203324"/>
            <a:ext cx="4038600" cy="432321"/>
          </a:xfrm>
        </p:spPr>
        <p:txBody>
          <a:bodyPr>
            <a:noAutofit/>
          </a:bodyPr>
          <a:lstStyle>
            <a:lvl1pPr>
              <a:defRPr sz="2000"/>
            </a:lvl1pPr>
          </a:lstStyle>
          <a:p>
            <a:pPr lvl="0"/>
            <a:r>
              <a:rPr lang="de-DE"/>
              <a:t>Textmasterformat bearbeiten</a:t>
            </a:r>
            <a:endParaRPr lang="de-DE"/>
          </a:p>
        </p:txBody>
      </p:sp>
      <p:sp>
        <p:nvSpPr>
          <p:cNvPr id="15" name="Textplatzhalter 4"/>
          <p:cNvSpPr>
            <a:spLocks noGrp="1"/>
          </p:cNvSpPr>
          <p:nvPr>
            <p:ph type="body" sz="quarter" idx="21" hasCustomPrompt="1"/>
          </p:nvPr>
        </p:nvSpPr>
        <p:spPr>
          <a:xfrm>
            <a:off x="5163748"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tmplLst>
          <p:tmpl lvl="1">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image, left column">
    <p:spTree>
      <p:nvGrpSpPr>
        <p:cNvPr id="1" name=""/>
        <p:cNvGrpSpPr/>
        <p:nvPr/>
      </p:nvGrpSpPr>
      <p:grpSpPr>
        <a:xfrm>
          <a:off x="0" y="0"/>
          <a:ext cx="0" cy="0"/>
          <a:chOff x="0" y="0"/>
          <a:chExt cx="0" cy="0"/>
        </a:xfrm>
      </p:grpSpPr>
      <p:sp>
        <p:nvSpPr>
          <p:cNvPr id="8" name="Textplatzhalter 7"/>
          <p:cNvSpPr>
            <a:spLocks noGrp="1"/>
          </p:cNvSpPr>
          <p:nvPr>
            <p:ph type="body" sz="quarter" idx="12" hasCustomPrompt="1"/>
          </p:nvPr>
        </p:nvSpPr>
        <p:spPr>
          <a:xfrm>
            <a:off x="446401" y="586740"/>
            <a:ext cx="2350140" cy="976898"/>
          </a:xfrm>
          <a:solidFill>
            <a:schemeClr val="bg1"/>
          </a:solidFill>
        </p:spPr>
        <p:txBody>
          <a:bodyPr lIns="0" tIns="144000" anchor="t" anchorCtr="0">
            <a:normAutofit/>
          </a:bodyPr>
          <a:lstStyle>
            <a:lvl1pPr>
              <a:defRPr sz="2400">
                <a:latin typeface="+mj-lt"/>
              </a:defRPr>
            </a:lvl1pPr>
          </a:lstStyle>
          <a:p>
            <a:pPr lvl="0"/>
            <a:r>
              <a:rPr lang="de-DE"/>
              <a:t>Textmasterformat bearbeiten</a:t>
            </a:r>
            <a:endParaRPr lang="de-DE"/>
          </a:p>
        </p:txBody>
      </p:sp>
      <p:sp>
        <p:nvSpPr>
          <p:cNvPr id="7" name="Bildplatzhalter 4"/>
          <p:cNvSpPr>
            <a:spLocks noGrp="1"/>
          </p:cNvSpPr>
          <p:nvPr>
            <p:ph type="pic" sz="quarter" idx="11"/>
          </p:nvPr>
        </p:nvSpPr>
        <p:spPr>
          <a:xfrm>
            <a:off x="2796540" y="5"/>
            <a:ext cx="6347466" cy="5143499"/>
          </a:xfrm>
          <a:solidFill>
            <a:schemeClr val="bg1"/>
          </a:solidFill>
        </p:spPr>
        <p:txBody>
          <a:bodyPr/>
          <a:lstStyle/>
          <a:p>
            <a:r>
              <a:rPr lang="de-DE"/>
              <a:t>Bild durch Klicken auf Symbol hinzufügen</a:t>
            </a:r>
            <a:endParaRPr lang="en-US" dirty="0"/>
          </a:p>
        </p:txBody>
      </p:sp>
      <p:sp>
        <p:nvSpPr>
          <p:cNvPr id="3" name="Textplatzhalter 2"/>
          <p:cNvSpPr>
            <a:spLocks noGrp="1"/>
          </p:cNvSpPr>
          <p:nvPr>
            <p:ph type="body" sz="quarter" idx="13" hasCustomPrompt="1"/>
          </p:nvPr>
        </p:nvSpPr>
        <p:spPr>
          <a:xfrm>
            <a:off x="446401" y="1563638"/>
            <a:ext cx="2350138" cy="3179812"/>
          </a:xfrm>
        </p:spPr>
        <p:txBody>
          <a:bodyPr>
            <a:normAutofit/>
          </a:bodyPr>
          <a:lstStyle>
            <a:lvl1pPr algn="just">
              <a:defRPr sz="1800"/>
            </a:lvl1pPr>
            <a:lvl2pPr algn="just">
              <a:defRPr sz="1600"/>
            </a:lvl2pPr>
            <a:lvl3pPr algn="just">
              <a:defRPr sz="1400"/>
            </a:lvl3pPr>
            <a:lvl4pPr algn="just">
              <a:defRPr sz="1200"/>
            </a:lvl4pPr>
            <a:lvl5pPr algn="just">
              <a:defRPr sz="1000"/>
            </a:lvl5pPr>
          </a:lstStyle>
          <a:p>
            <a:pPr lvl="0"/>
            <a:r>
              <a:rPr lang="de-DE"/>
              <a:t>Textmasterformat bearbeiten</a:t>
            </a:r>
            <a:endParaRPr lang="de-DE"/>
          </a:p>
          <a:p>
            <a:pPr lvl="1"/>
            <a:r>
              <a:rPr lang="de-DE"/>
              <a:t>Zweite Ebene</a:t>
            </a:r>
            <a:endParaRPr lang="de-DE"/>
          </a:p>
          <a:p>
            <a:pPr lvl="2"/>
            <a:r>
              <a:rPr lang="de-DE"/>
              <a:t>Dritte Ebene</a:t>
            </a:r>
            <a:endParaRPr lang="de-DE"/>
          </a:p>
          <a:p>
            <a:pPr lvl="3"/>
            <a:r>
              <a:rPr lang="de-DE"/>
              <a:t>Vierte Ebene</a:t>
            </a:r>
            <a:endParaRPr lang="de-DE"/>
          </a:p>
          <a:p>
            <a:pPr lvl="4"/>
            <a:r>
              <a:rPr lang="de-DE"/>
              <a:t>Fünfte Ebene</a:t>
            </a:r>
            <a:endParaRPr lang="en-US" dirty="0"/>
          </a:p>
        </p:txBody>
      </p:sp>
      <p:sp>
        <p:nvSpPr>
          <p:cNvPr id="6" name="Fußzeilenplatzhalter 1"/>
          <p:cNvSpPr txBox="1"/>
          <p:nvPr userDrawn="1"/>
        </p:nvSpPr>
        <p:spPr>
          <a:xfrm rot="16200000">
            <a:off x="-504000" y="4453200"/>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 objects, no logo-line, grey column">
    <p:spTree>
      <p:nvGrpSpPr>
        <p:cNvPr id="1" name=""/>
        <p:cNvGrpSpPr/>
        <p:nvPr/>
      </p:nvGrpSpPr>
      <p:grpSpPr>
        <a:xfrm>
          <a:off x="0" y="0"/>
          <a:ext cx="0" cy="0"/>
          <a:chOff x="0" y="0"/>
          <a:chExt cx="0" cy="0"/>
        </a:xfrm>
      </p:grpSpPr>
      <p:sp>
        <p:nvSpPr>
          <p:cNvPr id="7" name="Rechteck 6"/>
          <p:cNvSpPr/>
          <p:nvPr/>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ctr"/>
            <a:endParaRPr lang="de-DE"/>
          </a:p>
        </p:txBody>
      </p:sp>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4" name="Inhaltsplatzhalter 3"/>
          <p:cNvSpPr>
            <a:spLocks noGrp="1"/>
          </p:cNvSpPr>
          <p:nvPr>
            <p:ph sz="quarter" idx="10" hasCustomPrompt="1"/>
          </p:nvPr>
        </p:nvSpPr>
        <p:spPr>
          <a:xfrm>
            <a:off x="3635896" y="1491630"/>
            <a:ext cx="3097212" cy="1441450"/>
          </a:xfrm>
          <a:solidFill>
            <a:schemeClr val="bg1"/>
          </a:solidFill>
          <a:ln w="38100">
            <a:solidFill>
              <a:schemeClr val="bg2"/>
            </a:solidFill>
          </a:ln>
        </p:spPr>
        <p:txBody>
          <a:bodyPr lIns="107963" tIns="71976" rIns="107963" bIns="71976" anchor="ctr">
            <a:normAutofit/>
          </a:bodyPr>
          <a:lstStyle>
            <a:lvl1pPr algn="ctr">
              <a:defRPr sz="1800"/>
            </a:lvl1pPr>
          </a:lstStyle>
          <a:p>
            <a:pPr lvl="0"/>
            <a:r>
              <a:rPr lang="de-DE"/>
              <a:t>Textmasterformat bearbeiten</a:t>
            </a:r>
            <a:endParaRPr lang="de-DE"/>
          </a:p>
        </p:txBody>
      </p:sp>
      <p:sp>
        <p:nvSpPr>
          <p:cNvPr id="10" name="Inhaltsplatzhalter 3"/>
          <p:cNvSpPr>
            <a:spLocks noGrp="1"/>
          </p:cNvSpPr>
          <p:nvPr>
            <p:ph sz="quarter" idx="11" hasCustomPrompt="1"/>
          </p:nvPr>
        </p:nvSpPr>
        <p:spPr>
          <a:xfrm>
            <a:off x="3635896" y="2931792"/>
            <a:ext cx="3097212" cy="1441450"/>
          </a:xfrm>
          <a:solidFill>
            <a:schemeClr val="bg1"/>
          </a:solidFill>
          <a:ln w="38100">
            <a:solidFill>
              <a:schemeClr val="bg2"/>
            </a:solidFill>
          </a:ln>
        </p:spPr>
        <p:txBody>
          <a:bodyPr lIns="107963" tIns="71976" rIns="107963" bIns="71976" anchor="ctr">
            <a:normAutofit/>
          </a:bodyPr>
          <a:lstStyle>
            <a:lvl1pPr algn="ctr">
              <a:defRPr sz="1800"/>
            </a:lvl1pPr>
          </a:lstStyle>
          <a:p>
            <a:pPr lvl="0"/>
            <a:r>
              <a:rPr lang="de-DE"/>
              <a:t>Textmasterformat bearbeiten</a:t>
            </a:r>
            <a:endParaRPr lang="de-DE"/>
          </a:p>
        </p:txBody>
      </p:sp>
      <p:sp>
        <p:nvSpPr>
          <p:cNvPr id="12" name="Inhaltsplatzhalter 3"/>
          <p:cNvSpPr>
            <a:spLocks noGrp="1"/>
          </p:cNvSpPr>
          <p:nvPr>
            <p:ph sz="quarter" idx="12" hasCustomPrompt="1"/>
          </p:nvPr>
        </p:nvSpPr>
        <p:spPr>
          <a:xfrm>
            <a:off x="539555" y="2931792"/>
            <a:ext cx="3097212" cy="1441450"/>
          </a:xfrm>
          <a:solidFill>
            <a:schemeClr val="bg1"/>
          </a:solidFill>
          <a:ln w="38100">
            <a:solidFill>
              <a:schemeClr val="bg2"/>
            </a:solidFill>
          </a:ln>
        </p:spPr>
        <p:txBody>
          <a:bodyPr lIns="107963" tIns="71976" rIns="107963" bIns="71976" anchor="ctr">
            <a:normAutofit/>
          </a:bodyPr>
          <a:lstStyle>
            <a:lvl1pPr algn="ctr">
              <a:defRPr sz="1800"/>
            </a:lvl1pPr>
          </a:lstStyle>
          <a:p>
            <a:pPr lvl="0"/>
            <a:r>
              <a:rPr lang="de-DE"/>
              <a:t>Textmasterformat bearbeiten</a:t>
            </a:r>
            <a:endParaRPr lang="de-DE"/>
          </a:p>
        </p:txBody>
      </p:sp>
      <p:sp>
        <p:nvSpPr>
          <p:cNvPr id="13" name="Inhaltsplatzhalter 3"/>
          <p:cNvSpPr>
            <a:spLocks noGrp="1"/>
          </p:cNvSpPr>
          <p:nvPr>
            <p:ph sz="quarter" idx="13" hasCustomPrompt="1"/>
          </p:nvPr>
        </p:nvSpPr>
        <p:spPr>
          <a:xfrm>
            <a:off x="539555" y="1491630"/>
            <a:ext cx="3097212" cy="1441450"/>
          </a:xfrm>
          <a:solidFill>
            <a:schemeClr val="bg1"/>
          </a:solidFill>
          <a:ln w="38100">
            <a:solidFill>
              <a:schemeClr val="bg2"/>
            </a:solidFill>
          </a:ln>
        </p:spPr>
        <p:txBody>
          <a:bodyPr anchor="ctr">
            <a:normAutofit/>
          </a:bodyPr>
          <a:lstStyle>
            <a:lvl1pPr algn="ctr">
              <a:defRPr sz="1800"/>
            </a:lvl1pPr>
          </a:lstStyle>
          <a:p>
            <a:pPr lvl="0"/>
            <a:r>
              <a:rPr lang="de-DE"/>
              <a:t>Textmasterformat bearbeiten</a:t>
            </a:r>
            <a:endParaRPr lang="de-DE"/>
          </a:p>
        </p:txBody>
      </p:sp>
      <p:sp>
        <p:nvSpPr>
          <p:cNvPr id="14" name="Fußzeilenplatzhalter 1"/>
          <p:cNvSpPr txBox="1"/>
          <p:nvPr/>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 gmPlan GmbH</a:t>
            </a:r>
            <a:endParaRPr lang="en-US"/>
          </a:p>
        </p:txBody>
      </p:sp>
      <p:sp>
        <p:nvSpPr>
          <p:cNvPr id="11" name="Textplatzhalter 3"/>
          <p:cNvSpPr>
            <a:spLocks noGrp="1"/>
          </p:cNvSpPr>
          <p:nvPr>
            <p:ph type="body" sz="quarter" idx="14" hasCustomPrompt="1"/>
          </p:nvPr>
        </p:nvSpPr>
        <p:spPr>
          <a:xfrm>
            <a:off x="7208838" y="1491631"/>
            <a:ext cx="1538287" cy="2888984"/>
          </a:xfrm>
        </p:spPr>
        <p:txBody>
          <a:bodyPr/>
          <a:lstStyle>
            <a:lvl1pPr algn="l">
              <a:defRPr lang="de-DE" dirty="0" smtClean="0">
                <a:solidFill>
                  <a:srgbClr val="99001F"/>
                </a:solidFill>
              </a:defRPr>
            </a:lvl1pPr>
            <a:lvl2pPr algn="l">
              <a:defRPr lang="de-DE" dirty="0" smtClean="0"/>
            </a:lvl2pPr>
            <a:lvl3pPr algn="l">
              <a:defRPr lang="de-DE" dirty="0" smtClean="0"/>
            </a:lvl3pPr>
            <a:lvl4pPr algn="l">
              <a:defRPr lang="de-DE" dirty="0" smtClean="0"/>
            </a:lvl4pPr>
            <a:lvl5pPr algn="l">
              <a:defRPr lang="de-DE" dirty="0" smtClean="0"/>
            </a:lvl5pPr>
          </a:lstStyle>
          <a:p>
            <a:pPr lvl="0"/>
            <a:r>
              <a:rPr lang="de-DE"/>
              <a:t>Textmasterformat bearbeiten</a:t>
            </a:r>
            <a:endParaRPr lang="de-DE"/>
          </a:p>
        </p:txBody>
      </p:sp>
      <p:sp>
        <p:nvSpPr>
          <p:cNvPr id="15" name="Titel 1"/>
          <p:cNvSpPr>
            <a:spLocks noGrp="1"/>
          </p:cNvSpPr>
          <p:nvPr>
            <p:ph type="title"/>
          </p:nvPr>
        </p:nvSpPr>
        <p:spPr>
          <a:xfrm>
            <a:off x="467999" y="627539"/>
            <a:ext cx="6265109"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6"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 gmPlan GmbH</a:t>
            </a:r>
            <a:endParaRPr lang="en-US"/>
          </a:p>
        </p:txBody>
      </p:sp>
      <p:sp>
        <p:nvSpPr>
          <p:cNvPr id="17" name="Textplatzhalter 4"/>
          <p:cNvSpPr>
            <a:spLocks noGrp="1"/>
          </p:cNvSpPr>
          <p:nvPr>
            <p:ph type="body" sz="quarter" idx="21" hasCustomPrompt="1"/>
          </p:nvPr>
        </p:nvSpPr>
        <p:spPr>
          <a:xfrm>
            <a:off x="3156986"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tmplLst>
          <p:tmpl lvl="0">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10" grpId="0" animBg="1" build="p">
        <p:tmplLst>
          <p:tmpl lvl="0">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12" grpId="0" animBg="1" build="p">
        <p:tmplLst>
          <p:tmpl lvl="0">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 lvl="1">
            <p:tnLst>
              <p:par>
                <p:cTn presetID="1" presetClass="entr" presetSubtype="0" fill="hold" nodeType="clickEffect">
                  <p:stCondLst>
                    <p:cond delay="0"/>
                  </p:stCondLst>
                  <p:childTnLst>
                    <p:set>
                      <p:cBhvr>
                        <p:cTn dur="1" fill="hold">
                          <p:stCondLst>
                            <p:cond delay="0"/>
                          </p:stCondLst>
                        </p:cTn>
                        <p:tgtEl>
                          <p:spTgt spid="12"/>
                        </p:tgtEl>
                        <p:attrNameLst>
                          <p:attrName>style.visibility</p:attrName>
                        </p:attrNameLst>
                      </p:cBhvr>
                      <p:to>
                        <p:strVal val="visible"/>
                      </p:to>
                    </p:set>
                  </p:childTnLst>
                </p:cTn>
              </p:par>
            </p:tnLst>
          </p:tmpl>
        </p:tmplLst>
      </p:bldP>
      <p:bldP spid="13" grpId="0" animBg="1" build="p">
        <p:tmplLst>
          <p:tmpl lvl="0">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 lvl="1">
            <p:tnLst>
              <p:par>
                <p:cTn presetID="1"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no logo-line, no column">
    <p:spTree>
      <p:nvGrpSpPr>
        <p:cNvPr id="1" name=""/>
        <p:cNvGrpSpPr/>
        <p:nvPr/>
      </p:nvGrpSpPr>
      <p:grpSpPr>
        <a:xfrm>
          <a:off x="0" y="0"/>
          <a:ext cx="0" cy="0"/>
          <a:chOff x="0" y="0"/>
          <a:chExt cx="0" cy="0"/>
        </a:xfrm>
      </p:grpSpPr>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6" name="Titel 1"/>
          <p:cNvSpPr>
            <a:spLocks noGrp="1"/>
          </p:cNvSpPr>
          <p:nvPr>
            <p:ph type="title"/>
          </p:nvPr>
        </p:nvSpPr>
        <p:spPr>
          <a:xfrm>
            <a:off x="467999" y="627539"/>
            <a:ext cx="8279543"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5" name="Textplatzhalter 4"/>
          <p:cNvSpPr>
            <a:spLocks noGrp="1"/>
          </p:cNvSpPr>
          <p:nvPr>
            <p:ph type="body" sz="quarter" idx="21" hasCustomPrompt="1"/>
          </p:nvPr>
        </p:nvSpPr>
        <p:spPr>
          <a:xfrm>
            <a:off x="5163748"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7" name="Fußzeilenplatzhalter 1"/>
          <p:cNvSpPr txBox="1"/>
          <p:nvPr userDrawn="1"/>
        </p:nvSpPr>
        <p:spPr>
          <a:xfrm rot="16200000">
            <a:off x="8452447" y="4451946"/>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o logo-line, column">
    <p:spTree>
      <p:nvGrpSpPr>
        <p:cNvPr id="1" name=""/>
        <p:cNvGrpSpPr/>
        <p:nvPr/>
      </p:nvGrpSpPr>
      <p:grpSpPr>
        <a:xfrm>
          <a:off x="0" y="0"/>
          <a:ext cx="0" cy="0"/>
          <a:chOff x="0" y="0"/>
          <a:chExt cx="0" cy="0"/>
        </a:xfrm>
      </p:grpSpPr>
      <p:sp>
        <p:nvSpPr>
          <p:cNvPr id="9" name="Foliennummernplatzhalter 2"/>
          <p:cNvSpPr>
            <a:spLocks noGrp="1"/>
          </p:cNvSpPr>
          <p:nvPr>
            <p:ph type="sldNum" sz="quarter" idx="4"/>
          </p:nvPr>
        </p:nvSpPr>
        <p:spPr>
          <a:xfrm>
            <a:off x="0" y="5002020"/>
            <a:ext cx="9144000" cy="141480"/>
          </a:xfrm>
          <a:prstGeom prst="rect">
            <a:avLst/>
          </a:prstGeom>
        </p:spPr>
        <p:txBody>
          <a:bodyPr vert="horz" lIns="91410" tIns="45703" rIns="91410" bIns="45703" rtlCol="0" anchor="ctr"/>
          <a:lstStyle>
            <a:lvl1pPr algn="ctr">
              <a:defRPr sz="800" b="1">
                <a:solidFill>
                  <a:schemeClr val="tx1">
                    <a:tint val="75000"/>
                  </a:schemeClr>
                </a:solidFill>
              </a:defRPr>
            </a:lvl1pPr>
          </a:lstStyle>
          <a:p>
            <a:fld id="{0BF71A73-ED6D-48FF-B858-0EABB2B9208E}" type="slidenum">
              <a:rPr lang="en-US" smtClean="0"/>
            </a:fld>
            <a:endParaRPr lang="en-US"/>
          </a:p>
        </p:txBody>
      </p:sp>
      <p:sp>
        <p:nvSpPr>
          <p:cNvPr id="6" name="Rechteck 5"/>
          <p:cNvSpPr/>
          <p:nvPr/>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ctr"/>
            <a:endParaRPr lang="de-DE"/>
          </a:p>
        </p:txBody>
      </p:sp>
      <p:sp>
        <p:nvSpPr>
          <p:cNvPr id="4" name="Fußzeilenplatzhalter 1"/>
          <p:cNvSpPr>
            <a:spLocks noGrp="1"/>
          </p:cNvSpPr>
          <p:nvPr>
            <p:ph type="ftr" sz="quarter" idx="3"/>
          </p:nvPr>
        </p:nvSpPr>
        <p:spPr>
          <a:xfrm rot="16200000">
            <a:off x="8452447" y="4451946"/>
            <a:ext cx="1203598" cy="179512"/>
          </a:xfrm>
          <a:prstGeom prst="rect">
            <a:avLst/>
          </a:prstGeom>
          <a:noFill/>
          <a:ln>
            <a:noFill/>
          </a:ln>
        </p:spPr>
        <p:txBody>
          <a:bodyPr vert="horz" lIns="91410" tIns="45703" rIns="91410" bIns="45703" rtlCol="0" anchor="ctr"/>
          <a:lstStyle>
            <a:lvl1pPr algn="ctr">
              <a:defRPr sz="700">
                <a:solidFill>
                  <a:schemeClr val="bg1">
                    <a:lumMod val="65000"/>
                  </a:schemeClr>
                </a:solidFill>
              </a:defRPr>
            </a:lvl1pPr>
          </a:lstStyle>
          <a:p>
            <a:endParaRPr lang="en-US"/>
          </a:p>
        </p:txBody>
      </p:sp>
      <p:sp>
        <p:nvSpPr>
          <p:cNvPr id="7" name="Textplatzhalter 3"/>
          <p:cNvSpPr>
            <a:spLocks noGrp="1"/>
          </p:cNvSpPr>
          <p:nvPr>
            <p:ph type="body" sz="quarter" idx="10" hasCustomPrompt="1"/>
          </p:nvPr>
        </p:nvSpPr>
        <p:spPr>
          <a:xfrm>
            <a:off x="7208838" y="1200150"/>
            <a:ext cx="1538287" cy="3394473"/>
          </a:xfrm>
        </p:spPr>
        <p:txBody>
          <a:bodyPr/>
          <a:lstStyle>
            <a:lvl1pPr algn="l">
              <a:defRPr lang="de-DE" dirty="0" smtClean="0">
                <a:solidFill>
                  <a:srgbClr val="99001F"/>
                </a:solidFill>
              </a:defRPr>
            </a:lvl1pPr>
            <a:lvl2pPr algn="l">
              <a:defRPr lang="de-DE" dirty="0" smtClean="0"/>
            </a:lvl2pPr>
            <a:lvl3pPr algn="l">
              <a:defRPr lang="de-DE" dirty="0" smtClean="0"/>
            </a:lvl3pPr>
            <a:lvl4pPr algn="l">
              <a:defRPr lang="de-DE" dirty="0" smtClean="0"/>
            </a:lvl4pPr>
            <a:lvl5pPr algn="l">
              <a:defRPr lang="de-DE" dirty="0" smtClean="0"/>
            </a:lvl5pPr>
          </a:lstStyle>
          <a:p>
            <a:pPr lvl="0"/>
            <a:r>
              <a:rPr lang="de-DE"/>
              <a:t>Textmasterformat bearbeiten</a:t>
            </a:r>
            <a:endParaRPr lang="de-DE"/>
          </a:p>
        </p:txBody>
      </p:sp>
      <p:sp>
        <p:nvSpPr>
          <p:cNvPr id="8" name="Titel 1"/>
          <p:cNvSpPr>
            <a:spLocks noGrp="1"/>
          </p:cNvSpPr>
          <p:nvPr>
            <p:ph type="title"/>
          </p:nvPr>
        </p:nvSpPr>
        <p:spPr>
          <a:xfrm>
            <a:off x="467999" y="627539"/>
            <a:ext cx="6367141" cy="507841"/>
          </a:xfrm>
          <a:prstGeom prst="rect">
            <a:avLst/>
          </a:prstGeom>
        </p:spPr>
        <p:txBody>
          <a:bodyPr lIns="0">
            <a:normAutofit/>
          </a:bodyPr>
          <a:lstStyle>
            <a:lvl1pPr>
              <a:defRPr sz="2400">
                <a:latin typeface="+mj-lt"/>
              </a:defRPr>
            </a:lvl1pPr>
          </a:lstStyle>
          <a:p>
            <a:r>
              <a:rPr lang="de-DE"/>
              <a:t>Titelmasterformat durch Klicken bearbeiten</a:t>
            </a:r>
            <a:endParaRPr lang="de-DE" dirty="0"/>
          </a:p>
        </p:txBody>
      </p:sp>
      <p:sp>
        <p:nvSpPr>
          <p:cNvPr id="10" name="Rechteck 9"/>
          <p:cNvSpPr/>
          <p:nvPr userDrawn="1"/>
        </p:nvSpPr>
        <p:spPr>
          <a:xfrm>
            <a:off x="7020274" y="0"/>
            <a:ext cx="2123728" cy="51435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10" tIns="45703" rIns="91410" bIns="45703" rtlCol="0" anchor="ctr"/>
          <a:lstStyle/>
          <a:p>
            <a:pPr algn="ctr"/>
            <a:endParaRPr lang="de-DE"/>
          </a:p>
        </p:txBody>
      </p:sp>
      <p:sp>
        <p:nvSpPr>
          <p:cNvPr id="11" name="Textplatzhalter 4"/>
          <p:cNvSpPr>
            <a:spLocks noGrp="1"/>
          </p:cNvSpPr>
          <p:nvPr>
            <p:ph type="body" sz="quarter" idx="21" hasCustomPrompt="1"/>
          </p:nvPr>
        </p:nvSpPr>
        <p:spPr>
          <a:xfrm>
            <a:off x="3275856" y="4659982"/>
            <a:ext cx="3598048" cy="288032"/>
          </a:xfrm>
        </p:spPr>
        <p:txBody>
          <a:bodyPr anchor="ctr">
            <a:noAutofit/>
          </a:bodyPr>
          <a:lstStyle>
            <a:lvl1pPr algn="r">
              <a:defRPr sz="1000">
                <a:solidFill>
                  <a:schemeClr val="bg2"/>
                </a:solidFill>
                <a:latin typeface="+mn-lt"/>
              </a:defRPr>
            </a:lvl1pPr>
          </a:lstStyle>
          <a:p>
            <a:pPr lvl="0"/>
            <a:r>
              <a:rPr lang="de-DE" dirty="0"/>
              <a:t>Quelle:</a:t>
            </a:r>
            <a:endParaRPr lang="en-US" dirty="0"/>
          </a:p>
        </p:txBody>
      </p:sp>
      <p:sp>
        <p:nvSpPr>
          <p:cNvPr id="15" name="Fußzeilenplatzhalter 1"/>
          <p:cNvSpPr txBox="1"/>
          <p:nvPr userDrawn="1"/>
        </p:nvSpPr>
        <p:spPr>
          <a:xfrm rot="16200000">
            <a:off x="8452800" y="4451945"/>
            <a:ext cx="1203598" cy="179512"/>
          </a:xfrm>
          <a:prstGeom prst="rect">
            <a:avLst/>
          </a:prstGeom>
          <a:noFill/>
          <a:ln>
            <a:noFill/>
          </a:ln>
        </p:spPr>
        <p:txBody>
          <a:bodyPr vert="horz" lIns="91410" tIns="45703" rIns="91410" bIns="45703" rtlCol="0" anchor="ctr"/>
          <a:lstStyle>
            <a:defPPr>
              <a:defRPr lang="en-US"/>
            </a:defPPr>
            <a:lvl1pPr marL="0" algn="ctr" defTabSz="914400" rtl="0" eaLnBrk="1" latinLnBrk="0" hangingPunct="1">
              <a:defRPr sz="700" kern="1200">
                <a:solidFill>
                  <a:schemeClr val="bg1">
                    <a:lumMod val="6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 gmPlan GmbH</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ullets 123">
    <p:spTree>
      <p:nvGrpSpPr>
        <p:cNvPr id="1" name=""/>
        <p:cNvGrpSpPr/>
        <p:nvPr/>
      </p:nvGrpSpPr>
      <p:grpSpPr>
        <a:xfrm>
          <a:off x="0" y="0"/>
          <a:ext cx="0" cy="0"/>
          <a:chOff x="0" y="0"/>
          <a:chExt cx="0" cy="0"/>
        </a:xfrm>
      </p:grpSpPr>
      <p:sp>
        <p:nvSpPr>
          <p:cNvPr id="36" name="Body Level One…"/>
          <p:cNvSpPr txBox="1">
            <a:spLocks noGrp="1"/>
          </p:cNvSpPr>
          <p:nvPr>
            <p:ph type="body" sz="quarter" idx="1" hasCustomPrompt="1"/>
          </p:nvPr>
        </p:nvSpPr>
        <p:spPr>
          <a:xfrm>
            <a:off x="1043832" y="1498081"/>
            <a:ext cx="7413554" cy="308588"/>
          </a:xfrm>
          <a:prstGeom prst="rect">
            <a:avLst/>
          </a:prstGeom>
        </p:spPr>
        <p:txBody>
          <a:bodyPr anchor="ctr"/>
          <a:lstStyle>
            <a:lvl1pPr>
              <a:spcBef>
                <a:spcPts val="400"/>
              </a:spcBef>
              <a:defRPr sz="1800">
                <a:solidFill>
                  <a:srgbClr val="000000"/>
                </a:solidFill>
              </a:defRPr>
            </a:lvl1pPr>
            <a:lvl2pPr>
              <a:spcBef>
                <a:spcPts val="400"/>
              </a:spcBef>
              <a:defRPr sz="1800">
                <a:solidFill>
                  <a:srgbClr val="000000"/>
                </a:solidFill>
              </a:defRPr>
            </a:lvl2pPr>
            <a:lvl3pPr>
              <a:spcBef>
                <a:spcPts val="400"/>
              </a:spcBef>
              <a:defRPr sz="1800">
                <a:solidFill>
                  <a:srgbClr val="000000"/>
                </a:solidFill>
              </a:defRPr>
            </a:lvl3pPr>
            <a:lvl4pPr>
              <a:spcBef>
                <a:spcPts val="400"/>
              </a:spcBef>
              <a:defRPr sz="1800">
                <a:solidFill>
                  <a:srgbClr val="000000"/>
                </a:solidFill>
              </a:defRPr>
            </a:lvl4pPr>
            <a:lvl5pPr>
              <a:spcBef>
                <a:spcPts val="400"/>
              </a:spcBef>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37" name="Title Text"/>
          <p:cNvSpPr txBox="1">
            <a:spLocks noGrp="1"/>
          </p:cNvSpPr>
          <p:nvPr>
            <p:ph type="title" hasCustomPrompt="1"/>
          </p:nvPr>
        </p:nvSpPr>
        <p:spPr>
          <a:xfrm>
            <a:off x="468000" y="627539"/>
            <a:ext cx="7998139" cy="507842"/>
          </a:xfrm>
          <a:prstGeom prst="rect">
            <a:avLst/>
          </a:prstGeom>
        </p:spPr>
        <p:txBody>
          <a:bodyPr/>
          <a:lstStyle>
            <a:lvl1pPr>
              <a:defRPr sz="2400"/>
            </a:lvl1pPr>
          </a:lstStyle>
          <a:p>
            <a:r>
              <a:t>Title Text</a:t>
            </a:r>
          </a:p>
        </p:txBody>
      </p:sp>
      <p:sp>
        <p:nvSpPr>
          <p:cNvPr id="38" name="Textplatzhalter 4"/>
          <p:cNvSpPr>
            <a:spLocks noGrp="1"/>
          </p:cNvSpPr>
          <p:nvPr>
            <p:ph type="body" sz="quarter" idx="13"/>
          </p:nvPr>
        </p:nvSpPr>
        <p:spPr>
          <a:xfrm>
            <a:off x="4859337" y="4587973"/>
            <a:ext cx="3598048" cy="288033"/>
          </a:xfrm>
          <a:prstGeom prst="rect">
            <a:avLst/>
          </a:prstGeom>
        </p:spPr>
        <p:txBody>
          <a:bodyPr anchor="ctr"/>
          <a:lstStyle/>
          <a:p>
            <a:pPr algn="r">
              <a:spcBef>
                <a:spcPts val="200"/>
              </a:spcBef>
              <a:defRPr sz="1000">
                <a:solidFill>
                  <a:srgbClr val="808080"/>
                </a:solidFill>
              </a:defRPr>
            </a:pPr>
          </a:p>
        </p:txBody>
      </p:sp>
      <p:grpSp>
        <p:nvGrpSpPr>
          <p:cNvPr id="41" name="Rechteck 3"/>
          <p:cNvGrpSpPr/>
          <p:nvPr/>
        </p:nvGrpSpPr>
        <p:grpSpPr>
          <a:xfrm>
            <a:off x="748863" y="1492464"/>
            <a:ext cx="304948" cy="304948"/>
            <a:chOff x="0" y="0"/>
            <a:chExt cx="304947" cy="304947"/>
          </a:xfrm>
        </p:grpSpPr>
        <p:sp>
          <p:nvSpPr>
            <p:cNvPr id="39" name="Square"/>
            <p:cNvSpPr/>
            <p:nvPr/>
          </p:nvSpPr>
          <p:spPr>
            <a:xfrm>
              <a:off x="-1" y="-1"/>
              <a:ext cx="304949" cy="304949"/>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b="1">
                  <a:solidFill>
                    <a:srgbClr val="FFFFFF"/>
                  </a:solidFill>
                </a:defRPr>
              </a:pPr>
            </a:p>
          </p:txBody>
        </p:sp>
        <p:sp>
          <p:nvSpPr>
            <p:cNvPr id="40" name="1"/>
            <p:cNvSpPr txBox="1"/>
            <p:nvPr/>
          </p:nvSpPr>
          <p:spPr>
            <a:xfrm>
              <a:off x="-1" y="8061"/>
              <a:ext cx="304949" cy="288825"/>
            </a:xfrm>
            <a:prstGeom prst="rect">
              <a:avLst/>
            </a:prstGeom>
            <a:noFill/>
            <a:ln w="12700" cap="flat">
              <a:noFill/>
              <a:miter lim="400000"/>
            </a:ln>
            <a:effectLst/>
          </p:spPr>
          <p:txBody>
            <a:bodyPr wrap="square" lIns="45719" tIns="45719" rIns="45719" bIns="45719" numCol="1" anchor="ctr">
              <a:spAutoFit/>
            </a:bodyPr>
            <a:lstStyle>
              <a:lvl1pPr algn="ctr">
                <a:defRPr sz="1400" b="1">
                  <a:solidFill>
                    <a:srgbClr val="FFFFFF"/>
                  </a:solidFill>
                </a:defRPr>
              </a:lvl1pPr>
            </a:lstStyle>
            <a:p>
              <a:r>
                <a:t>1</a:t>
              </a:r>
            </a:p>
          </p:txBody>
        </p:sp>
      </p:grpSp>
      <p:grpSp>
        <p:nvGrpSpPr>
          <p:cNvPr id="44" name="Rechteck 20"/>
          <p:cNvGrpSpPr/>
          <p:nvPr/>
        </p:nvGrpSpPr>
        <p:grpSpPr>
          <a:xfrm>
            <a:off x="728797" y="3579862"/>
            <a:ext cx="304949" cy="304948"/>
            <a:chOff x="0" y="0"/>
            <a:chExt cx="304947" cy="304947"/>
          </a:xfrm>
        </p:grpSpPr>
        <p:sp>
          <p:nvSpPr>
            <p:cNvPr id="42" name="Square"/>
            <p:cNvSpPr/>
            <p:nvPr/>
          </p:nvSpPr>
          <p:spPr>
            <a:xfrm>
              <a:off x="-1" y="-1"/>
              <a:ext cx="304949" cy="304949"/>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b="1">
                  <a:solidFill>
                    <a:srgbClr val="FFFFFF"/>
                  </a:solidFill>
                </a:defRPr>
              </a:pPr>
            </a:p>
          </p:txBody>
        </p:sp>
        <p:sp>
          <p:nvSpPr>
            <p:cNvPr id="43" name="3"/>
            <p:cNvSpPr txBox="1"/>
            <p:nvPr/>
          </p:nvSpPr>
          <p:spPr>
            <a:xfrm>
              <a:off x="-1" y="8061"/>
              <a:ext cx="304949" cy="288825"/>
            </a:xfrm>
            <a:prstGeom prst="rect">
              <a:avLst/>
            </a:prstGeom>
            <a:noFill/>
            <a:ln w="12700" cap="flat">
              <a:noFill/>
              <a:miter lim="400000"/>
            </a:ln>
            <a:effectLst/>
          </p:spPr>
          <p:txBody>
            <a:bodyPr wrap="square" lIns="45719" tIns="45719" rIns="45719" bIns="45719" numCol="1" anchor="ctr">
              <a:spAutoFit/>
            </a:bodyPr>
            <a:lstStyle>
              <a:lvl1pPr algn="ctr">
                <a:defRPr sz="1400" b="1">
                  <a:solidFill>
                    <a:srgbClr val="FFFFFF"/>
                  </a:solidFill>
                </a:defRPr>
              </a:lvl1pPr>
            </a:lstStyle>
            <a:p>
              <a:r>
                <a:t>3</a:t>
              </a:r>
            </a:p>
          </p:txBody>
        </p:sp>
      </p:grpSp>
      <p:grpSp>
        <p:nvGrpSpPr>
          <p:cNvPr id="47" name="Rechteck 21"/>
          <p:cNvGrpSpPr/>
          <p:nvPr/>
        </p:nvGrpSpPr>
        <p:grpSpPr>
          <a:xfrm>
            <a:off x="728799" y="2499741"/>
            <a:ext cx="304948" cy="304948"/>
            <a:chOff x="0" y="0"/>
            <a:chExt cx="304947" cy="304947"/>
          </a:xfrm>
        </p:grpSpPr>
        <p:sp>
          <p:nvSpPr>
            <p:cNvPr id="45" name="Square"/>
            <p:cNvSpPr/>
            <p:nvPr/>
          </p:nvSpPr>
          <p:spPr>
            <a:xfrm>
              <a:off x="-1" y="-1"/>
              <a:ext cx="304949" cy="304949"/>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b="1">
                  <a:solidFill>
                    <a:srgbClr val="FFFFFF"/>
                  </a:solidFill>
                </a:defRPr>
              </a:pPr>
            </a:p>
          </p:txBody>
        </p:sp>
        <p:sp>
          <p:nvSpPr>
            <p:cNvPr id="46" name="2"/>
            <p:cNvSpPr txBox="1"/>
            <p:nvPr/>
          </p:nvSpPr>
          <p:spPr>
            <a:xfrm>
              <a:off x="-1" y="8061"/>
              <a:ext cx="304949" cy="288825"/>
            </a:xfrm>
            <a:prstGeom prst="rect">
              <a:avLst/>
            </a:prstGeom>
            <a:noFill/>
            <a:ln w="12700" cap="flat">
              <a:noFill/>
              <a:miter lim="400000"/>
            </a:ln>
            <a:effectLst/>
          </p:spPr>
          <p:txBody>
            <a:bodyPr wrap="square" lIns="45719" tIns="45719" rIns="45719" bIns="45719" numCol="1" anchor="ctr">
              <a:spAutoFit/>
            </a:bodyPr>
            <a:lstStyle>
              <a:lvl1pPr algn="ctr">
                <a:defRPr sz="1400" b="1">
                  <a:solidFill>
                    <a:srgbClr val="FFFFFF"/>
                  </a:solidFill>
                </a:defRPr>
              </a:lvl1pPr>
            </a:lstStyle>
            <a:p>
              <a:r>
                <a:t>2</a:t>
              </a:r>
            </a:p>
          </p:txBody>
        </p:sp>
      </p:grpSp>
      <p:sp>
        <p:nvSpPr>
          <p:cNvPr id="48"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ABC">
    <p:spTree>
      <p:nvGrpSpPr>
        <p:cNvPr id="1" name=""/>
        <p:cNvGrpSpPr/>
        <p:nvPr/>
      </p:nvGrpSpPr>
      <p:grpSpPr>
        <a:xfrm>
          <a:off x="0" y="0"/>
          <a:ext cx="0" cy="0"/>
          <a:chOff x="0" y="0"/>
          <a:chExt cx="0" cy="0"/>
        </a:xfrm>
      </p:grpSpPr>
      <p:sp>
        <p:nvSpPr>
          <p:cNvPr id="55" name="Body Level One…"/>
          <p:cNvSpPr txBox="1">
            <a:spLocks noGrp="1"/>
          </p:cNvSpPr>
          <p:nvPr>
            <p:ph type="body" sz="quarter" idx="1" hasCustomPrompt="1"/>
          </p:nvPr>
        </p:nvSpPr>
        <p:spPr>
          <a:xfrm>
            <a:off x="1043832" y="1498081"/>
            <a:ext cx="7413554" cy="308588"/>
          </a:xfrm>
          <a:prstGeom prst="rect">
            <a:avLst/>
          </a:prstGeom>
        </p:spPr>
        <p:txBody>
          <a:bodyPr anchor="ctr"/>
          <a:lstStyle>
            <a:lvl1pPr>
              <a:spcBef>
                <a:spcPts val="400"/>
              </a:spcBef>
              <a:defRPr sz="1800">
                <a:solidFill>
                  <a:srgbClr val="000000"/>
                </a:solidFill>
              </a:defRPr>
            </a:lvl1pPr>
            <a:lvl2pPr>
              <a:spcBef>
                <a:spcPts val="400"/>
              </a:spcBef>
              <a:defRPr sz="1800">
                <a:solidFill>
                  <a:srgbClr val="000000"/>
                </a:solidFill>
              </a:defRPr>
            </a:lvl2pPr>
            <a:lvl3pPr>
              <a:spcBef>
                <a:spcPts val="400"/>
              </a:spcBef>
              <a:defRPr sz="1800">
                <a:solidFill>
                  <a:srgbClr val="000000"/>
                </a:solidFill>
              </a:defRPr>
            </a:lvl3pPr>
            <a:lvl4pPr>
              <a:spcBef>
                <a:spcPts val="400"/>
              </a:spcBef>
              <a:defRPr sz="1800">
                <a:solidFill>
                  <a:srgbClr val="000000"/>
                </a:solidFill>
              </a:defRPr>
            </a:lvl4pPr>
            <a:lvl5pPr>
              <a:spcBef>
                <a:spcPts val="400"/>
              </a:spcBef>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56" name="Title Text"/>
          <p:cNvSpPr txBox="1">
            <a:spLocks noGrp="1"/>
          </p:cNvSpPr>
          <p:nvPr>
            <p:ph type="title" hasCustomPrompt="1"/>
          </p:nvPr>
        </p:nvSpPr>
        <p:spPr>
          <a:xfrm>
            <a:off x="468000" y="627539"/>
            <a:ext cx="7998139" cy="507842"/>
          </a:xfrm>
          <a:prstGeom prst="rect">
            <a:avLst/>
          </a:prstGeom>
        </p:spPr>
        <p:txBody>
          <a:bodyPr/>
          <a:lstStyle>
            <a:lvl1pPr>
              <a:defRPr sz="2400"/>
            </a:lvl1pPr>
          </a:lstStyle>
          <a:p>
            <a:r>
              <a:t>Title Text</a:t>
            </a:r>
          </a:p>
        </p:txBody>
      </p:sp>
      <p:sp>
        <p:nvSpPr>
          <p:cNvPr id="57" name="Textplatzhalter 4"/>
          <p:cNvSpPr>
            <a:spLocks noGrp="1"/>
          </p:cNvSpPr>
          <p:nvPr>
            <p:ph type="body" sz="quarter" idx="13"/>
          </p:nvPr>
        </p:nvSpPr>
        <p:spPr>
          <a:xfrm>
            <a:off x="4859337" y="4587973"/>
            <a:ext cx="3598048" cy="288033"/>
          </a:xfrm>
          <a:prstGeom prst="rect">
            <a:avLst/>
          </a:prstGeom>
        </p:spPr>
        <p:txBody>
          <a:bodyPr anchor="ctr"/>
          <a:lstStyle/>
          <a:p>
            <a:pPr algn="r">
              <a:spcBef>
                <a:spcPts val="200"/>
              </a:spcBef>
              <a:defRPr sz="1000">
                <a:solidFill>
                  <a:srgbClr val="808080"/>
                </a:solidFill>
              </a:defRPr>
            </a:pPr>
          </a:p>
        </p:txBody>
      </p:sp>
      <p:grpSp>
        <p:nvGrpSpPr>
          <p:cNvPr id="60" name="Rechteck 3"/>
          <p:cNvGrpSpPr/>
          <p:nvPr/>
        </p:nvGrpSpPr>
        <p:grpSpPr>
          <a:xfrm>
            <a:off x="748863" y="1492464"/>
            <a:ext cx="304948" cy="304948"/>
            <a:chOff x="0" y="0"/>
            <a:chExt cx="304947" cy="304947"/>
          </a:xfrm>
        </p:grpSpPr>
        <p:sp>
          <p:nvSpPr>
            <p:cNvPr id="58" name="Square"/>
            <p:cNvSpPr/>
            <p:nvPr/>
          </p:nvSpPr>
          <p:spPr>
            <a:xfrm>
              <a:off x="-1" y="-1"/>
              <a:ext cx="304949" cy="304949"/>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b="1">
                  <a:solidFill>
                    <a:srgbClr val="FFFFFF"/>
                  </a:solidFill>
                </a:defRPr>
              </a:pPr>
            </a:p>
          </p:txBody>
        </p:sp>
        <p:sp>
          <p:nvSpPr>
            <p:cNvPr id="59" name="A"/>
            <p:cNvSpPr txBox="1"/>
            <p:nvPr/>
          </p:nvSpPr>
          <p:spPr>
            <a:xfrm>
              <a:off x="-1" y="8061"/>
              <a:ext cx="304949" cy="288825"/>
            </a:xfrm>
            <a:prstGeom prst="rect">
              <a:avLst/>
            </a:prstGeom>
            <a:noFill/>
            <a:ln w="12700" cap="flat">
              <a:noFill/>
              <a:miter lim="400000"/>
            </a:ln>
            <a:effectLst/>
          </p:spPr>
          <p:txBody>
            <a:bodyPr wrap="square" lIns="45719" tIns="45719" rIns="45719" bIns="45719" numCol="1" anchor="ctr">
              <a:spAutoFit/>
            </a:bodyPr>
            <a:lstStyle>
              <a:lvl1pPr algn="ctr">
                <a:defRPr sz="1400" b="1">
                  <a:solidFill>
                    <a:srgbClr val="FFFFFF"/>
                  </a:solidFill>
                </a:defRPr>
              </a:lvl1pPr>
            </a:lstStyle>
            <a:p>
              <a:r>
                <a:t>A</a:t>
              </a:r>
            </a:p>
          </p:txBody>
        </p:sp>
      </p:grpSp>
      <p:grpSp>
        <p:nvGrpSpPr>
          <p:cNvPr id="63" name="Rechteck 20"/>
          <p:cNvGrpSpPr/>
          <p:nvPr/>
        </p:nvGrpSpPr>
        <p:grpSpPr>
          <a:xfrm>
            <a:off x="728797" y="3579862"/>
            <a:ext cx="304949" cy="304948"/>
            <a:chOff x="0" y="0"/>
            <a:chExt cx="304947" cy="304947"/>
          </a:xfrm>
        </p:grpSpPr>
        <p:sp>
          <p:nvSpPr>
            <p:cNvPr id="61" name="Square"/>
            <p:cNvSpPr/>
            <p:nvPr/>
          </p:nvSpPr>
          <p:spPr>
            <a:xfrm>
              <a:off x="-1" y="-1"/>
              <a:ext cx="304949" cy="304949"/>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b="1">
                  <a:solidFill>
                    <a:srgbClr val="FFFFFF"/>
                  </a:solidFill>
                </a:defRPr>
              </a:pPr>
            </a:p>
          </p:txBody>
        </p:sp>
        <p:sp>
          <p:nvSpPr>
            <p:cNvPr id="62" name="C"/>
            <p:cNvSpPr txBox="1"/>
            <p:nvPr/>
          </p:nvSpPr>
          <p:spPr>
            <a:xfrm>
              <a:off x="-1" y="8061"/>
              <a:ext cx="304949" cy="288825"/>
            </a:xfrm>
            <a:prstGeom prst="rect">
              <a:avLst/>
            </a:prstGeom>
            <a:noFill/>
            <a:ln w="12700" cap="flat">
              <a:noFill/>
              <a:miter lim="400000"/>
            </a:ln>
            <a:effectLst/>
          </p:spPr>
          <p:txBody>
            <a:bodyPr wrap="square" lIns="45719" tIns="45719" rIns="45719" bIns="45719" numCol="1" anchor="ctr">
              <a:spAutoFit/>
            </a:bodyPr>
            <a:lstStyle>
              <a:lvl1pPr algn="ctr">
                <a:defRPr sz="1400" b="1">
                  <a:solidFill>
                    <a:srgbClr val="FFFFFF"/>
                  </a:solidFill>
                </a:defRPr>
              </a:lvl1pPr>
            </a:lstStyle>
            <a:p>
              <a:r>
                <a:t>C</a:t>
              </a:r>
            </a:p>
          </p:txBody>
        </p:sp>
      </p:grpSp>
      <p:grpSp>
        <p:nvGrpSpPr>
          <p:cNvPr id="66" name="Rechteck 21"/>
          <p:cNvGrpSpPr/>
          <p:nvPr/>
        </p:nvGrpSpPr>
        <p:grpSpPr>
          <a:xfrm>
            <a:off x="728799" y="2499741"/>
            <a:ext cx="304948" cy="304948"/>
            <a:chOff x="0" y="0"/>
            <a:chExt cx="304947" cy="304947"/>
          </a:xfrm>
        </p:grpSpPr>
        <p:sp>
          <p:nvSpPr>
            <p:cNvPr id="64" name="Square"/>
            <p:cNvSpPr/>
            <p:nvPr/>
          </p:nvSpPr>
          <p:spPr>
            <a:xfrm>
              <a:off x="-1" y="-1"/>
              <a:ext cx="304949" cy="304949"/>
            </a:xfrm>
            <a:prstGeom prst="rect">
              <a:avLst/>
            </a:prstGeom>
            <a:solidFill>
              <a:schemeClr val="accent3"/>
            </a:solidFill>
            <a:ln w="12700" cap="flat">
              <a:noFill/>
              <a:miter lim="400000"/>
            </a:ln>
            <a:effectLst/>
          </p:spPr>
          <p:txBody>
            <a:bodyPr wrap="square" lIns="45719" tIns="45719" rIns="45719" bIns="45719" numCol="1" anchor="ctr">
              <a:noAutofit/>
            </a:bodyPr>
            <a:lstStyle/>
            <a:p>
              <a:pPr algn="ctr">
                <a:defRPr b="1">
                  <a:solidFill>
                    <a:srgbClr val="FFFFFF"/>
                  </a:solidFill>
                </a:defRPr>
              </a:pPr>
            </a:p>
          </p:txBody>
        </p:sp>
        <p:sp>
          <p:nvSpPr>
            <p:cNvPr id="65" name="B"/>
            <p:cNvSpPr txBox="1"/>
            <p:nvPr/>
          </p:nvSpPr>
          <p:spPr>
            <a:xfrm>
              <a:off x="-1" y="8061"/>
              <a:ext cx="304949" cy="288825"/>
            </a:xfrm>
            <a:prstGeom prst="rect">
              <a:avLst/>
            </a:prstGeom>
            <a:noFill/>
            <a:ln w="12700" cap="flat">
              <a:noFill/>
              <a:miter lim="400000"/>
            </a:ln>
            <a:effectLst/>
          </p:spPr>
          <p:txBody>
            <a:bodyPr wrap="square" lIns="45719" tIns="45719" rIns="45719" bIns="45719" numCol="1" anchor="ctr">
              <a:spAutoFit/>
            </a:bodyPr>
            <a:lstStyle>
              <a:lvl1pPr algn="ctr">
                <a:defRPr sz="1400" b="1">
                  <a:solidFill>
                    <a:srgbClr val="FFFFFF"/>
                  </a:solidFill>
                </a:defRPr>
              </a:lvl1pPr>
            </a:lstStyle>
            <a:p>
              <a:r>
                <a:t>B</a:t>
              </a:r>
            </a:p>
          </p:txBody>
        </p:sp>
      </p:grpSp>
      <p:sp>
        <p:nvSpPr>
          <p:cNvPr id="67"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p:cSld name="list, logo-line, grey column ">
    <p:spTree>
      <p:nvGrpSpPr>
        <p:cNvPr id="1" name=""/>
        <p:cNvGrpSpPr/>
        <p:nvPr/>
      </p:nvGrpSpPr>
      <p:grpSpPr>
        <a:xfrm>
          <a:off x="0" y="0"/>
          <a:ext cx="0" cy="0"/>
          <a:chOff x="0" y="0"/>
          <a:chExt cx="0" cy="0"/>
        </a:xfrm>
      </p:grpSpPr>
      <p:pic>
        <p:nvPicPr>
          <p:cNvPr id="74"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75"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76"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77"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78" name="Gerader Verbinder 5"/>
          <p:cNvSpPr/>
          <p:nvPr/>
        </p:nvSpPr>
        <p:spPr>
          <a:xfrm>
            <a:off x="-33" y="411510"/>
            <a:ext cx="12701" cy="1"/>
          </a:xfrm>
          <a:prstGeom prst="line">
            <a:avLst/>
          </a:prstGeom>
          <a:ln>
            <a:solidFill>
              <a:srgbClr val="95001E"/>
            </a:solidFill>
          </a:ln>
        </p:spPr>
        <p:txBody>
          <a:bodyPr lIns="45719" rIns="45719"/>
          <a:lstStyle/>
          <a:p/>
        </p:txBody>
      </p:sp>
      <p:sp>
        <p:nvSpPr>
          <p:cNvPr id="79" name="Gerader Verbinder 8"/>
          <p:cNvSpPr/>
          <p:nvPr/>
        </p:nvSpPr>
        <p:spPr>
          <a:xfrm>
            <a:off x="467543" y="465516"/>
            <a:ext cx="6480002" cy="1"/>
          </a:xfrm>
          <a:prstGeom prst="line">
            <a:avLst/>
          </a:prstGeom>
          <a:ln>
            <a:solidFill>
              <a:srgbClr val="000000"/>
            </a:solidFill>
          </a:ln>
        </p:spPr>
        <p:txBody>
          <a:bodyPr lIns="45719" rIns="45719"/>
          <a:lstStyle/>
          <a:p/>
        </p:txBody>
      </p:sp>
      <p:sp>
        <p:nvSpPr>
          <p:cNvPr id="80" name="Body Level One…"/>
          <p:cNvSpPr txBox="1">
            <a:spLocks noGrp="1"/>
          </p:cNvSpPr>
          <p:nvPr>
            <p:ph type="body" idx="1" hasCustomPrompt="1"/>
          </p:nvPr>
        </p:nvSpPr>
        <p:spPr>
          <a:xfrm>
            <a:off x="468000" y="1200150"/>
            <a:ext cx="6480000" cy="3459832"/>
          </a:xfrm>
          <a:prstGeom prst="rect">
            <a:avLst/>
          </a:prstGeom>
        </p:spPr>
        <p:txBody>
          <a:bodyPr/>
          <a:lstStyle>
            <a:lvl1pPr marL="342900" indent="-342900">
              <a:spcBef>
                <a:spcPts val="400"/>
              </a:spcBef>
              <a:buClr>
                <a:srgbClr val="8A2037"/>
              </a:buClr>
              <a:buSzPct val="100000"/>
              <a:buFont typeface="Arial" panose="020B0604020202020204"/>
              <a:buChar char="■"/>
              <a:defRPr sz="1800">
                <a:solidFill>
                  <a:srgbClr val="000000"/>
                </a:solidFill>
              </a:defRPr>
            </a:lvl1pPr>
            <a:lvl2pPr marL="778510" indent="-321310">
              <a:spcBef>
                <a:spcPts val="400"/>
              </a:spcBef>
              <a:buClr>
                <a:srgbClr val="8A2037"/>
              </a:buClr>
              <a:buSzPct val="90000"/>
              <a:buFont typeface="Arial" panose="020B0604020202020204"/>
              <a:buChar char="■"/>
              <a:defRPr sz="1800">
                <a:solidFill>
                  <a:srgbClr val="000000"/>
                </a:solidFill>
              </a:defRPr>
            </a:lvl2pPr>
            <a:lvl3pPr marL="1143000" indent="-294005">
              <a:spcBef>
                <a:spcPts val="400"/>
              </a:spcBef>
              <a:buClr>
                <a:srgbClr val="8A2037"/>
              </a:buClr>
              <a:buSzPct val="100000"/>
              <a:buFont typeface="Arial" panose="020B0604020202020204"/>
              <a:buChar char="−"/>
              <a:defRPr sz="1800">
                <a:solidFill>
                  <a:srgbClr val="000000"/>
                </a:solidFill>
              </a:defRPr>
            </a:lvl3pPr>
            <a:lvl4pPr marL="1553845" indent="-342900">
              <a:spcBef>
                <a:spcPts val="400"/>
              </a:spcBef>
              <a:buClr>
                <a:srgbClr val="8A2037"/>
              </a:buClr>
              <a:buSzPct val="100000"/>
              <a:buFont typeface="Arial" panose="020B0604020202020204"/>
              <a:buChar char="−"/>
              <a:defRPr sz="1800">
                <a:solidFill>
                  <a:srgbClr val="000000"/>
                </a:solidFill>
              </a:defRPr>
            </a:lvl4pPr>
            <a:lvl5pPr marL="1974215" indent="-411480">
              <a:spcBef>
                <a:spcPts val="400"/>
              </a:spcBef>
              <a:buClr>
                <a:srgbClr val="8A2037"/>
              </a:buClr>
              <a:buSzPct val="100000"/>
              <a:buFont typeface="Arial" panose="020B0604020202020204"/>
              <a:buChar char="−"/>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81" name="Rechteck 6"/>
          <p:cNvSpPr/>
          <p:nvPr/>
        </p:nvSpPr>
        <p:spPr>
          <a:xfrm>
            <a:off x="7020273" y="0"/>
            <a:ext cx="2123729" cy="514350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82"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83" name="Textplatzhalter 3"/>
          <p:cNvSpPr>
            <a:spLocks noGrp="1"/>
          </p:cNvSpPr>
          <p:nvPr>
            <p:ph type="body" sz="quarter" idx="13"/>
          </p:nvPr>
        </p:nvSpPr>
        <p:spPr>
          <a:xfrm>
            <a:off x="7208838" y="1200150"/>
            <a:ext cx="1538288" cy="3394474"/>
          </a:xfrm>
          <a:prstGeom prst="rect">
            <a:avLst/>
          </a:prstGeom>
        </p:spPr>
        <p:txBody>
          <a:bodyPr/>
          <a:lstStyle/>
          <a:p>
            <a:pPr algn="l">
              <a:spcBef>
                <a:spcPts val="300"/>
              </a:spcBef>
              <a:defRPr sz="1400">
                <a:solidFill>
                  <a:schemeClr val="accent1"/>
                </a:solidFill>
              </a:defRPr>
            </a:pPr>
          </a:p>
        </p:txBody>
      </p:sp>
      <p:sp>
        <p:nvSpPr>
          <p:cNvPr id="84" name="Title Text"/>
          <p:cNvSpPr txBox="1">
            <a:spLocks noGrp="1"/>
          </p:cNvSpPr>
          <p:nvPr>
            <p:ph type="title" hasCustomPrompt="1"/>
          </p:nvPr>
        </p:nvSpPr>
        <p:spPr>
          <a:xfrm>
            <a:off x="468000" y="627539"/>
            <a:ext cx="6479545" cy="507842"/>
          </a:xfrm>
          <a:prstGeom prst="rect">
            <a:avLst/>
          </a:prstGeom>
        </p:spPr>
        <p:txBody>
          <a:bodyPr/>
          <a:lstStyle>
            <a:lvl1pPr>
              <a:defRPr sz="2400"/>
            </a:lvl1pPr>
          </a:lstStyle>
          <a:p>
            <a:r>
              <a:t>Title Text</a:t>
            </a:r>
          </a:p>
        </p:txBody>
      </p:sp>
      <p:sp>
        <p:nvSpPr>
          <p:cNvPr id="85" name="Textplatzhalter 4"/>
          <p:cNvSpPr>
            <a:spLocks noGrp="1"/>
          </p:cNvSpPr>
          <p:nvPr>
            <p:ph type="body" sz="quarter" idx="14"/>
          </p:nvPr>
        </p:nvSpPr>
        <p:spPr>
          <a:xfrm>
            <a:off x="3349952" y="4659981"/>
            <a:ext cx="3598048" cy="288033"/>
          </a:xfrm>
          <a:prstGeom prst="rect">
            <a:avLst/>
          </a:prstGeom>
        </p:spPr>
        <p:txBody>
          <a:bodyPr anchor="ctr"/>
          <a:lstStyle/>
          <a:p>
            <a:pPr algn="r">
              <a:spcBef>
                <a:spcPts val="200"/>
              </a:spcBef>
              <a:defRPr sz="1000">
                <a:solidFill>
                  <a:srgbClr val="808080"/>
                </a:solidFill>
              </a:defRPr>
            </a:p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p:cSld name="list, no logo-line, grey column">
    <p:spTree>
      <p:nvGrpSpPr>
        <p:cNvPr id="1" name=""/>
        <p:cNvGrpSpPr/>
        <p:nvPr/>
      </p:nvGrpSpPr>
      <p:grpSpPr>
        <a:xfrm>
          <a:off x="0" y="0"/>
          <a:ext cx="0" cy="0"/>
          <a:chOff x="0" y="0"/>
          <a:chExt cx="0" cy="0"/>
        </a:xfrm>
      </p:grpSpPr>
      <p:pic>
        <p:nvPicPr>
          <p:cNvPr id="93"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94"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95"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96"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97" name="Gerader Verbinder 5"/>
          <p:cNvSpPr/>
          <p:nvPr/>
        </p:nvSpPr>
        <p:spPr>
          <a:xfrm>
            <a:off x="-33" y="411510"/>
            <a:ext cx="12701" cy="1"/>
          </a:xfrm>
          <a:prstGeom prst="line">
            <a:avLst/>
          </a:prstGeom>
          <a:ln>
            <a:solidFill>
              <a:srgbClr val="95001E"/>
            </a:solidFill>
          </a:ln>
        </p:spPr>
        <p:txBody>
          <a:bodyPr lIns="45719" rIns="45719"/>
          <a:lstStyle/>
          <a:p/>
        </p:txBody>
      </p:sp>
      <p:sp>
        <p:nvSpPr>
          <p:cNvPr id="98" name="Body Level One…"/>
          <p:cNvSpPr txBox="1">
            <a:spLocks noGrp="1"/>
          </p:cNvSpPr>
          <p:nvPr>
            <p:ph type="body" idx="1" hasCustomPrompt="1"/>
          </p:nvPr>
        </p:nvSpPr>
        <p:spPr>
          <a:xfrm>
            <a:off x="468000" y="1200150"/>
            <a:ext cx="6480000" cy="3459832"/>
          </a:xfrm>
          <a:prstGeom prst="rect">
            <a:avLst/>
          </a:prstGeom>
        </p:spPr>
        <p:txBody>
          <a:bodyPr/>
          <a:lstStyle>
            <a:lvl1pPr marL="342900" indent="-342900">
              <a:spcBef>
                <a:spcPts val="400"/>
              </a:spcBef>
              <a:buClr>
                <a:srgbClr val="8A2037"/>
              </a:buClr>
              <a:buSzPct val="100000"/>
              <a:buFont typeface="Arial" panose="020B0604020202020204"/>
              <a:buChar char="■"/>
              <a:defRPr sz="1800">
                <a:solidFill>
                  <a:srgbClr val="000000"/>
                </a:solidFill>
              </a:defRPr>
            </a:lvl1pPr>
            <a:lvl2pPr marL="778510" indent="-321310">
              <a:spcBef>
                <a:spcPts val="400"/>
              </a:spcBef>
              <a:buClr>
                <a:srgbClr val="8A2037"/>
              </a:buClr>
              <a:buSzPct val="90000"/>
              <a:buFont typeface="Arial" panose="020B0604020202020204"/>
              <a:buChar char="■"/>
              <a:defRPr sz="1800">
                <a:solidFill>
                  <a:srgbClr val="000000"/>
                </a:solidFill>
              </a:defRPr>
            </a:lvl2pPr>
            <a:lvl3pPr marL="1143000" indent="-294005">
              <a:spcBef>
                <a:spcPts val="400"/>
              </a:spcBef>
              <a:buClr>
                <a:srgbClr val="8A2037"/>
              </a:buClr>
              <a:buSzPct val="100000"/>
              <a:buFont typeface="Arial" panose="020B0604020202020204"/>
              <a:buChar char="−"/>
              <a:defRPr sz="1800">
                <a:solidFill>
                  <a:srgbClr val="000000"/>
                </a:solidFill>
              </a:defRPr>
            </a:lvl3pPr>
            <a:lvl4pPr marL="1553845" indent="-342900">
              <a:spcBef>
                <a:spcPts val="400"/>
              </a:spcBef>
              <a:buClr>
                <a:srgbClr val="8A2037"/>
              </a:buClr>
              <a:buSzPct val="100000"/>
              <a:buFont typeface="Arial" panose="020B0604020202020204"/>
              <a:buChar char="−"/>
              <a:defRPr sz="1800">
                <a:solidFill>
                  <a:srgbClr val="000000"/>
                </a:solidFill>
              </a:defRPr>
            </a:lvl4pPr>
            <a:lvl5pPr marL="1974215" indent="-411480">
              <a:spcBef>
                <a:spcPts val="400"/>
              </a:spcBef>
              <a:buClr>
                <a:srgbClr val="8A2037"/>
              </a:buClr>
              <a:buSzPct val="100000"/>
              <a:buFont typeface="Arial" panose="020B0604020202020204"/>
              <a:buChar char="−"/>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99" name="Rechteck 6"/>
          <p:cNvSpPr/>
          <p:nvPr/>
        </p:nvSpPr>
        <p:spPr>
          <a:xfrm>
            <a:off x="7020273" y="0"/>
            <a:ext cx="2123729" cy="5143500"/>
          </a:xfrm>
          <a:prstGeom prst="rect">
            <a:avLst/>
          </a:prstGeom>
          <a:solidFill>
            <a:srgbClr val="F2F2F2"/>
          </a:solidFill>
          <a:ln w="12700">
            <a:miter lim="400000"/>
          </a:ln>
        </p:spPr>
        <p:txBody>
          <a:bodyPr lIns="45719" rIns="45719" anchor="ctr"/>
          <a:lstStyle/>
          <a:p>
            <a:pPr>
              <a:defRPr>
                <a:solidFill>
                  <a:srgbClr val="FFFFFF"/>
                </a:solidFill>
              </a:defRPr>
            </a:pPr>
          </a:p>
        </p:txBody>
      </p:sp>
      <p:sp>
        <p:nvSpPr>
          <p:cNvPr id="100" name="Textplatzhalter 3"/>
          <p:cNvSpPr>
            <a:spLocks noGrp="1"/>
          </p:cNvSpPr>
          <p:nvPr>
            <p:ph type="body" sz="quarter" idx="13"/>
          </p:nvPr>
        </p:nvSpPr>
        <p:spPr>
          <a:xfrm>
            <a:off x="7208838" y="1200150"/>
            <a:ext cx="1538288" cy="3394474"/>
          </a:xfrm>
          <a:prstGeom prst="rect">
            <a:avLst/>
          </a:prstGeom>
        </p:spPr>
        <p:txBody>
          <a:bodyPr/>
          <a:lstStyle/>
          <a:p>
            <a:pPr algn="l">
              <a:spcBef>
                <a:spcPts val="300"/>
              </a:spcBef>
              <a:defRPr sz="1400">
                <a:solidFill>
                  <a:schemeClr val="accent1"/>
                </a:solidFill>
              </a:defRPr>
            </a:pPr>
          </a:p>
        </p:txBody>
      </p:sp>
      <p:sp>
        <p:nvSpPr>
          <p:cNvPr id="101" name="Title Text"/>
          <p:cNvSpPr txBox="1">
            <a:spLocks noGrp="1"/>
          </p:cNvSpPr>
          <p:nvPr>
            <p:ph type="title" hasCustomPrompt="1"/>
          </p:nvPr>
        </p:nvSpPr>
        <p:spPr>
          <a:xfrm>
            <a:off x="468000" y="627539"/>
            <a:ext cx="6479545" cy="507842"/>
          </a:xfrm>
          <a:prstGeom prst="rect">
            <a:avLst/>
          </a:prstGeom>
        </p:spPr>
        <p:txBody>
          <a:bodyPr/>
          <a:lstStyle>
            <a:lvl1pPr>
              <a:defRPr sz="2400"/>
            </a:lvl1pPr>
          </a:lstStyle>
          <a:p>
            <a:r>
              <a:t>Title Text</a:t>
            </a:r>
          </a:p>
        </p:txBody>
      </p:sp>
      <p:sp>
        <p:nvSpPr>
          <p:cNvPr id="102" name="Textplatzhalter 4"/>
          <p:cNvSpPr>
            <a:spLocks noGrp="1"/>
          </p:cNvSpPr>
          <p:nvPr>
            <p:ph type="body" sz="quarter" idx="14"/>
          </p:nvPr>
        </p:nvSpPr>
        <p:spPr>
          <a:xfrm>
            <a:off x="3349952" y="4659981"/>
            <a:ext cx="3598048" cy="288033"/>
          </a:xfrm>
          <a:prstGeom prst="rect">
            <a:avLst/>
          </a:prstGeom>
        </p:spPr>
        <p:txBody>
          <a:bodyPr anchor="ctr"/>
          <a:lstStyle/>
          <a:p>
            <a:pPr algn="r">
              <a:spcBef>
                <a:spcPts val="200"/>
              </a:spcBef>
              <a:defRPr sz="1000">
                <a:solidFill>
                  <a:srgbClr val="808080"/>
                </a:solidFill>
              </a:defRPr>
            </a:pPr>
          </a:p>
        </p:txBody>
      </p:sp>
      <p:sp>
        <p:nvSpPr>
          <p:cNvPr id="103"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p:cSld name="description field, grey columne, no logo-line">
    <p:spTree>
      <p:nvGrpSpPr>
        <p:cNvPr id="1" name=""/>
        <p:cNvGrpSpPr/>
        <p:nvPr/>
      </p:nvGrpSpPr>
      <p:grpSpPr>
        <a:xfrm>
          <a:off x="0" y="0"/>
          <a:ext cx="0" cy="0"/>
          <a:chOff x="0" y="0"/>
          <a:chExt cx="0" cy="0"/>
        </a:xfrm>
      </p:grpSpPr>
      <p:pic>
        <p:nvPicPr>
          <p:cNvPr id="111"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112"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113"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114"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115" name="Gerader Verbinder 5"/>
          <p:cNvSpPr/>
          <p:nvPr/>
        </p:nvSpPr>
        <p:spPr>
          <a:xfrm>
            <a:off x="-33" y="411510"/>
            <a:ext cx="12701" cy="1"/>
          </a:xfrm>
          <a:prstGeom prst="line">
            <a:avLst/>
          </a:prstGeom>
          <a:ln>
            <a:solidFill>
              <a:srgbClr val="95001E"/>
            </a:solidFill>
          </a:ln>
        </p:spPr>
        <p:txBody>
          <a:bodyPr lIns="45719" rIns="45719"/>
          <a:lstStyle/>
          <a:p/>
        </p:txBody>
      </p:sp>
      <p:sp>
        <p:nvSpPr>
          <p:cNvPr id="116" name="Rechteck 6"/>
          <p:cNvSpPr/>
          <p:nvPr/>
        </p:nvSpPr>
        <p:spPr>
          <a:xfrm>
            <a:off x="7020273" y="0"/>
            <a:ext cx="2123729" cy="514350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117" name="Body Level One…"/>
          <p:cNvSpPr txBox="1">
            <a:spLocks noGrp="1"/>
          </p:cNvSpPr>
          <p:nvPr>
            <p:ph type="body" idx="1" hasCustomPrompt="1"/>
          </p:nvPr>
        </p:nvSpPr>
        <p:spPr>
          <a:xfrm>
            <a:off x="468000" y="1200150"/>
            <a:ext cx="6480000" cy="3459832"/>
          </a:xfrm>
          <a:prstGeom prst="rect">
            <a:avLst/>
          </a:prstGeom>
        </p:spPr>
        <p:txBody>
          <a:bodyPr/>
          <a:lstStyle>
            <a:lvl1pPr>
              <a:spcBef>
                <a:spcPts val="400"/>
              </a:spcBef>
              <a:defRPr sz="1800">
                <a:solidFill>
                  <a:srgbClr val="000000"/>
                </a:solidFill>
              </a:defRPr>
            </a:lvl1pPr>
            <a:lvl2pPr>
              <a:spcBef>
                <a:spcPts val="400"/>
              </a:spcBef>
              <a:defRPr sz="1800">
                <a:solidFill>
                  <a:srgbClr val="000000"/>
                </a:solidFill>
              </a:defRPr>
            </a:lvl2pPr>
            <a:lvl3pPr>
              <a:spcBef>
                <a:spcPts val="400"/>
              </a:spcBef>
              <a:defRPr sz="1800">
                <a:solidFill>
                  <a:srgbClr val="000000"/>
                </a:solidFill>
              </a:defRPr>
            </a:lvl3pPr>
            <a:lvl4pPr>
              <a:spcBef>
                <a:spcPts val="400"/>
              </a:spcBef>
              <a:defRPr sz="1800">
                <a:solidFill>
                  <a:srgbClr val="000000"/>
                </a:solidFill>
              </a:defRPr>
            </a:lvl4pPr>
            <a:lvl5pPr>
              <a:spcBef>
                <a:spcPts val="400"/>
              </a:spcBef>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18" name="Textplatzhalter 3"/>
          <p:cNvSpPr>
            <a:spLocks noGrp="1"/>
          </p:cNvSpPr>
          <p:nvPr>
            <p:ph type="body" sz="quarter" idx="13"/>
          </p:nvPr>
        </p:nvSpPr>
        <p:spPr>
          <a:xfrm>
            <a:off x="7208838" y="1200150"/>
            <a:ext cx="1538288" cy="3394474"/>
          </a:xfrm>
          <a:prstGeom prst="rect">
            <a:avLst/>
          </a:prstGeom>
        </p:spPr>
        <p:txBody>
          <a:bodyPr/>
          <a:lstStyle/>
          <a:p>
            <a:pPr algn="l">
              <a:spcBef>
                <a:spcPts val="300"/>
              </a:spcBef>
              <a:defRPr sz="1400">
                <a:solidFill>
                  <a:schemeClr val="accent1"/>
                </a:solidFill>
              </a:defRPr>
            </a:pPr>
          </a:p>
        </p:txBody>
      </p:sp>
      <p:sp>
        <p:nvSpPr>
          <p:cNvPr id="119" name="Title Text"/>
          <p:cNvSpPr txBox="1">
            <a:spLocks noGrp="1"/>
          </p:cNvSpPr>
          <p:nvPr>
            <p:ph type="title" hasCustomPrompt="1"/>
          </p:nvPr>
        </p:nvSpPr>
        <p:spPr>
          <a:xfrm>
            <a:off x="468000" y="627539"/>
            <a:ext cx="6479545" cy="507842"/>
          </a:xfrm>
          <a:prstGeom prst="rect">
            <a:avLst/>
          </a:prstGeom>
        </p:spPr>
        <p:txBody>
          <a:bodyPr/>
          <a:lstStyle>
            <a:lvl1pPr>
              <a:defRPr sz="2400"/>
            </a:lvl1pPr>
          </a:lstStyle>
          <a:p>
            <a:r>
              <a:t>Title Text</a:t>
            </a:r>
          </a:p>
        </p:txBody>
      </p:sp>
      <p:sp>
        <p:nvSpPr>
          <p:cNvPr id="120" name="Textplatzhalter 4"/>
          <p:cNvSpPr>
            <a:spLocks noGrp="1"/>
          </p:cNvSpPr>
          <p:nvPr>
            <p:ph type="body" sz="quarter" idx="14"/>
          </p:nvPr>
        </p:nvSpPr>
        <p:spPr>
          <a:xfrm>
            <a:off x="3349952" y="4659981"/>
            <a:ext cx="3598048" cy="288033"/>
          </a:xfrm>
          <a:prstGeom prst="rect">
            <a:avLst/>
          </a:prstGeom>
        </p:spPr>
        <p:txBody>
          <a:bodyPr anchor="ctr"/>
          <a:lstStyle/>
          <a:p>
            <a:pPr algn="r">
              <a:spcBef>
                <a:spcPts val="200"/>
              </a:spcBef>
              <a:defRPr sz="1000">
                <a:solidFill>
                  <a:srgbClr val="808080"/>
                </a:solidFill>
              </a:defRPr>
            </a:pPr>
          </a:p>
        </p:txBody>
      </p:sp>
      <p:sp>
        <p:nvSpPr>
          <p:cNvPr id="121"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122"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p:cSld name="decription field with two levels, logo-line, grey column ">
    <p:spTree>
      <p:nvGrpSpPr>
        <p:cNvPr id="1" name=""/>
        <p:cNvGrpSpPr/>
        <p:nvPr/>
      </p:nvGrpSpPr>
      <p:grpSpPr>
        <a:xfrm>
          <a:off x="0" y="0"/>
          <a:ext cx="0" cy="0"/>
          <a:chOff x="0" y="0"/>
          <a:chExt cx="0" cy="0"/>
        </a:xfrm>
      </p:grpSpPr>
      <p:pic>
        <p:nvPicPr>
          <p:cNvPr id="129"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130"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131"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132"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133" name="Gerader Verbinder 5"/>
          <p:cNvSpPr/>
          <p:nvPr/>
        </p:nvSpPr>
        <p:spPr>
          <a:xfrm>
            <a:off x="-33" y="411510"/>
            <a:ext cx="12701" cy="1"/>
          </a:xfrm>
          <a:prstGeom prst="line">
            <a:avLst/>
          </a:prstGeom>
          <a:ln>
            <a:solidFill>
              <a:srgbClr val="95001E"/>
            </a:solidFill>
          </a:ln>
        </p:spPr>
        <p:txBody>
          <a:bodyPr lIns="45719" rIns="45719"/>
          <a:lstStyle/>
          <a:p/>
        </p:txBody>
      </p:sp>
      <p:sp>
        <p:nvSpPr>
          <p:cNvPr id="134" name="Body Level One…"/>
          <p:cNvSpPr txBox="1">
            <a:spLocks noGrp="1"/>
          </p:cNvSpPr>
          <p:nvPr>
            <p:ph type="body" idx="1" hasCustomPrompt="1"/>
          </p:nvPr>
        </p:nvSpPr>
        <p:spPr>
          <a:xfrm>
            <a:off x="468000" y="1203598"/>
            <a:ext cx="6480000" cy="3459832"/>
          </a:xfrm>
          <a:prstGeom prst="rect">
            <a:avLst/>
          </a:prstGeom>
        </p:spPr>
        <p:txBody>
          <a:bodyPr/>
          <a:lstStyle>
            <a:lvl1pPr>
              <a:spcBef>
                <a:spcPts val="400"/>
              </a:spcBef>
              <a:defRPr sz="1800">
                <a:solidFill>
                  <a:srgbClr val="000000"/>
                </a:solidFill>
              </a:defRPr>
            </a:lvl1pPr>
            <a:lvl2pPr>
              <a:spcBef>
                <a:spcPts val="400"/>
              </a:spcBef>
              <a:defRPr sz="1800">
                <a:solidFill>
                  <a:srgbClr val="000000"/>
                </a:solidFill>
              </a:defRPr>
            </a:lvl2pPr>
            <a:lvl3pPr>
              <a:spcBef>
                <a:spcPts val="400"/>
              </a:spcBef>
              <a:defRPr sz="1800">
                <a:solidFill>
                  <a:srgbClr val="000000"/>
                </a:solidFill>
              </a:defRPr>
            </a:lvl3pPr>
            <a:lvl4pPr>
              <a:spcBef>
                <a:spcPts val="400"/>
              </a:spcBef>
              <a:defRPr sz="1800">
                <a:solidFill>
                  <a:srgbClr val="000000"/>
                </a:solidFill>
              </a:defRPr>
            </a:lvl4pPr>
            <a:lvl5pPr>
              <a:spcBef>
                <a:spcPts val="400"/>
              </a:spcBef>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35" name="Rechteck 6"/>
          <p:cNvSpPr/>
          <p:nvPr/>
        </p:nvSpPr>
        <p:spPr>
          <a:xfrm>
            <a:off x="7020273" y="0"/>
            <a:ext cx="2123729" cy="5143500"/>
          </a:xfrm>
          <a:prstGeom prst="rect">
            <a:avLst/>
          </a:prstGeom>
          <a:solidFill>
            <a:srgbClr val="F2F2F2"/>
          </a:solidFill>
          <a:ln w="12700">
            <a:miter lim="400000"/>
          </a:ln>
        </p:spPr>
        <p:txBody>
          <a:bodyPr lIns="45719" rIns="45719" anchor="ctr"/>
          <a:lstStyle/>
          <a:p>
            <a:pPr algn="ctr">
              <a:defRPr>
                <a:solidFill>
                  <a:srgbClr val="FFFFFF"/>
                </a:solidFill>
              </a:defRPr>
            </a:pPr>
          </a:p>
        </p:txBody>
      </p:sp>
      <p:sp>
        <p:nvSpPr>
          <p:cNvPr id="136" name="Gerader Verbinder 10"/>
          <p:cNvSpPr/>
          <p:nvPr/>
        </p:nvSpPr>
        <p:spPr>
          <a:xfrm>
            <a:off x="467543" y="465516"/>
            <a:ext cx="6480002" cy="1"/>
          </a:xfrm>
          <a:prstGeom prst="line">
            <a:avLst/>
          </a:prstGeom>
          <a:ln>
            <a:solidFill>
              <a:srgbClr val="000000"/>
            </a:solidFill>
          </a:ln>
        </p:spPr>
        <p:txBody>
          <a:bodyPr lIns="45719" rIns="45719"/>
          <a:lstStyle/>
          <a:p/>
        </p:txBody>
      </p:sp>
      <p:sp>
        <p:nvSpPr>
          <p:cNvPr id="137"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138" name="Textplatzhalter 3"/>
          <p:cNvSpPr>
            <a:spLocks noGrp="1"/>
          </p:cNvSpPr>
          <p:nvPr>
            <p:ph type="body" sz="quarter" idx="13"/>
          </p:nvPr>
        </p:nvSpPr>
        <p:spPr>
          <a:xfrm>
            <a:off x="7208838" y="1200150"/>
            <a:ext cx="1538288" cy="3394474"/>
          </a:xfrm>
          <a:prstGeom prst="rect">
            <a:avLst/>
          </a:prstGeom>
        </p:spPr>
        <p:txBody>
          <a:bodyPr/>
          <a:lstStyle/>
          <a:p>
            <a:pPr algn="l">
              <a:spcBef>
                <a:spcPts val="300"/>
              </a:spcBef>
              <a:defRPr sz="1400">
                <a:solidFill>
                  <a:schemeClr val="accent1"/>
                </a:solidFill>
              </a:defRPr>
            </a:pPr>
          </a:p>
        </p:txBody>
      </p:sp>
      <p:sp>
        <p:nvSpPr>
          <p:cNvPr id="139" name="Title Text"/>
          <p:cNvSpPr txBox="1">
            <a:spLocks noGrp="1"/>
          </p:cNvSpPr>
          <p:nvPr>
            <p:ph type="title" hasCustomPrompt="1"/>
          </p:nvPr>
        </p:nvSpPr>
        <p:spPr>
          <a:xfrm>
            <a:off x="468000" y="627539"/>
            <a:ext cx="6479545" cy="507842"/>
          </a:xfrm>
          <a:prstGeom prst="rect">
            <a:avLst/>
          </a:prstGeom>
        </p:spPr>
        <p:txBody>
          <a:bodyPr/>
          <a:lstStyle>
            <a:lvl1pPr>
              <a:defRPr sz="2400"/>
            </a:lvl1pPr>
          </a:lstStyle>
          <a:p>
            <a:r>
              <a:t>Title Text</a:t>
            </a:r>
          </a:p>
        </p:txBody>
      </p:sp>
      <p:sp>
        <p:nvSpPr>
          <p:cNvPr id="140"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141" name="Textplatzhalter 4"/>
          <p:cNvSpPr>
            <a:spLocks noGrp="1"/>
          </p:cNvSpPr>
          <p:nvPr>
            <p:ph type="body" sz="quarter" idx="14"/>
          </p:nvPr>
        </p:nvSpPr>
        <p:spPr>
          <a:xfrm>
            <a:off x="3349952" y="4659981"/>
            <a:ext cx="3598048" cy="288033"/>
          </a:xfrm>
          <a:prstGeom prst="rect">
            <a:avLst/>
          </a:prstGeom>
        </p:spPr>
        <p:txBody>
          <a:bodyPr anchor="ctr"/>
          <a:lstStyle/>
          <a:p>
            <a:pPr algn="r">
              <a:spcBef>
                <a:spcPts val="200"/>
              </a:spcBef>
              <a:defRPr sz="1000">
                <a:solidFill>
                  <a:srgbClr val="808080"/>
                </a:solidFill>
              </a:defRPr>
            </a:pPr>
          </a:p>
        </p:txBody>
      </p:sp>
      <p:sp>
        <p:nvSpPr>
          <p:cNvPr id="142"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p:cSld name="comparison, logo-line, no grey column">
    <p:spTree>
      <p:nvGrpSpPr>
        <p:cNvPr id="1" name=""/>
        <p:cNvGrpSpPr/>
        <p:nvPr/>
      </p:nvGrpSpPr>
      <p:grpSpPr>
        <a:xfrm>
          <a:off x="0" y="0"/>
          <a:ext cx="0" cy="0"/>
          <a:chOff x="0" y="0"/>
          <a:chExt cx="0" cy="0"/>
        </a:xfrm>
      </p:grpSpPr>
      <p:pic>
        <p:nvPicPr>
          <p:cNvPr id="149" name="Picture 11" descr="Picture 11"/>
          <p:cNvPicPr>
            <a:picLocks noChangeAspect="1"/>
          </p:cNvPicPr>
          <p:nvPr/>
        </p:nvPicPr>
        <p:blipFill>
          <a:blip r:embed="rId2"/>
          <a:stretch>
            <a:fillRect/>
          </a:stretch>
        </p:blipFill>
        <p:spPr>
          <a:xfrm>
            <a:off x="446402" y="187201"/>
            <a:ext cx="1035463" cy="296319"/>
          </a:xfrm>
          <a:prstGeom prst="rect">
            <a:avLst/>
          </a:prstGeom>
          <a:ln w="12700">
            <a:miter lim="400000"/>
            <a:headEnd/>
            <a:tailEnd/>
          </a:ln>
        </p:spPr>
      </p:pic>
      <p:sp>
        <p:nvSpPr>
          <p:cNvPr id="150"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151"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152"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153" name="Gerader Verbinder 5"/>
          <p:cNvSpPr/>
          <p:nvPr/>
        </p:nvSpPr>
        <p:spPr>
          <a:xfrm>
            <a:off x="-33" y="411510"/>
            <a:ext cx="12701" cy="1"/>
          </a:xfrm>
          <a:prstGeom prst="line">
            <a:avLst/>
          </a:prstGeom>
          <a:ln>
            <a:solidFill>
              <a:srgbClr val="95001E"/>
            </a:solidFill>
          </a:ln>
        </p:spPr>
        <p:txBody>
          <a:bodyPr lIns="45719" rIns="45719"/>
          <a:lstStyle/>
          <a:p/>
        </p:txBody>
      </p:sp>
      <p:sp>
        <p:nvSpPr>
          <p:cNvPr id="154" name="Body Level One…"/>
          <p:cNvSpPr txBox="1">
            <a:spLocks noGrp="1"/>
          </p:cNvSpPr>
          <p:nvPr>
            <p:ph type="body" sz="half" idx="1" hasCustomPrompt="1"/>
          </p:nvPr>
        </p:nvSpPr>
        <p:spPr>
          <a:xfrm>
            <a:off x="468000" y="1635646"/>
            <a:ext cx="4038601" cy="3024337"/>
          </a:xfrm>
          <a:prstGeom prst="rect">
            <a:avLst/>
          </a:prstGeom>
        </p:spPr>
        <p:txBody>
          <a:bodyPr/>
          <a:lstStyle>
            <a:lvl1pPr marL="342900" indent="-342900">
              <a:spcBef>
                <a:spcPts val="400"/>
              </a:spcBef>
              <a:buClr>
                <a:srgbClr val="8A2037"/>
              </a:buClr>
              <a:buSzPct val="100000"/>
              <a:buFont typeface="Arial" panose="020B0604020202020204"/>
              <a:buChar char="■"/>
              <a:defRPr sz="1800">
                <a:solidFill>
                  <a:srgbClr val="000000"/>
                </a:solidFill>
              </a:defRPr>
            </a:lvl1pPr>
            <a:lvl2pPr marL="778510" indent="-321310">
              <a:spcBef>
                <a:spcPts val="400"/>
              </a:spcBef>
              <a:buClr>
                <a:srgbClr val="8A2037"/>
              </a:buClr>
              <a:buSzPct val="100000"/>
              <a:buFont typeface="Arial" panose="020B0604020202020204"/>
              <a:buChar char="■"/>
              <a:defRPr sz="1800">
                <a:solidFill>
                  <a:srgbClr val="000000"/>
                </a:solidFill>
              </a:defRPr>
            </a:lvl2pPr>
            <a:lvl3pPr>
              <a:spcBef>
                <a:spcPts val="400"/>
              </a:spcBef>
              <a:buClr>
                <a:srgbClr val="8A2037"/>
              </a:buClr>
              <a:buFont typeface="Arial" panose="020B0604020202020204"/>
              <a:defRPr sz="1800">
                <a:solidFill>
                  <a:srgbClr val="000000"/>
                </a:solidFill>
              </a:defRPr>
            </a:lvl3pPr>
            <a:lvl4pPr>
              <a:spcBef>
                <a:spcPts val="400"/>
              </a:spcBef>
              <a:buClr>
                <a:srgbClr val="8A2037"/>
              </a:buClr>
              <a:buFont typeface="Arial" panose="020B0604020202020204"/>
              <a:defRPr sz="1800">
                <a:solidFill>
                  <a:srgbClr val="000000"/>
                </a:solidFill>
              </a:defRPr>
            </a:lvl4pPr>
            <a:lvl5pPr>
              <a:spcBef>
                <a:spcPts val="400"/>
              </a:spcBef>
              <a:buClr>
                <a:srgbClr val="8A2037"/>
              </a:buClr>
              <a:buFont typeface="Arial" panose="020B0604020202020204"/>
              <a:defRPr sz="1800">
                <a:solidFill>
                  <a:srgbClr val="000000"/>
                </a:solidFill>
              </a:defRPr>
            </a:lvl5pPr>
          </a:lstStyle>
          <a:p>
            <a:r>
              <a:t>Body Level One</a:t>
            </a:r>
          </a:p>
          <a:p>
            <a:pPr lvl="1"/>
            <a:r>
              <a:t>Body Level Two</a:t>
            </a:r>
          </a:p>
          <a:p>
            <a:pPr lvl="2"/>
            <a:r>
              <a:t>Body Level Three</a:t>
            </a:r>
          </a:p>
          <a:p>
            <a:pPr lvl="3"/>
            <a:r>
              <a:t>Body Level Four</a:t>
            </a:r>
          </a:p>
          <a:p>
            <a:pPr lvl="4"/>
            <a:r>
              <a:t>Body Level Five</a:t>
            </a:r>
          </a:p>
        </p:txBody>
      </p:sp>
      <p:sp>
        <p:nvSpPr>
          <p:cNvPr id="155" name="Gerader Verbinder 9"/>
          <p:cNvSpPr/>
          <p:nvPr/>
        </p:nvSpPr>
        <p:spPr>
          <a:xfrm>
            <a:off x="467543" y="465516"/>
            <a:ext cx="8280002" cy="1"/>
          </a:xfrm>
          <a:prstGeom prst="line">
            <a:avLst/>
          </a:prstGeom>
          <a:ln>
            <a:solidFill>
              <a:srgbClr val="808080"/>
            </a:solidFill>
          </a:ln>
        </p:spPr>
        <p:txBody>
          <a:bodyPr lIns="45719" rIns="45719"/>
          <a:lstStyle/>
          <a:p/>
        </p:txBody>
      </p:sp>
      <p:sp>
        <p:nvSpPr>
          <p:cNvPr id="156" name="Title Text"/>
          <p:cNvSpPr txBox="1">
            <a:spLocks noGrp="1"/>
          </p:cNvSpPr>
          <p:nvPr>
            <p:ph type="title" hasCustomPrompt="1"/>
          </p:nvPr>
        </p:nvSpPr>
        <p:spPr>
          <a:xfrm>
            <a:off x="467999" y="627539"/>
            <a:ext cx="8279543" cy="507842"/>
          </a:xfrm>
          <a:prstGeom prst="rect">
            <a:avLst/>
          </a:prstGeom>
        </p:spPr>
        <p:txBody>
          <a:bodyPr/>
          <a:lstStyle>
            <a:lvl1pPr>
              <a:defRPr sz="2400"/>
            </a:lvl1pPr>
          </a:lstStyle>
          <a:p>
            <a:r>
              <a:t>Title Text</a:t>
            </a:r>
          </a:p>
        </p:txBody>
      </p:sp>
      <p:sp>
        <p:nvSpPr>
          <p:cNvPr id="157" name="Textplatzhalter 4"/>
          <p:cNvSpPr>
            <a:spLocks noGrp="1"/>
          </p:cNvSpPr>
          <p:nvPr>
            <p:ph type="body" sz="quarter" idx="13"/>
          </p:nvPr>
        </p:nvSpPr>
        <p:spPr>
          <a:xfrm>
            <a:off x="5163747" y="4659981"/>
            <a:ext cx="3598049" cy="288033"/>
          </a:xfrm>
          <a:prstGeom prst="rect">
            <a:avLst/>
          </a:prstGeom>
        </p:spPr>
        <p:txBody>
          <a:bodyPr anchor="ctr"/>
          <a:lstStyle/>
          <a:p>
            <a:pPr algn="r">
              <a:spcBef>
                <a:spcPts val="200"/>
              </a:spcBef>
              <a:defRPr sz="1000">
                <a:solidFill>
                  <a:srgbClr val="808080"/>
                </a:solidFill>
              </a:defRPr>
            </a:pPr>
          </a:p>
        </p:txBody>
      </p:sp>
      <p:sp>
        <p:nvSpPr>
          <p:cNvPr id="158"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159" name="Slide Number"/>
          <p:cNvSpPr txBox="1">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1.png"/><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3.xml"/><Relationship Id="rId8" Type="http://schemas.openxmlformats.org/officeDocument/2006/relationships/slideLayout" Target="../slideLayouts/slideLayout22.xml"/><Relationship Id="rId7" Type="http://schemas.openxmlformats.org/officeDocument/2006/relationships/slideLayout" Target="../slideLayouts/slideLayout21.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6" Type="http://schemas.openxmlformats.org/officeDocument/2006/relationships/theme" Target="../theme/theme2.xml"/><Relationship Id="rId15" Type="http://schemas.openxmlformats.org/officeDocument/2006/relationships/image" Target="../media/image1.png"/><Relationship Id="rId14" Type="http://schemas.openxmlformats.org/officeDocument/2006/relationships/slideLayout" Target="../slideLayouts/slideLayout28.xml"/><Relationship Id="rId13" Type="http://schemas.openxmlformats.org/officeDocument/2006/relationships/slideLayout" Target="../slideLayouts/slideLayout27.xml"/><Relationship Id="rId12" Type="http://schemas.openxmlformats.org/officeDocument/2006/relationships/slideLayout" Target="../slideLayouts/slideLayout26.xml"/><Relationship Id="rId11" Type="http://schemas.openxmlformats.org/officeDocument/2006/relationships/slideLayout" Target="../slideLayouts/slideLayout25.xml"/><Relationship Id="rId10" Type="http://schemas.openxmlformats.org/officeDocument/2006/relationships/slideLayout" Target="../slideLayouts/slideLayout24.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1" descr="Picture 11"/>
          <p:cNvPicPr>
            <a:picLocks noChangeAspect="1"/>
          </p:cNvPicPr>
          <p:nvPr/>
        </p:nvPicPr>
        <p:blipFill>
          <a:blip r:embed="rId15"/>
          <a:stretch>
            <a:fillRect/>
          </a:stretch>
        </p:blipFill>
        <p:spPr>
          <a:xfrm>
            <a:off x="446402" y="187201"/>
            <a:ext cx="1035463" cy="296319"/>
          </a:xfrm>
          <a:prstGeom prst="rect">
            <a:avLst/>
          </a:prstGeom>
          <a:ln w="12700">
            <a:miter lim="400000"/>
            <a:headEnd/>
            <a:tailEnd/>
          </a:ln>
        </p:spPr>
      </p:pic>
      <p:sp>
        <p:nvSpPr>
          <p:cNvPr id="3" name="Rectangle 16"/>
          <p:cNvSpPr/>
          <p:nvPr/>
        </p:nvSpPr>
        <p:spPr>
          <a:xfrm>
            <a:off x="446399" y="4968347"/>
            <a:ext cx="180001" cy="180001"/>
          </a:xfrm>
          <a:prstGeom prst="rect">
            <a:avLst/>
          </a:prstGeom>
          <a:solidFill>
            <a:srgbClr val="989898"/>
          </a:solidFill>
          <a:ln w="12700">
            <a:miter lim="400000"/>
          </a:ln>
        </p:spPr>
        <p:txBody>
          <a:bodyPr lIns="45719" rIns="45719" anchor="ctr"/>
          <a:lstStyle/>
          <a:p/>
        </p:txBody>
      </p:sp>
      <p:sp>
        <p:nvSpPr>
          <p:cNvPr id="4" name="Rectangle 17"/>
          <p:cNvSpPr/>
          <p:nvPr/>
        </p:nvSpPr>
        <p:spPr>
          <a:xfrm>
            <a:off x="662400" y="4967999"/>
            <a:ext cx="180001" cy="180001"/>
          </a:xfrm>
          <a:prstGeom prst="rect">
            <a:avLst/>
          </a:prstGeom>
          <a:solidFill>
            <a:srgbClr val="8A2037"/>
          </a:solidFill>
          <a:ln w="12700">
            <a:miter lim="400000"/>
          </a:ln>
        </p:spPr>
        <p:txBody>
          <a:bodyPr lIns="45719" rIns="45719" anchor="ctr"/>
          <a:lstStyle/>
          <a:p/>
        </p:txBody>
      </p:sp>
      <p:sp>
        <p:nvSpPr>
          <p:cNvPr id="5" name="Rechteck 11"/>
          <p:cNvSpPr txBox="1"/>
          <p:nvPr/>
        </p:nvSpPr>
        <p:spPr>
          <a:xfrm>
            <a:off x="12643" y="195489"/>
            <a:ext cx="9131363" cy="226952"/>
          </a:xfrm>
          <a:prstGeom prst="rect">
            <a:avLst/>
          </a:prstGeom>
          <a:ln w="12700">
            <a:miter lim="400000"/>
          </a:ln>
        </p:spPr>
        <p:txBody>
          <a:bodyPr lIns="45703" tIns="45703" rIns="45703" bIns="45703">
            <a:spAutoFit/>
          </a:bodyPr>
          <a:lstStyle>
            <a:lvl1pPr algn="ctr">
              <a:defRPr sz="1000">
                <a:solidFill>
                  <a:srgbClr val="808080"/>
                </a:solidFill>
              </a:defRPr>
            </a:lvl1pPr>
          </a:lstStyle>
          <a:p>
            <a:r>
              <a:t>Environmental Protection &amp; Sustainability</a:t>
            </a:r>
          </a:p>
        </p:txBody>
      </p:sp>
      <p:sp>
        <p:nvSpPr>
          <p:cNvPr id="6" name="Gerader Verbinder 5"/>
          <p:cNvSpPr/>
          <p:nvPr/>
        </p:nvSpPr>
        <p:spPr>
          <a:xfrm>
            <a:off x="-33" y="411510"/>
            <a:ext cx="12701" cy="1"/>
          </a:xfrm>
          <a:prstGeom prst="line">
            <a:avLst/>
          </a:prstGeom>
          <a:ln>
            <a:solidFill>
              <a:srgbClr val="95001E"/>
            </a:solidFill>
          </a:ln>
        </p:spPr>
        <p:txBody>
          <a:bodyPr lIns="45719" rIns="45719"/>
          <a:lstStyle/>
          <a:p/>
        </p:txBody>
      </p:sp>
      <p:sp>
        <p:nvSpPr>
          <p:cNvPr id="7" name="Body Level One…"/>
          <p:cNvSpPr txBox="1">
            <a:spLocks noGrp="1"/>
          </p:cNvSpPr>
          <p:nvPr>
            <p:ph type="body" idx="1"/>
          </p:nvPr>
        </p:nvSpPr>
        <p:spPr>
          <a:xfrm>
            <a:off x="467543" y="1779665"/>
            <a:ext cx="8208914" cy="720800"/>
          </a:xfrm>
          <a:prstGeom prst="rect">
            <a:avLst/>
          </a:prstGeom>
          <a:ln w="12700">
            <a:miter lim="400000"/>
          </a:ln>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8" name="Fußzeilenplatzhalter 1"/>
          <p:cNvSpPr txBox="1"/>
          <p:nvPr/>
        </p:nvSpPr>
        <p:spPr>
          <a:xfrm rot="16200000">
            <a:off x="8452446" y="4453003"/>
            <a:ext cx="1203599" cy="177399"/>
          </a:xfrm>
          <a:prstGeom prst="rect">
            <a:avLst/>
          </a:prstGeom>
          <a:ln w="12700">
            <a:miter lim="400000"/>
          </a:ln>
        </p:spPr>
        <p:txBody>
          <a:bodyPr lIns="45703" tIns="45703" rIns="45703" bIns="45703" anchor="ctr">
            <a:spAutoFit/>
          </a:bodyPr>
          <a:lstStyle>
            <a:lvl1pPr algn="ctr" defTabSz="914400">
              <a:defRPr sz="700">
                <a:solidFill>
                  <a:srgbClr val="A6A6A6"/>
                </a:solidFill>
              </a:defRPr>
            </a:lvl1pPr>
          </a:lstStyle>
          <a:p>
            <a:r>
              <a:t>© gmPlan GmbH</a:t>
            </a:r>
          </a:p>
        </p:txBody>
      </p:sp>
      <p:sp>
        <p:nvSpPr>
          <p:cNvPr id="9" name="Title Text"/>
          <p:cNvSpPr txBox="1">
            <a:spLocks noGrp="1"/>
          </p:cNvSpPr>
          <p:nvPr>
            <p:ph type="title"/>
          </p:nvPr>
        </p:nvSpPr>
        <p:spPr>
          <a:xfrm>
            <a:off x="463523" y="1625475"/>
            <a:ext cx="8229601" cy="857251"/>
          </a:xfrm>
          <a:prstGeom prst="rect">
            <a:avLst/>
          </a:prstGeom>
          <a:ln w="12700">
            <a:miter lim="400000"/>
          </a:ln>
        </p:spPr>
        <p:txBody>
          <a:bodyPr lIns="0" tIns="0" rIns="0" bIns="0" anchor="ctr">
            <a:normAutofit/>
          </a:bodyPr>
          <a:lstStyle/>
          <a:p>
            <a:r>
              <a:t>Title Text</a:t>
            </a:r>
          </a:p>
        </p:txBody>
      </p:sp>
      <p:sp>
        <p:nvSpPr>
          <p:cNvPr id="10" name="Slide Number"/>
          <p:cNvSpPr txBox="1">
            <a:spLocks noGrp="1"/>
          </p:cNvSpPr>
          <p:nvPr>
            <p:ph type="sldNum" sz="quarter" idx="2"/>
          </p:nvPr>
        </p:nvSpPr>
        <p:spPr>
          <a:xfrm>
            <a:off x="4463441" y="4971568"/>
            <a:ext cx="217118" cy="202383"/>
          </a:xfrm>
          <a:prstGeom prst="rect">
            <a:avLst/>
          </a:prstGeom>
          <a:ln w="12700">
            <a:miter lim="400000"/>
          </a:ln>
        </p:spPr>
        <p:txBody>
          <a:bodyPr wrap="none" lIns="45703" tIns="45703" rIns="45703" bIns="45703" anchor="ctr">
            <a:spAutoFit/>
          </a:bodyPr>
          <a:lstStyle>
            <a:lvl1pPr algn="ctr">
              <a:defRPr sz="800" b="1">
                <a:solidFill>
                  <a:srgbClr val="888888"/>
                </a:solidFill>
              </a:defRPr>
            </a:lvl1pPr>
          </a:lstStyle>
          <a:p>
            <a:fld id="{86CB4B4D-7CA3-9044-876B-883B54F8677D}"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1pPr>
      <a:lvl2pPr marL="0" marR="0" indent="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2pPr>
      <a:lvl3pPr marL="0" marR="0" indent="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3pPr>
      <a:lvl4pPr marL="0" marR="0" indent="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4pPr>
      <a:lvl5pPr marL="0" marR="0" indent="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5pPr>
      <a:lvl6pPr marL="0" marR="0" indent="45720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6pPr>
      <a:lvl7pPr marL="0" marR="0" indent="914400"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7pPr>
      <a:lvl8pPr marL="0" marR="0" indent="1370965"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8pPr>
      <a:lvl9pPr marL="0" marR="0" indent="1828165" algn="l" defTabSz="914400" rtl="0" latinLnBrk="0">
        <a:lnSpc>
          <a:spcPct val="100000"/>
        </a:lnSpc>
        <a:spcBef>
          <a:spcPts val="0"/>
        </a:spcBef>
        <a:spcAft>
          <a:spcPts val="0"/>
        </a:spcAft>
        <a:buClrTx/>
        <a:buSzTx/>
        <a:buFontTx/>
        <a:buNone/>
        <a:defRPr sz="4000" b="0" i="0" u="none" strike="noStrike" cap="none" spc="0" baseline="0">
          <a:ln>
            <a:noFill/>
          </a:ln>
          <a:solidFill>
            <a:srgbClr val="000000"/>
          </a:solidFill>
          <a:uFillTx/>
          <a:latin typeface="Arial" panose="020B0604020202020204"/>
          <a:ea typeface="Arial" panose="020B0604020202020204"/>
          <a:cs typeface="Arial" panose="020B0604020202020204"/>
          <a:sym typeface="Arial" panose="020B0604020202020204"/>
        </a:defRPr>
      </a:lvl9pPr>
    </p:titleStyle>
    <p:bodyStyle>
      <a:lvl1pPr marL="0" marR="0" indent="0" algn="just" defTabSz="914400" rtl="0" latinLnBrk="0">
        <a:lnSpc>
          <a:spcPct val="100000"/>
        </a:lnSpc>
        <a:spcBef>
          <a:spcPts val="900"/>
        </a:spcBef>
        <a:spcAft>
          <a:spcPts val="0"/>
        </a:spcAft>
        <a:buClrTx/>
        <a:buSzTx/>
        <a:buFontTx/>
        <a:buNone/>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1pPr>
      <a:lvl2pPr marL="0" marR="0" indent="457200" algn="just" defTabSz="914400" rtl="0" latinLnBrk="0">
        <a:lnSpc>
          <a:spcPct val="100000"/>
        </a:lnSpc>
        <a:spcBef>
          <a:spcPts val="900"/>
        </a:spcBef>
        <a:spcAft>
          <a:spcPts val="0"/>
        </a:spcAft>
        <a:buClrTx/>
        <a:buSzTx/>
        <a:buFontTx/>
        <a:buNone/>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2pPr>
      <a:lvl3pPr marL="0" marR="0" indent="914400" algn="just" defTabSz="914400" rtl="0" latinLnBrk="0">
        <a:lnSpc>
          <a:spcPct val="100000"/>
        </a:lnSpc>
        <a:spcBef>
          <a:spcPts val="900"/>
        </a:spcBef>
        <a:spcAft>
          <a:spcPts val="0"/>
        </a:spcAft>
        <a:buClrTx/>
        <a:buSzTx/>
        <a:buFontTx/>
        <a:buNone/>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3pPr>
      <a:lvl4pPr marL="0" marR="0" indent="1370965" algn="just" defTabSz="914400" rtl="0" latinLnBrk="0">
        <a:lnSpc>
          <a:spcPct val="100000"/>
        </a:lnSpc>
        <a:spcBef>
          <a:spcPts val="900"/>
        </a:spcBef>
        <a:spcAft>
          <a:spcPts val="0"/>
        </a:spcAft>
        <a:buClrTx/>
        <a:buSzTx/>
        <a:buFontTx/>
        <a:buNone/>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4pPr>
      <a:lvl5pPr marL="0" marR="0" indent="1828165" algn="just" defTabSz="914400" rtl="0" latinLnBrk="0">
        <a:lnSpc>
          <a:spcPct val="100000"/>
        </a:lnSpc>
        <a:spcBef>
          <a:spcPts val="900"/>
        </a:spcBef>
        <a:spcAft>
          <a:spcPts val="0"/>
        </a:spcAft>
        <a:buClrTx/>
        <a:buSzTx/>
        <a:buFontTx/>
        <a:buNone/>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5pPr>
      <a:lvl6pPr marL="2742565" marR="0" indent="-457200" algn="just" defTabSz="914400" rtl="0" latinLnBrk="0">
        <a:lnSpc>
          <a:spcPct val="100000"/>
        </a:lnSpc>
        <a:spcBef>
          <a:spcPts val="900"/>
        </a:spcBef>
        <a:spcAft>
          <a:spcPts val="0"/>
        </a:spcAft>
        <a:buClrTx/>
        <a:buSzPct val="100000"/>
        <a:buFontTx/>
        <a:buChar char="»"/>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6pPr>
      <a:lvl7pPr marL="3199130" marR="0" indent="-457200" algn="just" defTabSz="914400" rtl="0" latinLnBrk="0">
        <a:lnSpc>
          <a:spcPct val="100000"/>
        </a:lnSpc>
        <a:spcBef>
          <a:spcPts val="900"/>
        </a:spcBef>
        <a:spcAft>
          <a:spcPts val="0"/>
        </a:spcAft>
        <a:buClrTx/>
        <a:buSzPct val="100000"/>
        <a:buFontTx/>
        <a:buChar char="»"/>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7pPr>
      <a:lvl8pPr marL="3656330" marR="0" indent="-457200" algn="just" defTabSz="914400" rtl="0" latinLnBrk="0">
        <a:lnSpc>
          <a:spcPct val="100000"/>
        </a:lnSpc>
        <a:spcBef>
          <a:spcPts val="900"/>
        </a:spcBef>
        <a:spcAft>
          <a:spcPts val="0"/>
        </a:spcAft>
        <a:buClrTx/>
        <a:buSzPct val="100000"/>
        <a:buFontTx/>
        <a:buChar char="»"/>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8pPr>
      <a:lvl9pPr marL="4113530" marR="0" indent="-457200" algn="just" defTabSz="914400" rtl="0" latinLnBrk="0">
        <a:lnSpc>
          <a:spcPct val="100000"/>
        </a:lnSpc>
        <a:spcBef>
          <a:spcPts val="900"/>
        </a:spcBef>
        <a:spcAft>
          <a:spcPts val="0"/>
        </a:spcAft>
        <a:buClrTx/>
        <a:buSzPct val="100000"/>
        <a:buFontTx/>
        <a:buChar char="»"/>
        <a:defRPr sz="4000" b="0" i="0" u="none" strike="noStrike" cap="none" spc="0" baseline="0">
          <a:ln>
            <a:noFill/>
          </a:ln>
          <a:solidFill>
            <a:srgbClr val="8A2037"/>
          </a:solidFill>
          <a:uFillTx/>
          <a:latin typeface="Arial" panose="020B0604020202020204"/>
          <a:ea typeface="Arial" panose="020B0604020202020204"/>
          <a:cs typeface="Arial" panose="020B0604020202020204"/>
          <a:sym typeface="Arial" panose="020B0604020202020204"/>
        </a:defRPr>
      </a:lvl9pPr>
    </p:bodyStyle>
    <p:otherStyle>
      <a:lvl1pPr marL="0" marR="0" indent="0"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1pPr>
      <a:lvl2pPr marL="0" marR="0" indent="457200"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2pPr>
      <a:lvl3pPr marL="0" marR="0" indent="914400"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3pPr>
      <a:lvl4pPr marL="0" marR="0" indent="1370965"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4pPr>
      <a:lvl5pPr marL="0" marR="0" indent="1828165"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5pPr>
      <a:lvl6pPr marL="0" marR="0" indent="2285365"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6pPr>
      <a:lvl7pPr marL="0" marR="0" indent="2742565"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7pPr>
      <a:lvl8pPr marL="0" marR="0" indent="3199130"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8pPr>
      <a:lvl9pPr marL="0" marR="0" indent="3656330" algn="ctr" defTabSz="914400" rtl="0" latinLnBrk="0">
        <a:lnSpc>
          <a:spcPct val="100000"/>
        </a:lnSpc>
        <a:spcBef>
          <a:spcPts val="0"/>
        </a:spcBef>
        <a:spcAft>
          <a:spcPts val="0"/>
        </a:spcAft>
        <a:buClrTx/>
        <a:buSzTx/>
        <a:buFontTx/>
        <a:buNone/>
        <a:defRPr sz="800" b="1" i="0" u="none" strike="noStrike" cap="none" spc="0" baseline="0">
          <a:ln>
            <a:noFill/>
          </a:ln>
          <a:solidFill>
            <a:schemeClr val="tx1"/>
          </a:solidFill>
          <a:uFillTx/>
          <a:latin typeface="+mn-lt"/>
          <a:ea typeface="+mn-ea"/>
          <a:cs typeface="+mn-cs"/>
          <a:sym typeface="Arial" panose="020B0604020202020204"/>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11" descr="Logo_gmPlan_RGB"/>
          <p:cNvPicPr preferRelativeResize="0">
            <a:picLocks noChangeAspect="1" noChangeArrowheads="1"/>
          </p:cNvPicPr>
          <p:nvPr/>
        </p:nvPicPr>
        <p:blipFill>
          <a:blip r:embed="rId15" cstate="print">
            <a:extLst>
              <a:ext uri="{28A0092B-C50C-407E-A947-70E740481C1C}">
                <a14:useLocalDpi xmlns:a14="http://schemas.microsoft.com/office/drawing/2010/main" val="0"/>
              </a:ext>
            </a:extLst>
          </a:blip>
          <a:stretch>
            <a:fillRect/>
          </a:stretch>
        </p:blipFill>
        <p:spPr bwMode="auto">
          <a:xfrm>
            <a:off x="446403" y="187201"/>
            <a:ext cx="1035462" cy="296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6"/>
          <p:cNvSpPr>
            <a:spLocks noChangeArrowheads="1"/>
          </p:cNvSpPr>
          <p:nvPr/>
        </p:nvSpPr>
        <p:spPr bwMode="auto">
          <a:xfrm>
            <a:off x="446400" y="4968347"/>
            <a:ext cx="180000" cy="180000"/>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3" rIns="91410" bIns="45703" anchor="ctr"/>
          <a:lstStyle/>
          <a:p>
            <a:endParaRPr lang="de-DE"/>
          </a:p>
        </p:txBody>
      </p:sp>
      <p:sp>
        <p:nvSpPr>
          <p:cNvPr id="1034" name="Rectangle 17"/>
          <p:cNvSpPr>
            <a:spLocks noChangeArrowheads="1"/>
          </p:cNvSpPr>
          <p:nvPr/>
        </p:nvSpPr>
        <p:spPr bwMode="auto">
          <a:xfrm>
            <a:off x="662400" y="4968000"/>
            <a:ext cx="180000" cy="180000"/>
          </a:xfrm>
          <a:prstGeom prst="rect">
            <a:avLst/>
          </a:prstGeom>
          <a:solidFill>
            <a:srgbClr val="8A203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10" tIns="45703" rIns="91410" bIns="45703" anchor="ctr"/>
          <a:lstStyle/>
          <a:p>
            <a:endParaRPr lang="de-DE"/>
          </a:p>
        </p:txBody>
      </p:sp>
      <p:sp>
        <p:nvSpPr>
          <p:cNvPr id="2" name="Fußzeilenplatzhalter 1"/>
          <p:cNvSpPr>
            <a:spLocks noGrp="1"/>
          </p:cNvSpPr>
          <p:nvPr>
            <p:ph type="ftr" sz="quarter" idx="3"/>
          </p:nvPr>
        </p:nvSpPr>
        <p:spPr>
          <a:xfrm rot="16200000">
            <a:off x="8444426" y="4451946"/>
            <a:ext cx="1203598" cy="179512"/>
          </a:xfrm>
          <a:prstGeom prst="rect">
            <a:avLst/>
          </a:prstGeom>
          <a:noFill/>
          <a:ln>
            <a:noFill/>
          </a:ln>
        </p:spPr>
        <p:txBody>
          <a:bodyPr vert="horz" lIns="91410" tIns="45703" rIns="91410" bIns="45703" rtlCol="0" anchor="ctr"/>
          <a:lstStyle>
            <a:lvl1pPr algn="ctr">
              <a:defRPr sz="700">
                <a:solidFill>
                  <a:schemeClr val="bg1">
                    <a:lumMod val="65000"/>
                  </a:schemeClr>
                </a:solidFill>
              </a:defRPr>
            </a:lvl1pPr>
          </a:lstStyle>
          <a:p>
            <a:endParaRPr lang="en-US" dirty="0"/>
          </a:p>
        </p:txBody>
      </p:sp>
      <p:sp>
        <p:nvSpPr>
          <p:cNvPr id="12" name="Rechteck 11"/>
          <p:cNvSpPr/>
          <p:nvPr userDrawn="1"/>
        </p:nvSpPr>
        <p:spPr>
          <a:xfrm>
            <a:off x="12643" y="195489"/>
            <a:ext cx="9131363" cy="246187"/>
          </a:xfrm>
          <a:prstGeom prst="rect">
            <a:avLst/>
          </a:prstGeom>
        </p:spPr>
        <p:txBody>
          <a:bodyPr wrap="square" lIns="91410" tIns="45703" rIns="91410" bIns="45703">
            <a:spAutoFit/>
          </a:bodyPr>
          <a:lstStyle/>
          <a:p>
            <a:pPr algn="ctr"/>
            <a:r>
              <a:rPr lang="en-US" sz="1000" dirty="0">
                <a:solidFill>
                  <a:schemeClr val="bg1">
                    <a:lumMod val="50000"/>
                  </a:schemeClr>
                </a:solidFill>
              </a:rPr>
              <a:t>Environmental Protection &amp; Sustainability</a:t>
            </a:r>
            <a:endParaRPr lang="de-DE" sz="1000" dirty="0">
              <a:solidFill>
                <a:schemeClr val="bg1">
                  <a:lumMod val="50000"/>
                </a:schemeClr>
              </a:solidFill>
            </a:endParaRPr>
          </a:p>
        </p:txBody>
      </p:sp>
      <p:cxnSp>
        <p:nvCxnSpPr>
          <p:cNvPr id="6" name="Gerader Verbinder 5"/>
          <p:cNvCxnSpPr/>
          <p:nvPr/>
        </p:nvCxnSpPr>
        <p:spPr>
          <a:xfrm>
            <a:off x="0" y="411510"/>
            <a:ext cx="1263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platzhalter 6"/>
          <p:cNvSpPr>
            <a:spLocks noGrp="1"/>
          </p:cNvSpPr>
          <p:nvPr>
            <p:ph type="body" idx="1"/>
          </p:nvPr>
        </p:nvSpPr>
        <p:spPr>
          <a:xfrm>
            <a:off x="466726" y="2499747"/>
            <a:ext cx="8220074" cy="936103"/>
          </a:xfrm>
          <a:prstGeom prst="rect">
            <a:avLst/>
          </a:prstGeom>
        </p:spPr>
        <p:txBody>
          <a:bodyPr vert="horz" lIns="0" tIns="45703" rIns="91410" bIns="45703" rtlCol="0">
            <a:normAutofit/>
          </a:bodyPr>
          <a:lstStyle/>
          <a:p>
            <a:pPr lvl="0"/>
            <a:r>
              <a:rPr lang="de-DE" dirty="0" err="1"/>
              <a:t>Subheading</a:t>
            </a:r>
            <a:endParaRPr lang="de-DE" dirty="0"/>
          </a:p>
        </p:txBody>
      </p:sp>
      <p:sp>
        <p:nvSpPr>
          <p:cNvPr id="4" name="Titelplatzhalter 3"/>
          <p:cNvSpPr>
            <a:spLocks noGrp="1"/>
          </p:cNvSpPr>
          <p:nvPr>
            <p:ph type="title"/>
          </p:nvPr>
        </p:nvSpPr>
        <p:spPr>
          <a:xfrm>
            <a:off x="463524" y="1625476"/>
            <a:ext cx="8229600" cy="857250"/>
          </a:xfrm>
          <a:prstGeom prst="rect">
            <a:avLst/>
          </a:prstGeom>
        </p:spPr>
        <p:txBody>
          <a:bodyPr vert="horz" lIns="0" tIns="0" rIns="0" bIns="0" rtlCol="0" anchor="ctr">
            <a:normAutofit/>
          </a:bodyPr>
          <a:lstStyle/>
          <a:p>
            <a:r>
              <a:rPr lang="de-DE" dirty="0"/>
              <a:t>Titelmasterformat durch Klicken bearbeiten</a:t>
            </a:r>
            <a:endParaRPr lang="en-US"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hf sldNum="0" hdr="0" ftr="0" dt="0"/>
  <p:txStyles>
    <p:titleStyle>
      <a:lvl1pPr marL="0" marR="0" indent="0" algn="l" defTabSz="914400" rtl="0" eaLnBrk="1" fontAlgn="base" latinLnBrk="0" hangingPunct="1">
        <a:lnSpc>
          <a:spcPct val="100000"/>
        </a:lnSpc>
        <a:spcBef>
          <a:spcPts val="0"/>
        </a:spcBef>
        <a:spcAft>
          <a:spcPct val="0"/>
        </a:spcAft>
        <a:buClrTx/>
        <a:buSzTx/>
        <a:buFontTx/>
        <a:buNone/>
        <a:defRPr lang="de-DE" sz="4000" baseline="0" dirty="0" smtClean="0">
          <a:solidFill>
            <a:schemeClr val="tx1"/>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0965" algn="ctr" rtl="0" eaLnBrk="1" fontAlgn="base" hangingPunct="1">
        <a:spcBef>
          <a:spcPct val="0"/>
        </a:spcBef>
        <a:spcAft>
          <a:spcPct val="0"/>
        </a:spcAft>
        <a:defRPr sz="4400">
          <a:solidFill>
            <a:schemeClr val="tx2"/>
          </a:solidFill>
          <a:latin typeface="Arial" panose="020B0604020202020204" pitchFamily="34" charset="0"/>
        </a:defRPr>
      </a:lvl8pPr>
      <a:lvl9pPr marL="1828165"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0" indent="0" algn="just" rtl="0" eaLnBrk="1" fontAlgn="base" hangingPunct="1">
        <a:spcBef>
          <a:spcPct val="20000"/>
        </a:spcBef>
        <a:spcAft>
          <a:spcPct val="0"/>
        </a:spcAft>
        <a:buNone/>
        <a:defRPr sz="1400" baseline="0">
          <a:solidFill>
            <a:schemeClr val="tx1"/>
          </a:solidFill>
          <a:latin typeface="+mj-lt"/>
          <a:ea typeface="+mn-ea"/>
          <a:cs typeface="+mn-cs"/>
        </a:defRPr>
      </a:lvl1pPr>
      <a:lvl2pPr marL="457200" indent="0" algn="l" rtl="0" eaLnBrk="1" fontAlgn="base" hangingPunct="1">
        <a:spcBef>
          <a:spcPct val="20000"/>
        </a:spcBef>
        <a:spcAft>
          <a:spcPct val="0"/>
        </a:spcAft>
        <a:buNone/>
        <a:defRPr sz="1200">
          <a:solidFill>
            <a:schemeClr val="tx1"/>
          </a:solidFill>
          <a:latin typeface="+mj-lt"/>
        </a:defRPr>
      </a:lvl2pPr>
      <a:lvl3pPr marL="914400" indent="0" algn="l" rtl="0" eaLnBrk="1" fontAlgn="base" hangingPunct="1">
        <a:spcBef>
          <a:spcPct val="20000"/>
        </a:spcBef>
        <a:spcAft>
          <a:spcPct val="0"/>
        </a:spcAft>
        <a:buNone/>
        <a:defRPr sz="1200">
          <a:solidFill>
            <a:schemeClr val="tx1"/>
          </a:solidFill>
          <a:latin typeface="+mj-lt"/>
        </a:defRPr>
      </a:lvl3pPr>
      <a:lvl4pPr marL="1370965" indent="0" algn="l" rtl="0" eaLnBrk="1" fontAlgn="base" hangingPunct="1">
        <a:spcBef>
          <a:spcPct val="20000"/>
        </a:spcBef>
        <a:spcAft>
          <a:spcPct val="0"/>
        </a:spcAft>
        <a:buNone/>
        <a:defRPr sz="1200">
          <a:solidFill>
            <a:schemeClr val="tx1"/>
          </a:solidFill>
          <a:latin typeface="+mj-lt"/>
        </a:defRPr>
      </a:lvl4pPr>
      <a:lvl5pPr marL="1828165" indent="0" algn="l" rtl="0" eaLnBrk="1" fontAlgn="base" hangingPunct="1">
        <a:spcBef>
          <a:spcPct val="20000"/>
        </a:spcBef>
        <a:spcAft>
          <a:spcPct val="0"/>
        </a:spcAft>
        <a:buNone/>
        <a:defRPr sz="1200">
          <a:solidFill>
            <a:schemeClr val="tx1"/>
          </a:solidFill>
          <a:latin typeface="+mj-lt"/>
        </a:defRPr>
      </a:lvl5pPr>
      <a:lvl6pPr marL="2513965" indent="-228600" algn="l" rtl="0" eaLnBrk="1" fontAlgn="base" hangingPunct="1">
        <a:spcBef>
          <a:spcPct val="20000"/>
        </a:spcBef>
        <a:spcAft>
          <a:spcPct val="0"/>
        </a:spcAft>
        <a:buChar char="»"/>
        <a:defRPr sz="2000">
          <a:solidFill>
            <a:schemeClr val="tx1"/>
          </a:solidFill>
          <a:latin typeface="+mn-lt"/>
        </a:defRPr>
      </a:lvl6pPr>
      <a:lvl7pPr marL="2970530" indent="-228600" algn="l" rtl="0" eaLnBrk="1" fontAlgn="base" hangingPunct="1">
        <a:spcBef>
          <a:spcPct val="20000"/>
        </a:spcBef>
        <a:spcAft>
          <a:spcPct val="0"/>
        </a:spcAft>
        <a:buChar char="»"/>
        <a:defRPr sz="2000">
          <a:solidFill>
            <a:schemeClr val="tx1"/>
          </a:solidFill>
          <a:latin typeface="+mn-lt"/>
        </a:defRPr>
      </a:lvl7pPr>
      <a:lvl8pPr marL="3427730" indent="-228600" algn="l" rtl="0" eaLnBrk="1" fontAlgn="base" hangingPunct="1">
        <a:spcBef>
          <a:spcPct val="20000"/>
        </a:spcBef>
        <a:spcAft>
          <a:spcPct val="0"/>
        </a:spcAft>
        <a:buChar char="»"/>
        <a:defRPr sz="2000">
          <a:solidFill>
            <a:schemeClr val="tx1"/>
          </a:solidFill>
          <a:latin typeface="+mn-lt"/>
        </a:defRPr>
      </a:lvl8pPr>
      <a:lvl9pPr marL="388493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130" algn="l" defTabSz="914400" rtl="0" eaLnBrk="1" latinLnBrk="0" hangingPunct="1">
        <a:defRPr sz="1800" kern="1200">
          <a:solidFill>
            <a:schemeClr val="tx1"/>
          </a:solidFill>
          <a:latin typeface="+mn-lt"/>
          <a:ea typeface="+mn-ea"/>
          <a:cs typeface="+mn-cs"/>
        </a:defRPr>
      </a:lvl8pPr>
      <a:lvl9pPr marL="365633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7" Type="http://schemas.openxmlformats.org/officeDocument/2006/relationships/slideLayout" Target="../slideLayouts/slideLayout9.xml"/><Relationship Id="rId6" Type="http://schemas.openxmlformats.org/officeDocument/2006/relationships/image" Target="../media/image7.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6" Type="http://schemas.openxmlformats.org/officeDocument/2006/relationships/slideLayout" Target="../slideLayouts/slideLayout9.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8.png"/><Relationship Id="rId1" Type="http://schemas.openxmlformats.org/officeDocument/2006/relationships/hyperlink" Target="Corden_Pharma_Plankstadt_final_Version_01.mp4"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image" Target="../media/image4.jpeg"/><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extplatzhalter 1"/>
          <p:cNvSpPr txBox="1">
            <a:spLocks noGrp="1"/>
          </p:cNvSpPr>
          <p:nvPr>
            <p:ph type="subTitle" sz="quarter" idx="1"/>
          </p:nvPr>
        </p:nvSpPr>
        <p:spPr>
          <a:xfrm>
            <a:off x="467543" y="1779665"/>
            <a:ext cx="8208914" cy="720801"/>
          </a:xfrm>
          <a:prstGeom prst="rect">
            <a:avLst/>
          </a:prstGeom>
        </p:spPr>
        <p:txBody>
          <a:bodyPr/>
          <a:lstStyle>
            <a:lvl1pPr>
              <a:defRPr>
                <a:latin typeface="黑体" panose="02010609060101010101" charset="-122"/>
                <a:ea typeface="黑体" panose="02010609060101010101" charset="-122"/>
                <a:cs typeface="黑体" panose="02010609060101010101" charset="-122"/>
                <a:sym typeface="黑体" panose="02010609060101010101" charset="-122"/>
              </a:defRPr>
            </a:lvl1pPr>
          </a:lstStyle>
          <a:p>
            <a:r>
              <a:rPr b="1" dirty="0" err="1"/>
              <a:t>环境</a:t>
            </a:r>
            <a:r>
              <a:rPr b="1" dirty="0"/>
              <a:t>​</a:t>
            </a:r>
            <a:r>
              <a:rPr b="1" dirty="0" err="1"/>
              <a:t>保护和可持续性</a:t>
            </a:r>
            <a:endParaRPr b="1" dirty="0"/>
          </a:p>
        </p:txBody>
      </p:sp>
      <p:sp>
        <p:nvSpPr>
          <p:cNvPr id="241" name="Textplatzhalter 2"/>
          <p:cNvSpPr>
            <a:spLocks noGrp="1"/>
          </p:cNvSpPr>
          <p:nvPr>
            <p:ph type="body" idx="13"/>
          </p:nvPr>
        </p:nvSpPr>
        <p:spPr>
          <a:prstGeom prst="rect">
            <a:avLst/>
          </a:prstGeom>
        </p:spPr>
        <p:txBody>
          <a:bodyPr>
            <a:normAutofit/>
          </a:bodyPr>
          <a:lstStyle>
            <a:lvl1pPr>
              <a:spcBef>
                <a:spcPts val="400"/>
              </a:spcBef>
              <a:defRPr sz="2000">
                <a:solidFill>
                  <a:srgbClr val="000000"/>
                </a:solidFill>
                <a:latin typeface="黑体" panose="02010609060101010101" charset="-122"/>
                <a:ea typeface="黑体" panose="02010609060101010101" charset="-122"/>
                <a:cs typeface="黑体" panose="02010609060101010101" charset="-122"/>
                <a:sym typeface="黑体" panose="02010609060101010101" charset="-122"/>
              </a:defRPr>
            </a:lvl1pPr>
          </a:lstStyle>
          <a:p>
            <a:r>
              <a:rPr sz="2400" dirty="0" err="1"/>
              <a:t>在制药过程中的</a:t>
            </a:r>
            <a:r>
              <a:rPr lang="ja-JP" altLang="de-DE" sz="2400" dirty="0"/>
              <a:t>应用</a:t>
            </a:r>
            <a:endParaRPr sz="2400" dirty="0"/>
          </a:p>
        </p:txBody>
      </p:sp>
      <p:sp>
        <p:nvSpPr>
          <p:cNvPr id="242" name="Textplatzhalter 3"/>
          <p:cNvSpPr>
            <a:spLocks noGrp="1"/>
          </p:cNvSpPr>
          <p:nvPr>
            <p:ph type="body" idx="14"/>
          </p:nvPr>
        </p:nvSpPr>
        <p:spPr>
          <a:xfrm>
            <a:off x="5388392" y="4155926"/>
            <a:ext cx="3312369" cy="576065"/>
          </a:xfrm>
          <a:prstGeom prst="rect">
            <a:avLst/>
          </a:prstGeom>
        </p:spPr>
        <p:txBody>
          <a:bodyPr/>
          <a:lstStyle/>
          <a:p>
            <a:pPr>
              <a:spcBef>
                <a:spcPts val="300"/>
              </a:spcBef>
              <a:defRPr sz="1400">
                <a:solidFill>
                  <a:srgbClr val="000000"/>
                </a:solidFill>
                <a:latin typeface="黑体" panose="02010609060101010101" charset="-122"/>
                <a:ea typeface="黑体" panose="02010609060101010101" charset="-122"/>
                <a:cs typeface="黑体" panose="02010609060101010101" charset="-122"/>
                <a:sym typeface="黑体" panose="02010609060101010101" charset="-122"/>
              </a:defRPr>
            </a:pPr>
            <a:r>
              <a:rPr dirty="0" err="1"/>
              <a:t>左孟春</a:t>
            </a:r>
            <a:r>
              <a:rPr dirty="0"/>
              <a:t>  &amp;  </a:t>
            </a:r>
            <a:r>
              <a:rPr dirty="0" err="1"/>
              <a:t>卡尔</a:t>
            </a:r>
            <a:r>
              <a:rPr dirty="0"/>
              <a:t> </a:t>
            </a:r>
            <a:r>
              <a:rPr dirty="0" err="1"/>
              <a:t>梅茨格</a:t>
            </a:r>
            <a:r>
              <a:rPr dirty="0"/>
              <a:t> </a:t>
            </a:r>
            <a:endParaRPr dirty="0"/>
          </a:p>
          <a:p>
            <a:pPr>
              <a:spcBef>
                <a:spcPts val="300"/>
              </a:spcBef>
              <a:defRPr sz="1400">
                <a:solidFill>
                  <a:srgbClr val="000000"/>
                </a:solidFill>
              </a:defRPr>
            </a:pPr>
            <a:r>
              <a:rPr dirty="0"/>
              <a:t>Doria Zuo &amp; Karl Metzger</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pPr algn="l"/>
            <a:r>
              <a:rPr lang="de-DE" dirty="0"/>
              <a:t>Hazard </a:t>
            </a:r>
            <a:r>
              <a:rPr lang="de-DE" dirty="0" err="1"/>
              <a:t>Identification</a:t>
            </a:r>
            <a:r>
              <a:rPr lang="de-DE" dirty="0"/>
              <a:t>, Risk Evaluation and Mitigation</a:t>
            </a:r>
            <a:endParaRPr lang="de-DE" dirty="0"/>
          </a:p>
          <a:p>
            <a:pPr algn="l"/>
            <a:r>
              <a:rPr lang="de-DE" dirty="0"/>
              <a:t>Legal </a:t>
            </a:r>
            <a:r>
              <a:rPr lang="de-DE" dirty="0" err="1"/>
              <a:t>Requirements</a:t>
            </a:r>
            <a:endParaRPr lang="de-DE" dirty="0"/>
          </a:p>
          <a:p>
            <a:pPr algn="l"/>
            <a:r>
              <a:rPr lang="de-DE" dirty="0" err="1"/>
              <a:t>Commitments</a:t>
            </a:r>
            <a:r>
              <a:rPr lang="de-DE" dirty="0"/>
              <a:t> </a:t>
            </a:r>
            <a:r>
              <a:rPr lang="de-DE" dirty="0" err="1"/>
              <a:t>by</a:t>
            </a:r>
            <a:r>
              <a:rPr lang="de-DE" dirty="0"/>
              <a:t> </a:t>
            </a:r>
            <a:r>
              <a:rPr lang="de-DE" dirty="0" err="1"/>
              <a:t>the</a:t>
            </a:r>
            <a:r>
              <a:rPr lang="de-DE" dirty="0"/>
              <a:t> Operator</a:t>
            </a:r>
            <a:endParaRPr lang="de-DE" dirty="0"/>
          </a:p>
          <a:p>
            <a:pPr algn="l"/>
            <a:r>
              <a:rPr lang="de-DE" dirty="0" err="1"/>
              <a:t>Guidance</a:t>
            </a:r>
            <a:r>
              <a:rPr lang="de-DE" dirty="0"/>
              <a:t> and </a:t>
            </a:r>
            <a:r>
              <a:rPr lang="de-DE" dirty="0" err="1"/>
              <a:t>Adopted</a:t>
            </a:r>
            <a:r>
              <a:rPr lang="de-DE" dirty="0"/>
              <a:t> Standards</a:t>
            </a:r>
            <a:endParaRPr lang="de-DE" dirty="0"/>
          </a:p>
          <a:p>
            <a:pPr algn="l"/>
            <a:r>
              <a:rPr lang="de-DE" dirty="0" err="1"/>
              <a:t>Discharge</a:t>
            </a:r>
            <a:r>
              <a:rPr lang="de-DE" dirty="0"/>
              <a:t> Limits</a:t>
            </a:r>
            <a:endParaRPr lang="de-DE" dirty="0"/>
          </a:p>
        </p:txBody>
      </p:sp>
      <p:sp>
        <p:nvSpPr>
          <p:cNvPr id="3" name="Inhaltsplatzhalter 2"/>
          <p:cNvSpPr>
            <a:spLocks noGrp="1"/>
          </p:cNvSpPr>
          <p:nvPr>
            <p:ph sz="half" idx="10"/>
          </p:nvPr>
        </p:nvSpPr>
        <p:spPr/>
        <p:txBody>
          <a:bodyPr/>
          <a:lstStyle/>
          <a:p>
            <a:r>
              <a:rPr lang="zh-CN" altLang="de-DE" dirty="0">
                <a:latin typeface="黑体" panose="02010609060101010101" charset="-122"/>
                <a:ea typeface="黑体" panose="02010609060101010101" charset="-122"/>
              </a:rPr>
              <a:t>毒害性识别，风险评估和降低风险</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法规要求</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操作人员的保证</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指导原则和采用的标准</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排放限度</a:t>
            </a:r>
            <a:endParaRPr 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a:solidFill>
                  <a:schemeClr val="bg2"/>
                </a:solidFill>
              </a:rPr>
              <a:t>Environmental </a:t>
            </a:r>
            <a:r>
              <a:rPr lang="de-DE" b="1" dirty="0" err="1">
                <a:solidFill>
                  <a:schemeClr val="bg2"/>
                </a:solidFill>
              </a:rPr>
              <a:t>Protection</a:t>
            </a:r>
            <a:r>
              <a:rPr lang="de-DE" b="1" dirty="0">
                <a:solidFill>
                  <a:schemeClr val="bg2"/>
                </a:solidFill>
              </a:rPr>
              <a:t> Plan</a:t>
            </a:r>
            <a:endParaRPr lang="de-DE" b="1" dirty="0">
              <a:solidFill>
                <a:schemeClr val="bg2"/>
              </a:solidFill>
            </a:endParaRPr>
          </a:p>
        </p:txBody>
      </p:sp>
      <p:sp>
        <p:nvSpPr>
          <p:cNvPr id="5" name="Inhaltsplatzhalter 4"/>
          <p:cNvSpPr>
            <a:spLocks noGrp="1"/>
          </p:cNvSpPr>
          <p:nvPr>
            <p:ph sz="quarter" idx="13"/>
          </p:nvPr>
        </p:nvSpPr>
        <p:spPr/>
        <p:txBody>
          <a:bodyPr/>
          <a:lstStyle/>
          <a:p>
            <a:r>
              <a:rPr lang="ja-JP" altLang="de-DE" dirty="0"/>
              <a:t>计划</a:t>
            </a:r>
            <a:endParaRPr lang="ja-JP" altLang="de-DE" dirty="0"/>
          </a:p>
          <a:p>
            <a:endParaRPr lang="de-DE" dirty="0"/>
          </a:p>
        </p:txBody>
      </p:sp>
      <p:sp>
        <p:nvSpPr>
          <p:cNvPr id="6" name="Inhaltsplatzhalter 5"/>
          <p:cNvSpPr>
            <a:spLocks noGrp="1"/>
          </p:cNvSpPr>
          <p:nvPr>
            <p:ph sz="quarter" idx="14"/>
          </p:nvPr>
        </p:nvSpPr>
        <p:spPr/>
        <p:txBody>
          <a:bodyPr/>
          <a:lstStyle/>
          <a:p>
            <a:r>
              <a:rPr lang="de-DE" dirty="0" err="1"/>
              <a:t>Planning</a:t>
            </a:r>
            <a:endParaRPr lang="de-DE" dirty="0"/>
          </a:p>
        </p:txBody>
      </p:sp>
      <p:sp>
        <p:nvSpPr>
          <p:cNvPr id="7" name="Textplatzhalter 6"/>
          <p:cNvSpPr>
            <a:spLocks noGrp="1"/>
          </p:cNvSpPr>
          <p:nvPr>
            <p:ph type="body" sz="quarter" idx="21"/>
          </p:nvPr>
        </p:nvSpPr>
        <p:spPr/>
        <p:txBody>
          <a:bodyPr/>
          <a:lstStyle/>
          <a:p>
            <a:r>
              <a:rPr lang="de-DE" dirty="0" err="1"/>
              <a:t>according</a:t>
            </a:r>
            <a:r>
              <a:rPr lang="de-DE" dirty="0"/>
              <a:t> </a:t>
            </a:r>
            <a:r>
              <a:rPr lang="de-DE" dirty="0" err="1"/>
              <a:t>to</a:t>
            </a:r>
            <a:r>
              <a:rPr lang="de-DE" dirty="0"/>
              <a:t>: NEB, CNSOPB, C-NLOBP (Canada)</a:t>
            </a:r>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normAutofit fontScale="85000" lnSpcReduction="20000"/>
          </a:bodyPr>
          <a:lstStyle/>
          <a:p>
            <a:r>
              <a:rPr lang="de-DE" dirty="0"/>
              <a:t>Resources, </a:t>
            </a:r>
            <a:r>
              <a:rPr lang="de-DE" dirty="0" err="1"/>
              <a:t>Roles</a:t>
            </a:r>
            <a:r>
              <a:rPr lang="de-DE" dirty="0"/>
              <a:t>, </a:t>
            </a:r>
            <a:r>
              <a:rPr lang="de-DE" dirty="0" err="1"/>
              <a:t>responsibilities</a:t>
            </a:r>
            <a:r>
              <a:rPr lang="de-DE" dirty="0"/>
              <a:t> and Authority</a:t>
            </a:r>
            <a:endParaRPr lang="de-DE" dirty="0"/>
          </a:p>
          <a:p>
            <a:r>
              <a:rPr lang="de-DE" dirty="0" err="1"/>
              <a:t>Commitment</a:t>
            </a:r>
            <a:r>
              <a:rPr lang="de-DE" dirty="0"/>
              <a:t>, Leadership and </a:t>
            </a:r>
            <a:r>
              <a:rPr lang="de-DE" dirty="0" err="1"/>
              <a:t>Participation</a:t>
            </a:r>
            <a:endParaRPr lang="de-DE" dirty="0"/>
          </a:p>
          <a:p>
            <a:r>
              <a:rPr lang="de-DE" dirty="0"/>
              <a:t>Awareness, Competence and Training</a:t>
            </a:r>
            <a:endParaRPr lang="de-DE" dirty="0"/>
          </a:p>
          <a:p>
            <a:r>
              <a:rPr lang="de-DE" dirty="0"/>
              <a:t>Communication</a:t>
            </a:r>
            <a:endParaRPr lang="de-DE" dirty="0"/>
          </a:p>
          <a:p>
            <a:r>
              <a:rPr lang="de-DE" dirty="0" err="1"/>
              <a:t>Document</a:t>
            </a:r>
            <a:r>
              <a:rPr lang="de-DE" dirty="0"/>
              <a:t> Control</a:t>
            </a:r>
            <a:endParaRPr lang="de-DE" dirty="0"/>
          </a:p>
          <a:p>
            <a:r>
              <a:rPr lang="de-DE" dirty="0"/>
              <a:t>Operational Control</a:t>
            </a:r>
            <a:endParaRPr lang="de-DE" dirty="0"/>
          </a:p>
          <a:p>
            <a:r>
              <a:rPr lang="de-DE" dirty="0" err="1"/>
              <a:t>Selection</a:t>
            </a:r>
            <a:r>
              <a:rPr lang="de-DE" dirty="0"/>
              <a:t> and Use </a:t>
            </a:r>
            <a:r>
              <a:rPr lang="de-DE" dirty="0" err="1"/>
              <a:t>of</a:t>
            </a:r>
            <a:r>
              <a:rPr lang="de-DE" dirty="0"/>
              <a:t> Chemical </a:t>
            </a:r>
            <a:r>
              <a:rPr lang="de-DE" dirty="0" err="1"/>
              <a:t>Substances</a:t>
            </a:r>
            <a:endParaRPr lang="de-DE" dirty="0"/>
          </a:p>
          <a:p>
            <a:r>
              <a:rPr lang="de-DE" dirty="0" err="1"/>
              <a:t>Disposal</a:t>
            </a:r>
            <a:r>
              <a:rPr lang="de-DE" dirty="0"/>
              <a:t> </a:t>
            </a:r>
            <a:r>
              <a:rPr lang="de-DE" dirty="0" err="1"/>
              <a:t>of</a:t>
            </a:r>
            <a:r>
              <a:rPr lang="de-DE" dirty="0"/>
              <a:t> </a:t>
            </a:r>
            <a:r>
              <a:rPr lang="de-DE" dirty="0" err="1"/>
              <a:t>Waste</a:t>
            </a:r>
            <a:r>
              <a:rPr lang="de-DE" dirty="0"/>
              <a:t> Material</a:t>
            </a:r>
            <a:endParaRPr lang="de-DE" dirty="0"/>
          </a:p>
          <a:p>
            <a:r>
              <a:rPr lang="de-DE" dirty="0"/>
              <a:t>Management </a:t>
            </a:r>
            <a:r>
              <a:rPr lang="de-DE" dirty="0" err="1"/>
              <a:t>of</a:t>
            </a:r>
            <a:r>
              <a:rPr lang="de-DE" dirty="0"/>
              <a:t> Change</a:t>
            </a:r>
            <a:endParaRPr lang="de-DE" dirty="0"/>
          </a:p>
          <a:p>
            <a:r>
              <a:rPr lang="de-DE" dirty="0"/>
              <a:t>Environmental </a:t>
            </a:r>
            <a:r>
              <a:rPr lang="de-DE" dirty="0" err="1"/>
              <a:t>Incidents</a:t>
            </a:r>
            <a:endParaRPr lang="de-DE" dirty="0"/>
          </a:p>
        </p:txBody>
      </p:sp>
      <p:sp>
        <p:nvSpPr>
          <p:cNvPr id="3" name="Inhaltsplatzhalter 2"/>
          <p:cNvSpPr>
            <a:spLocks noGrp="1"/>
          </p:cNvSpPr>
          <p:nvPr>
            <p:ph sz="half" idx="10"/>
          </p:nvPr>
        </p:nvSpPr>
        <p:spPr/>
        <p:txBody>
          <a:bodyPr>
            <a:normAutofit fontScale="92500" lnSpcReduction="10000"/>
          </a:bodyPr>
          <a:lstStyle/>
          <a:p>
            <a:r>
              <a:rPr lang="zh-CN" altLang="de-DE" dirty="0">
                <a:latin typeface="黑体" panose="02010609060101010101" charset="-122"/>
                <a:ea typeface="黑体" panose="02010609060101010101" charset="-122"/>
              </a:rPr>
              <a:t>资源，角色，职责和权力</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承诺，领导阶层和参与</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觉悟，能力和培训</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沟通</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文件控制</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操作过程控制</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化学物质的选择和使用</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废弃物的处理</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变更管理</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突发环保事件的处理</a:t>
            </a:r>
            <a:endParaRPr 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a:solidFill>
                  <a:schemeClr val="bg2"/>
                </a:solidFill>
              </a:rPr>
              <a:t>Environmental </a:t>
            </a:r>
            <a:r>
              <a:rPr lang="de-DE" b="1" dirty="0" err="1">
                <a:solidFill>
                  <a:schemeClr val="bg2"/>
                </a:solidFill>
              </a:rPr>
              <a:t>Protection</a:t>
            </a:r>
            <a:r>
              <a:rPr lang="de-DE" b="1" dirty="0">
                <a:solidFill>
                  <a:schemeClr val="bg2"/>
                </a:solidFill>
              </a:rPr>
              <a:t> Plan</a:t>
            </a:r>
            <a:endParaRPr lang="de-DE" b="1" dirty="0">
              <a:solidFill>
                <a:schemeClr val="bg2"/>
              </a:solidFill>
            </a:endParaRPr>
          </a:p>
        </p:txBody>
      </p:sp>
      <p:sp>
        <p:nvSpPr>
          <p:cNvPr id="5" name="Inhaltsplatzhalter 4"/>
          <p:cNvSpPr>
            <a:spLocks noGrp="1"/>
          </p:cNvSpPr>
          <p:nvPr>
            <p:ph sz="quarter" idx="13"/>
          </p:nvPr>
        </p:nvSpPr>
        <p:spPr/>
        <p:txBody>
          <a:bodyPr/>
          <a:lstStyle/>
          <a:p>
            <a:r>
              <a:rPr lang="zh-CN" altLang="de-DE" dirty="0">
                <a:latin typeface="黑体" panose="02010609060101010101" charset="-122"/>
                <a:ea typeface="黑体" panose="02010609060101010101" charset="-122"/>
              </a:rPr>
              <a:t>启动前准备和实施</a:t>
            </a:r>
            <a:endParaRPr lang="de-DE" dirty="0">
              <a:latin typeface="黑体" panose="02010609060101010101" charset="-122"/>
              <a:ea typeface="黑体" panose="02010609060101010101" charset="-122"/>
            </a:endParaRPr>
          </a:p>
        </p:txBody>
      </p:sp>
      <p:sp>
        <p:nvSpPr>
          <p:cNvPr id="6" name="Inhaltsplatzhalter 5"/>
          <p:cNvSpPr>
            <a:spLocks noGrp="1"/>
          </p:cNvSpPr>
          <p:nvPr>
            <p:ph sz="quarter" idx="14"/>
          </p:nvPr>
        </p:nvSpPr>
        <p:spPr/>
        <p:txBody>
          <a:bodyPr/>
          <a:lstStyle/>
          <a:p>
            <a:r>
              <a:rPr lang="de-DE" dirty="0"/>
              <a:t>Implementation and </a:t>
            </a:r>
            <a:r>
              <a:rPr lang="de-DE" dirty="0" err="1"/>
              <a:t>Operations</a:t>
            </a:r>
            <a:endParaRPr lang="de-DE" dirty="0"/>
          </a:p>
        </p:txBody>
      </p:sp>
      <p:sp>
        <p:nvSpPr>
          <p:cNvPr id="7" name="Textplatzhalter 6"/>
          <p:cNvSpPr>
            <a:spLocks noGrp="1"/>
          </p:cNvSpPr>
          <p:nvPr>
            <p:ph type="body" sz="quarter" idx="21"/>
          </p:nvPr>
        </p:nvSpPr>
        <p:spPr/>
        <p:txBody>
          <a:bodyPr/>
          <a:lstStyle/>
          <a:p>
            <a:r>
              <a:rPr lang="de-DE" dirty="0" err="1"/>
              <a:t>according</a:t>
            </a:r>
            <a:r>
              <a:rPr lang="de-DE" dirty="0"/>
              <a:t> </a:t>
            </a:r>
            <a:r>
              <a:rPr lang="de-DE" dirty="0" err="1"/>
              <a:t>to</a:t>
            </a:r>
            <a:r>
              <a:rPr lang="de-DE" dirty="0"/>
              <a:t>: NEB, CNSOPB, C-NLOBP (Canada)</a:t>
            </a:r>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pPr algn="l"/>
            <a:r>
              <a:rPr lang="de-DE" dirty="0"/>
              <a:t>Compliance Monitoring and Performance Measurement</a:t>
            </a:r>
            <a:endParaRPr lang="de-DE" dirty="0"/>
          </a:p>
          <a:p>
            <a:pPr algn="l"/>
            <a:r>
              <a:rPr lang="de-DE" dirty="0"/>
              <a:t>Auditing and Review</a:t>
            </a:r>
            <a:endParaRPr lang="de-DE" dirty="0"/>
          </a:p>
          <a:p>
            <a:pPr algn="l"/>
            <a:r>
              <a:rPr lang="de-DE" dirty="0"/>
              <a:t>Managing Non-</a:t>
            </a:r>
            <a:r>
              <a:rPr lang="de-DE" dirty="0" err="1"/>
              <a:t>Conformities</a:t>
            </a:r>
            <a:endParaRPr lang="de-DE" dirty="0"/>
          </a:p>
          <a:p>
            <a:pPr algn="l"/>
            <a:r>
              <a:rPr lang="de-DE" dirty="0"/>
              <a:t>Control </a:t>
            </a:r>
            <a:r>
              <a:rPr lang="de-DE" dirty="0" err="1"/>
              <a:t>of</a:t>
            </a:r>
            <a:r>
              <a:rPr lang="de-DE" dirty="0"/>
              <a:t> Records</a:t>
            </a:r>
            <a:endParaRPr lang="de-DE" dirty="0"/>
          </a:p>
        </p:txBody>
      </p:sp>
      <p:sp>
        <p:nvSpPr>
          <p:cNvPr id="3" name="Inhaltsplatzhalter 2"/>
          <p:cNvSpPr>
            <a:spLocks noGrp="1"/>
          </p:cNvSpPr>
          <p:nvPr>
            <p:ph sz="half" idx="10"/>
          </p:nvPr>
        </p:nvSpPr>
        <p:spPr/>
        <p:txBody>
          <a:bodyPr/>
          <a:lstStyle/>
          <a:p>
            <a:r>
              <a:rPr lang="zh-CN" altLang="de-DE" dirty="0">
                <a:latin typeface="黑体" panose="02010609060101010101" charset="-122"/>
                <a:ea typeface="黑体" panose="02010609060101010101" charset="-122"/>
              </a:rPr>
              <a:t>符合性监测和执行情况衡量</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审计和回顾</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不合规事件管理</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报告管理</a:t>
            </a:r>
            <a:endParaRPr lang="zh-CN" altLang="de-DE" dirty="0">
              <a:latin typeface="黑体" panose="02010609060101010101" charset="-122"/>
              <a:ea typeface="黑体" panose="02010609060101010101" charset="-122"/>
            </a:endParaRPr>
          </a:p>
          <a:p>
            <a:endParaRPr lang="de-DE" dirty="0"/>
          </a:p>
        </p:txBody>
      </p:sp>
      <p:sp>
        <p:nvSpPr>
          <p:cNvPr id="4" name="Titel 3"/>
          <p:cNvSpPr>
            <a:spLocks noGrp="1"/>
          </p:cNvSpPr>
          <p:nvPr>
            <p:ph type="title"/>
          </p:nvPr>
        </p:nvSpPr>
        <p:spPr/>
        <p:txBody>
          <a:bodyPr/>
          <a:lstStyle/>
          <a:p>
            <a:r>
              <a:rPr lang="de-DE" b="1" dirty="0">
                <a:solidFill>
                  <a:schemeClr val="bg2"/>
                </a:solidFill>
              </a:rPr>
              <a:t>Environmental </a:t>
            </a:r>
            <a:r>
              <a:rPr lang="de-DE" b="1" dirty="0" err="1">
                <a:solidFill>
                  <a:schemeClr val="bg2"/>
                </a:solidFill>
              </a:rPr>
              <a:t>Protection</a:t>
            </a:r>
            <a:r>
              <a:rPr lang="de-DE" b="1" dirty="0">
                <a:solidFill>
                  <a:schemeClr val="bg2"/>
                </a:solidFill>
              </a:rPr>
              <a:t> Plan</a:t>
            </a:r>
            <a:endParaRPr lang="de-DE" b="1" dirty="0">
              <a:solidFill>
                <a:schemeClr val="bg2"/>
              </a:solidFill>
            </a:endParaRPr>
          </a:p>
        </p:txBody>
      </p:sp>
      <p:sp>
        <p:nvSpPr>
          <p:cNvPr id="5" name="Inhaltsplatzhalter 4"/>
          <p:cNvSpPr>
            <a:spLocks noGrp="1"/>
          </p:cNvSpPr>
          <p:nvPr>
            <p:ph sz="quarter" idx="13"/>
          </p:nvPr>
        </p:nvSpPr>
        <p:spPr/>
        <p:txBody>
          <a:bodyPr/>
          <a:lstStyle/>
          <a:p>
            <a:r>
              <a:rPr lang="ja-JP" altLang="de-DE" dirty="0">
                <a:latin typeface="黑体" panose="02010609060101010101" charset="-122"/>
                <a:ea typeface="黑体" panose="02010609060101010101" charset="-122"/>
              </a:rPr>
              <a:t>检查</a:t>
            </a:r>
            <a:endParaRPr lang="ja-JP" altLang="de-DE" dirty="0">
              <a:latin typeface="黑体" panose="02010609060101010101" charset="-122"/>
              <a:ea typeface="黑体" panose="02010609060101010101" charset="-122"/>
            </a:endParaRPr>
          </a:p>
          <a:p>
            <a:endParaRPr lang="de-DE" dirty="0">
              <a:latin typeface="黑体" panose="02010609060101010101" charset="-122"/>
              <a:ea typeface="黑体" panose="02010609060101010101" charset="-122"/>
            </a:endParaRPr>
          </a:p>
        </p:txBody>
      </p:sp>
      <p:sp>
        <p:nvSpPr>
          <p:cNvPr id="6" name="Inhaltsplatzhalter 5"/>
          <p:cNvSpPr>
            <a:spLocks noGrp="1"/>
          </p:cNvSpPr>
          <p:nvPr>
            <p:ph sz="quarter" idx="14"/>
          </p:nvPr>
        </p:nvSpPr>
        <p:spPr/>
        <p:txBody>
          <a:bodyPr/>
          <a:lstStyle/>
          <a:p>
            <a:r>
              <a:rPr lang="de-DE" dirty="0"/>
              <a:t>Checking</a:t>
            </a:r>
            <a:endParaRPr lang="de-DE" dirty="0"/>
          </a:p>
        </p:txBody>
      </p:sp>
      <p:sp>
        <p:nvSpPr>
          <p:cNvPr id="7" name="Textplatzhalter 6"/>
          <p:cNvSpPr>
            <a:spLocks noGrp="1"/>
          </p:cNvSpPr>
          <p:nvPr>
            <p:ph type="body" sz="quarter" idx="21"/>
          </p:nvPr>
        </p:nvSpPr>
        <p:spPr/>
        <p:txBody>
          <a:bodyPr/>
          <a:lstStyle/>
          <a:p>
            <a:r>
              <a:rPr lang="de-DE" dirty="0" err="1"/>
              <a:t>according</a:t>
            </a:r>
            <a:r>
              <a:rPr lang="de-DE" dirty="0"/>
              <a:t> </a:t>
            </a:r>
            <a:r>
              <a:rPr lang="de-DE" dirty="0" err="1"/>
              <a:t>to</a:t>
            </a:r>
            <a:r>
              <a:rPr lang="de-DE" dirty="0"/>
              <a:t>: NEB, CNSOPB, C-NLOBP (Canada)</a:t>
            </a:r>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1"/>
          <a:stretch>
            <a:fillRect/>
          </a:stretch>
        </p:blipFill>
        <p:spPr>
          <a:xfrm>
            <a:off x="696087" y="1227636"/>
            <a:ext cx="6023370" cy="3432345"/>
          </a:xfrm>
          <a:prstGeom prst="rect">
            <a:avLst/>
          </a:prstGeom>
        </p:spPr>
      </p:pic>
      <p:sp>
        <p:nvSpPr>
          <p:cNvPr id="3" name="Textplatzhalter 2"/>
          <p:cNvSpPr>
            <a:spLocks noGrp="1"/>
          </p:cNvSpPr>
          <p:nvPr>
            <p:ph type="body" sz="quarter" idx="13"/>
          </p:nvPr>
        </p:nvSpPr>
        <p:spPr/>
        <p:txBody>
          <a:bodyPr>
            <a:normAutofit/>
          </a:bodyPr>
          <a:lstStyle/>
          <a:p>
            <a:pPr algn="l">
              <a:lnSpc>
                <a:spcPct val="120000"/>
              </a:lnSpc>
              <a:spcBef>
                <a:spcPts val="300"/>
              </a:spcBef>
            </a:pPr>
            <a:r>
              <a:rPr lang="en-US" sz="1400" dirty="0">
                <a:solidFill>
                  <a:schemeClr val="accent1"/>
                </a:solidFill>
              </a:rPr>
              <a:t>Energy Management Systems –</a:t>
            </a:r>
            <a:br>
              <a:rPr lang="en-US" sz="1400" dirty="0">
                <a:solidFill>
                  <a:schemeClr val="accent1"/>
                </a:solidFill>
              </a:rPr>
            </a:br>
            <a:r>
              <a:rPr lang="en-US" sz="1400" dirty="0">
                <a:solidFill>
                  <a:schemeClr val="accent1"/>
                </a:solidFill>
              </a:rPr>
              <a:t>Requirements with guidance for use</a:t>
            </a:r>
            <a:endParaRPr lang="de-DE" sz="1400" dirty="0">
              <a:solidFill>
                <a:schemeClr val="accent1"/>
              </a:solidFill>
            </a:endParaRPr>
          </a:p>
        </p:txBody>
      </p:sp>
      <p:sp>
        <p:nvSpPr>
          <p:cNvPr id="4" name="Titel 3"/>
          <p:cNvSpPr>
            <a:spLocks noGrp="1"/>
          </p:cNvSpPr>
          <p:nvPr>
            <p:ph type="title"/>
          </p:nvPr>
        </p:nvSpPr>
        <p:spPr/>
        <p:txBody>
          <a:bodyPr/>
          <a:lstStyle/>
          <a:p>
            <a:r>
              <a:rPr lang="de-DE" b="1" dirty="0" err="1"/>
              <a:t>Sustainability</a:t>
            </a:r>
            <a:r>
              <a:rPr lang="de-DE" b="1" dirty="0"/>
              <a:t> – ISO 50001:2018</a:t>
            </a:r>
            <a:endParaRPr lang="de-DE" b="1" dirty="0"/>
          </a:p>
        </p:txBody>
      </p:sp>
      <p:sp>
        <p:nvSpPr>
          <p:cNvPr id="5" name="Textplatzhalter 4"/>
          <p:cNvSpPr>
            <a:spLocks noGrp="1"/>
          </p:cNvSpPr>
          <p:nvPr>
            <p:ph type="body" sz="quarter" idx="14"/>
          </p:nvPr>
        </p:nvSpPr>
        <p:spPr/>
        <p:txBody>
          <a:bodyPr>
            <a:normAutofit/>
          </a:bodyPr>
          <a:lstStyle/>
          <a:p>
            <a:pPr algn="r"/>
            <a:r>
              <a:rPr lang="de-DE" sz="1000" dirty="0">
                <a:solidFill>
                  <a:srgbClr val="808080"/>
                </a:solidFill>
              </a:rPr>
              <a:t>Source: Wikipedia</a:t>
            </a:r>
            <a:endParaRPr lang="de-DE" sz="1000" dirty="0">
              <a:solidFill>
                <a:srgbClr val="808080"/>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normAutofit/>
          </a:bodyPr>
          <a:lstStyle/>
          <a:p>
            <a:pPr>
              <a:spcBef>
                <a:spcPts val="300"/>
              </a:spcBef>
            </a:pPr>
            <a:r>
              <a:rPr lang="en-US" dirty="0"/>
              <a:t>Raising Awareness</a:t>
            </a:r>
            <a:endParaRPr lang="en-US" dirty="0"/>
          </a:p>
          <a:p>
            <a:pPr>
              <a:spcBef>
                <a:spcPts val="300"/>
              </a:spcBef>
            </a:pPr>
            <a:r>
              <a:rPr lang="en-US" dirty="0"/>
              <a:t>Stand-by Mode (e.g. clean rooms)</a:t>
            </a:r>
            <a:endParaRPr lang="en-US" dirty="0"/>
          </a:p>
          <a:p>
            <a:pPr>
              <a:spcBef>
                <a:spcPts val="300"/>
              </a:spcBef>
            </a:pPr>
            <a:r>
              <a:rPr lang="en-US" dirty="0"/>
              <a:t>Use of Heat Exchangers</a:t>
            </a:r>
            <a:endParaRPr lang="en-US" dirty="0"/>
          </a:p>
          <a:p>
            <a:pPr>
              <a:spcBef>
                <a:spcPts val="300"/>
              </a:spcBef>
            </a:pPr>
            <a:r>
              <a:rPr lang="en-US" dirty="0"/>
              <a:t>Recirculation / Reuse</a:t>
            </a:r>
            <a:endParaRPr lang="en-US" dirty="0"/>
          </a:p>
          <a:p>
            <a:pPr>
              <a:spcBef>
                <a:spcPts val="300"/>
              </a:spcBef>
            </a:pPr>
            <a:r>
              <a:rPr lang="en-US" dirty="0"/>
              <a:t>Use of Energy Storage Systems</a:t>
            </a:r>
            <a:endParaRPr lang="en-US" dirty="0"/>
          </a:p>
          <a:p>
            <a:pPr>
              <a:spcBef>
                <a:spcPts val="300"/>
              </a:spcBef>
            </a:pPr>
            <a:r>
              <a:rPr lang="en-US" dirty="0"/>
              <a:t>Use Modern Technology</a:t>
            </a:r>
            <a:endParaRPr lang="en-US" dirty="0"/>
          </a:p>
        </p:txBody>
      </p:sp>
      <p:sp>
        <p:nvSpPr>
          <p:cNvPr id="3" name="Inhaltsplatzhalter 2"/>
          <p:cNvSpPr>
            <a:spLocks noGrp="1"/>
          </p:cNvSpPr>
          <p:nvPr>
            <p:ph sz="half" idx="10"/>
          </p:nvPr>
        </p:nvSpPr>
        <p:spPr/>
        <p:txBody>
          <a:bodyPr>
            <a:normAutofit/>
          </a:bodyPr>
          <a:lstStyle/>
          <a:p>
            <a:pPr>
              <a:spcBef>
                <a:spcPts val="300"/>
              </a:spcBef>
            </a:pPr>
            <a:r>
              <a:rPr lang="zh-CN" altLang="de-DE" dirty="0">
                <a:latin typeface="黑体" panose="02010609060101010101" charset="-122"/>
                <a:ea typeface="黑体" panose="02010609060101010101" charset="-122"/>
              </a:rPr>
              <a:t>提高警惕</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备用模式</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使用换热器</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再流通</a:t>
            </a:r>
            <a:r>
              <a:rPr lang="de-DE" altLang="zh-CN" dirty="0">
                <a:latin typeface="黑体" panose="02010609060101010101" charset="-122"/>
                <a:ea typeface="黑体" panose="02010609060101010101" charset="-122"/>
              </a:rPr>
              <a:t>/</a:t>
            </a:r>
            <a:r>
              <a:rPr lang="zh-CN" altLang="de-DE" dirty="0">
                <a:latin typeface="黑体" panose="02010609060101010101" charset="-122"/>
                <a:ea typeface="黑体" panose="02010609060101010101" charset="-122"/>
              </a:rPr>
              <a:t>再利用</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使用储能系统</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采用现代化的技术</a:t>
            </a:r>
            <a:endParaRPr lang="zh-CN" alt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err="1"/>
              <a:t>Energy</a:t>
            </a:r>
            <a:r>
              <a:rPr lang="de-DE" b="1" dirty="0"/>
              <a:t> </a:t>
            </a:r>
            <a:r>
              <a:rPr lang="de-DE" b="1" dirty="0" err="1"/>
              <a:t>Saving</a:t>
            </a:r>
            <a:r>
              <a:rPr lang="de-DE" b="1" dirty="0"/>
              <a:t> </a:t>
            </a:r>
            <a:r>
              <a:rPr lang="de-DE" b="1" dirty="0" err="1"/>
              <a:t>Concepts</a:t>
            </a:r>
            <a:endParaRPr lang="de-DE" b="1" dirty="0"/>
          </a:p>
        </p:txBody>
      </p:sp>
      <p:sp>
        <p:nvSpPr>
          <p:cNvPr id="5" name="Inhaltsplatzhalter 4"/>
          <p:cNvSpPr>
            <a:spLocks noGrp="1"/>
          </p:cNvSpPr>
          <p:nvPr>
            <p:ph sz="quarter" idx="13"/>
          </p:nvPr>
        </p:nvSpPr>
        <p:spPr/>
        <p:txBody>
          <a:bodyPr/>
          <a:lstStyle/>
          <a:p>
            <a:endParaRPr lang="de-DE" dirty="0"/>
          </a:p>
        </p:txBody>
      </p:sp>
      <p:sp>
        <p:nvSpPr>
          <p:cNvPr id="6" name="Inhaltsplatzhalter 5"/>
          <p:cNvSpPr>
            <a:spLocks noGrp="1"/>
          </p:cNvSpPr>
          <p:nvPr>
            <p:ph sz="quarter" idx="14"/>
          </p:nvPr>
        </p:nvSpPr>
        <p:spPr/>
        <p:txBody>
          <a:bodyPr/>
          <a:lstStyle/>
          <a:p>
            <a:endParaRPr lang="de-DE" dirty="0"/>
          </a:p>
        </p:txBody>
      </p:sp>
      <p:sp>
        <p:nvSpPr>
          <p:cNvPr id="7" name="Textplatzhalter 6"/>
          <p:cNvSpPr>
            <a:spLocks noGrp="1"/>
          </p:cNvSpPr>
          <p:nvPr>
            <p:ph type="body" sz="quarter" idx="21"/>
          </p:nvPr>
        </p:nvSpPr>
        <p:spPr/>
        <p:txBody>
          <a:bodyPr/>
          <a:lstStyle/>
          <a:p>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Titel 3"/>
          <p:cNvSpPr txBox="1">
            <a:spLocks noGrp="1"/>
          </p:cNvSpPr>
          <p:nvPr>
            <p:ph type="title"/>
          </p:nvPr>
        </p:nvSpPr>
        <p:spPr>
          <a:xfrm>
            <a:off x="467999" y="627539"/>
            <a:ext cx="8279542" cy="507842"/>
          </a:xfrm>
          <a:prstGeom prst="rect">
            <a:avLst/>
          </a:prstGeom>
        </p:spPr>
        <p:txBody>
          <a:bodyPr/>
          <a:lstStyle/>
          <a:p>
            <a:r>
              <a:rPr lang="de-DE" b="1" dirty="0" err="1"/>
              <a:t>Sustainability</a:t>
            </a:r>
            <a:r>
              <a:rPr lang="de-DE" b="1" dirty="0"/>
              <a:t> – </a:t>
            </a:r>
            <a:r>
              <a:rPr lang="de-DE" b="1" dirty="0" err="1"/>
              <a:t>the</a:t>
            </a:r>
            <a:r>
              <a:rPr lang="de-DE" b="1" dirty="0"/>
              <a:t> 3rd Side </a:t>
            </a:r>
            <a:r>
              <a:rPr lang="de-DE" b="1" dirty="0" err="1"/>
              <a:t>of</a:t>
            </a:r>
            <a:r>
              <a:rPr lang="de-DE" b="1" dirty="0"/>
              <a:t> </a:t>
            </a:r>
            <a:r>
              <a:rPr lang="de-DE" b="1" dirty="0" err="1"/>
              <a:t>the</a:t>
            </a:r>
            <a:r>
              <a:rPr lang="de-DE" b="1" dirty="0"/>
              <a:t> </a:t>
            </a:r>
            <a:r>
              <a:rPr lang="de-DE" b="1" dirty="0" err="1"/>
              <a:t>Pork</a:t>
            </a:r>
            <a:endParaRPr b="1" dirty="0"/>
          </a:p>
        </p:txBody>
      </p:sp>
      <p:sp>
        <p:nvSpPr>
          <p:cNvPr id="286" name="Textplatzhalter 6"/>
          <p:cNvSpPr>
            <a:spLocks noGrp="1"/>
          </p:cNvSpPr>
          <p:nvPr>
            <p:ph type="body" idx="13"/>
          </p:nvPr>
        </p:nvSpPr>
        <p:spPr>
          <a:prstGeom prst="rect">
            <a:avLst/>
          </a:prstGeom>
        </p:spPr>
        <p:txBody>
          <a:bodyPr/>
          <a:lstStyle/>
          <a:p>
            <a:pPr algn="r">
              <a:spcBef>
                <a:spcPts val="200"/>
              </a:spcBef>
              <a:defRPr sz="1000">
                <a:solidFill>
                  <a:srgbClr val="808080"/>
                </a:solidFill>
              </a:defRPr>
            </a:pPr>
            <a:r>
              <a:rPr lang="de-DE" dirty="0"/>
              <a:t>still </a:t>
            </a:r>
            <a:r>
              <a:rPr lang="de-DE" dirty="0" err="1"/>
              <a:t>subject</a:t>
            </a:r>
            <a:r>
              <a:rPr lang="de-DE" dirty="0"/>
              <a:t> </a:t>
            </a:r>
            <a:r>
              <a:rPr lang="de-DE" dirty="0" err="1"/>
              <a:t>to</a:t>
            </a:r>
            <a:r>
              <a:rPr lang="de-DE" dirty="0"/>
              <a:t> </a:t>
            </a:r>
            <a:r>
              <a:rPr lang="de-DE" dirty="0" err="1"/>
              <a:t>continious</a:t>
            </a:r>
            <a:r>
              <a:rPr lang="de-DE" dirty="0"/>
              <a:t> </a:t>
            </a:r>
            <a:r>
              <a:rPr lang="de-DE" dirty="0" err="1"/>
              <a:t>improvement</a:t>
            </a:r>
            <a:endParaRPr dirty="0"/>
          </a:p>
        </p:txBody>
      </p:sp>
      <p:graphicFrame>
        <p:nvGraphicFramePr>
          <p:cNvPr id="5" name="Diagramm 4"/>
          <p:cNvGraphicFramePr/>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cxnSp>
        <p:nvCxnSpPr>
          <p:cNvPr id="3" name="Gerade Verbindung mit Pfeil 2"/>
          <p:cNvCxnSpPr>
            <a:endCxn id="14" idx="0"/>
          </p:cNvCxnSpPr>
          <p:nvPr/>
        </p:nvCxnSpPr>
        <p:spPr>
          <a:xfrm>
            <a:off x="2006455" y="2832028"/>
            <a:ext cx="0" cy="998169"/>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8" name="Gerade Verbindung mit Pfeil 7"/>
          <p:cNvCxnSpPr/>
          <p:nvPr/>
        </p:nvCxnSpPr>
        <p:spPr>
          <a:xfrm>
            <a:off x="2932176" y="2805902"/>
            <a:ext cx="0" cy="532964"/>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9" name="Gerade Verbindung mit Pfeil 8"/>
          <p:cNvCxnSpPr>
            <a:endCxn id="7" idx="0"/>
          </p:cNvCxnSpPr>
          <p:nvPr/>
        </p:nvCxnSpPr>
        <p:spPr>
          <a:xfrm>
            <a:off x="6212695" y="2805902"/>
            <a:ext cx="0" cy="102429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10" name="Gerade Verbindung mit Pfeil 9"/>
          <p:cNvCxnSpPr/>
          <p:nvPr/>
        </p:nvCxnSpPr>
        <p:spPr>
          <a:xfrm>
            <a:off x="5518623" y="2805902"/>
            <a:ext cx="0" cy="532964"/>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11" name="Gerade Verbindung mit Pfeil 10"/>
          <p:cNvCxnSpPr>
            <a:endCxn id="15" idx="0"/>
          </p:cNvCxnSpPr>
          <p:nvPr/>
        </p:nvCxnSpPr>
        <p:spPr>
          <a:xfrm>
            <a:off x="3632345" y="2805902"/>
            <a:ext cx="10670" cy="1024295"/>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7" name="Textfeld 6"/>
          <p:cNvSpPr txBox="1"/>
          <p:nvPr/>
        </p:nvSpPr>
        <p:spPr>
          <a:xfrm>
            <a:off x="5762028" y="3830197"/>
            <a:ext cx="901333" cy="282222"/>
          </a:xfrm>
          <a:prstGeom prst="rect">
            <a:avLst/>
          </a:prstGeom>
          <a:noFill/>
          <a:ln w="1270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pPr>
            <a:r>
              <a:rPr kumimoji="0" lang="de-DE" sz="1200" b="0" i="0" u="none" strike="noStrike" cap="none" spc="0" normalizeH="0" baseline="0" dirty="0" err="1">
                <a:ln>
                  <a:noFill/>
                </a:ln>
                <a:solidFill>
                  <a:srgbClr val="C00000"/>
                </a:solidFill>
                <a:effectLst/>
                <a:uFillTx/>
                <a:latin typeface="Arial" panose="020B0604020202020204"/>
                <a:ea typeface="Arial" panose="020B0604020202020204"/>
                <a:cs typeface="Arial" panose="020B0604020202020204"/>
                <a:sym typeface="Arial" panose="020B0604020202020204"/>
              </a:rPr>
              <a:t>Heparinoid</a:t>
            </a:r>
            <a:endParaRPr kumimoji="0" lang="de-DE" sz="1200" b="0" i="0" u="none" strike="noStrike" cap="none" spc="0" normalizeH="0" baseline="0" dirty="0">
              <a:ln>
                <a:noFill/>
              </a:ln>
              <a:solidFill>
                <a:srgbClr val="C00000"/>
              </a:solidFill>
              <a:effectLst/>
              <a:uFillTx/>
              <a:latin typeface="Arial" panose="020B0604020202020204"/>
              <a:ea typeface="Arial" panose="020B0604020202020204"/>
              <a:cs typeface="Arial" panose="020B0604020202020204"/>
              <a:sym typeface="Arial" panose="020B0604020202020204"/>
            </a:endParaRPr>
          </a:p>
        </p:txBody>
      </p:sp>
      <p:sp>
        <p:nvSpPr>
          <p:cNvPr id="14" name="Textfeld 13"/>
          <p:cNvSpPr txBox="1"/>
          <p:nvPr/>
        </p:nvSpPr>
        <p:spPr>
          <a:xfrm>
            <a:off x="1555788" y="3830197"/>
            <a:ext cx="901333" cy="276997"/>
          </a:xfrm>
          <a:prstGeom prst="rect">
            <a:avLst/>
          </a:prstGeom>
          <a:noFill/>
          <a:ln w="1270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ja-JP" altLang="de-DE" sz="1200" b="1" dirty="0">
                <a:solidFill>
                  <a:srgbClr val="C00000"/>
                </a:solidFill>
                <a:latin typeface="黑体" panose="02010609060101010101" charset="-122"/>
                <a:ea typeface="黑体" panose="02010609060101010101" charset="-122"/>
              </a:rPr>
              <a:t>火锅</a:t>
            </a:r>
            <a:endParaRPr kumimoji="0" lang="de-DE" sz="1200" b="0" i="0" u="none" strike="noStrike" cap="none" spc="0" normalizeH="0" baseline="0" dirty="0">
              <a:ln>
                <a:noFill/>
              </a:ln>
              <a:solidFill>
                <a:srgbClr val="C00000"/>
              </a:solidFill>
              <a:effectLst/>
              <a:uFillTx/>
              <a:latin typeface="黑体" panose="02010609060101010101" charset="-122"/>
              <a:ea typeface="黑体" panose="02010609060101010101" charset="-122"/>
              <a:sym typeface="Arial" panose="020B0604020202020204"/>
            </a:endParaRPr>
          </a:p>
        </p:txBody>
      </p:sp>
      <p:sp>
        <p:nvSpPr>
          <p:cNvPr id="15" name="Textfeld 14"/>
          <p:cNvSpPr txBox="1"/>
          <p:nvPr/>
        </p:nvSpPr>
        <p:spPr>
          <a:xfrm>
            <a:off x="3192348" y="3830197"/>
            <a:ext cx="901333" cy="282222"/>
          </a:xfrm>
          <a:prstGeom prst="rect">
            <a:avLst/>
          </a:prstGeom>
          <a:noFill/>
          <a:ln w="1270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pPr>
            <a:r>
              <a:rPr kumimoji="0" lang="de-DE" sz="1200" b="0" i="0" u="none" strike="noStrike" cap="none" spc="0" normalizeH="0" baseline="0" dirty="0">
                <a:ln>
                  <a:noFill/>
                </a:ln>
                <a:solidFill>
                  <a:srgbClr val="C00000"/>
                </a:solidFill>
                <a:effectLst/>
                <a:uFillTx/>
                <a:latin typeface="Arial" panose="020B0604020202020204"/>
                <a:ea typeface="Arial" panose="020B0604020202020204"/>
                <a:cs typeface="Arial" panose="020B0604020202020204"/>
                <a:sym typeface="Arial" panose="020B0604020202020204"/>
              </a:rPr>
              <a:t>Threads</a:t>
            </a:r>
            <a:endParaRPr kumimoji="0" lang="de-DE" sz="1200" b="0" i="0" u="none" strike="noStrike" cap="none" spc="0" normalizeH="0" baseline="0" dirty="0">
              <a:ln>
                <a:noFill/>
              </a:ln>
              <a:solidFill>
                <a:srgbClr val="C00000"/>
              </a:solidFill>
              <a:effectLst/>
              <a:uFillTx/>
              <a:latin typeface="Arial" panose="020B0604020202020204"/>
              <a:ea typeface="Arial" panose="020B0604020202020204"/>
              <a:cs typeface="Arial" panose="020B0604020202020204"/>
              <a:sym typeface="Arial" panose="020B0604020202020204"/>
            </a:endParaRPr>
          </a:p>
        </p:txBody>
      </p:sp>
      <p:sp>
        <p:nvSpPr>
          <p:cNvPr id="16" name="Textfeld 15"/>
          <p:cNvSpPr txBox="1"/>
          <p:nvPr/>
        </p:nvSpPr>
        <p:spPr>
          <a:xfrm>
            <a:off x="2480101" y="3338866"/>
            <a:ext cx="901333" cy="282222"/>
          </a:xfrm>
          <a:prstGeom prst="rect">
            <a:avLst/>
          </a:prstGeom>
          <a:noFill/>
          <a:ln w="1270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pPr>
            <a:r>
              <a:rPr kumimoji="0" lang="de-DE" sz="1200" b="0" i="0" u="none" strike="noStrike" cap="none" spc="0" normalizeH="0" baseline="0" dirty="0" err="1">
                <a:ln>
                  <a:noFill/>
                </a:ln>
                <a:solidFill>
                  <a:srgbClr val="C00000"/>
                </a:solidFill>
                <a:effectLst/>
                <a:uFillTx/>
                <a:latin typeface="Arial" panose="020B0604020202020204"/>
                <a:ea typeface="Arial" panose="020B0604020202020204"/>
                <a:cs typeface="Arial" panose="020B0604020202020204"/>
                <a:sym typeface="Arial" panose="020B0604020202020204"/>
              </a:rPr>
              <a:t>Casings</a:t>
            </a:r>
            <a:endParaRPr kumimoji="0" lang="de-DE" sz="1200" b="0" i="0" u="none" strike="noStrike" cap="none" spc="0" normalizeH="0" baseline="0" dirty="0">
              <a:ln>
                <a:noFill/>
              </a:ln>
              <a:solidFill>
                <a:srgbClr val="C00000"/>
              </a:solidFill>
              <a:effectLst/>
              <a:uFillTx/>
              <a:latin typeface="Arial" panose="020B0604020202020204"/>
              <a:ea typeface="Arial" panose="020B0604020202020204"/>
              <a:cs typeface="Arial" panose="020B0604020202020204"/>
              <a:sym typeface="Arial" panose="020B0604020202020204"/>
            </a:endParaRPr>
          </a:p>
        </p:txBody>
      </p:sp>
      <p:sp>
        <p:nvSpPr>
          <p:cNvPr id="17" name="Textfeld 16"/>
          <p:cNvSpPr txBox="1"/>
          <p:nvPr/>
        </p:nvSpPr>
        <p:spPr>
          <a:xfrm>
            <a:off x="5067956" y="3338866"/>
            <a:ext cx="901333" cy="282222"/>
          </a:xfrm>
          <a:prstGeom prst="rect">
            <a:avLst/>
          </a:prstGeom>
          <a:noFill/>
          <a:ln w="12700"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pPr>
            <a:r>
              <a:rPr kumimoji="0" lang="de-DE" sz="1200" b="0" i="0" u="none" strike="noStrike" cap="none" spc="0" normalizeH="0" baseline="0" dirty="0">
                <a:ln>
                  <a:noFill/>
                </a:ln>
                <a:solidFill>
                  <a:srgbClr val="C00000"/>
                </a:solidFill>
                <a:effectLst/>
                <a:uFillTx/>
                <a:latin typeface="Arial" panose="020B0604020202020204"/>
                <a:ea typeface="Arial" panose="020B0604020202020204"/>
                <a:cs typeface="Arial" panose="020B0604020202020204"/>
                <a:sym typeface="Arial" panose="020B0604020202020204"/>
              </a:rPr>
              <a:t>Ethanol</a:t>
            </a:r>
            <a:endParaRPr kumimoji="0" lang="de-DE" sz="1200" b="0" i="0" u="none" strike="noStrike" cap="none" spc="0" normalizeH="0" baseline="0" dirty="0">
              <a:ln>
                <a:noFill/>
              </a:ln>
              <a:solidFill>
                <a:srgbClr val="C00000"/>
              </a:solidFill>
              <a:effectLst/>
              <a:uFillTx/>
              <a:latin typeface="Arial" panose="020B0604020202020204"/>
              <a:ea typeface="Arial" panose="020B0604020202020204"/>
              <a:cs typeface="Arial" panose="020B0604020202020204"/>
              <a:sym typeface="Arial" panose="020B0604020202020204"/>
            </a:endParaRPr>
          </a:p>
        </p:txBody>
      </p:sp>
      <p:cxnSp>
        <p:nvCxnSpPr>
          <p:cNvPr id="20" name="Gerader Verbinder 19"/>
          <p:cNvCxnSpPr/>
          <p:nvPr/>
        </p:nvCxnSpPr>
        <p:spPr>
          <a:xfrm>
            <a:off x="5518622" y="3621088"/>
            <a:ext cx="0" cy="347607"/>
          </a:xfrm>
          <a:prstGeom prst="line">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2" name="Gerader Verbinder 21"/>
          <p:cNvCxnSpPr/>
          <p:nvPr/>
        </p:nvCxnSpPr>
        <p:spPr>
          <a:xfrm flipH="1">
            <a:off x="4572000" y="3968695"/>
            <a:ext cx="946622" cy="0"/>
          </a:xfrm>
          <a:prstGeom prst="line">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cxnSp>
        <p:nvCxnSpPr>
          <p:cNvPr id="24" name="Gerade Verbindung mit Pfeil 23"/>
          <p:cNvCxnSpPr/>
          <p:nvPr/>
        </p:nvCxnSpPr>
        <p:spPr>
          <a:xfrm flipV="1">
            <a:off x="4571194" y="2832028"/>
            <a:ext cx="0" cy="1136668"/>
          </a:xfrm>
          <a:prstGeom prst="straightConnector1">
            <a:avLst/>
          </a:prstGeom>
          <a:noFill/>
          <a:ln w="254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26" name="Textfeld 25"/>
          <p:cNvSpPr txBox="1"/>
          <p:nvPr/>
        </p:nvSpPr>
        <p:spPr>
          <a:xfrm>
            <a:off x="4689969" y="3963637"/>
            <a:ext cx="755974"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pPr>
            <a:r>
              <a:rPr kumimoji="0" lang="de-DE" sz="1200" b="0" i="0" u="none" strike="noStrike" cap="none" spc="0" normalizeH="0" baseline="0" dirty="0">
                <a:ln>
                  <a:noFill/>
                </a:ln>
                <a:solidFill>
                  <a:schemeClr val="accent3"/>
                </a:solidFill>
                <a:effectLst/>
                <a:uFillTx/>
                <a:latin typeface="Arial" panose="020B0604020202020204"/>
                <a:ea typeface="Arial" panose="020B0604020202020204"/>
                <a:cs typeface="Arial" panose="020B0604020202020204"/>
                <a:sym typeface="Arial" panose="020B0604020202020204"/>
              </a:rPr>
              <a:t>Recycling</a:t>
            </a:r>
            <a:endParaRPr kumimoji="0" lang="de-DE" sz="1200" b="0" i="0" u="none" strike="noStrike" cap="none" spc="0" normalizeH="0" baseline="0" dirty="0">
              <a:ln>
                <a:noFill/>
              </a:ln>
              <a:solidFill>
                <a:schemeClr val="accent3"/>
              </a:solidFill>
              <a:effectLst/>
              <a:uFillTx/>
              <a:latin typeface="Arial" panose="020B0604020202020204"/>
              <a:ea typeface="Arial" panose="020B0604020202020204"/>
              <a:cs typeface="Arial" panose="020B0604020202020204"/>
              <a:sym typeface="Arial" panose="020B0604020202020204"/>
            </a:endParaRPr>
          </a:p>
        </p:txBody>
      </p:sp>
      <p:pic>
        <p:nvPicPr>
          <p:cNvPr id="27" name="Grafik 26"/>
          <p:cNvPicPr>
            <a:picLocks noChangeAspect="1"/>
          </p:cNvPicPr>
          <p:nvPr/>
        </p:nvPicPr>
        <p:blipFill>
          <a:blip r:embed="rId6"/>
          <a:stretch>
            <a:fillRect/>
          </a:stretch>
        </p:blipFill>
        <p:spPr>
          <a:xfrm>
            <a:off x="7620000" y="4140414"/>
            <a:ext cx="1152244" cy="46333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pPr>
              <a:spcBef>
                <a:spcPts val="300"/>
              </a:spcBef>
            </a:pPr>
            <a:endParaRPr lang="de-DE" dirty="0"/>
          </a:p>
          <a:p>
            <a:pPr>
              <a:spcBef>
                <a:spcPts val="300"/>
              </a:spcBef>
            </a:pPr>
            <a:r>
              <a:rPr lang="de-DE" dirty="0"/>
              <a:t>Temperatur &gt; 1,100 °C</a:t>
            </a:r>
            <a:endParaRPr lang="de-DE" dirty="0"/>
          </a:p>
          <a:p>
            <a:pPr>
              <a:spcBef>
                <a:spcPts val="300"/>
              </a:spcBef>
            </a:pPr>
            <a:r>
              <a:rPr lang="de-DE" dirty="0" err="1"/>
              <a:t>even</a:t>
            </a:r>
            <a:r>
              <a:rPr lang="de-DE" dirty="0"/>
              <a:t> </a:t>
            </a:r>
            <a:r>
              <a:rPr lang="de-DE" dirty="0" err="1"/>
              <a:t>halogenated</a:t>
            </a:r>
            <a:r>
              <a:rPr lang="de-DE" dirty="0"/>
              <a:t> </a:t>
            </a:r>
            <a:r>
              <a:rPr lang="de-DE" dirty="0" err="1"/>
              <a:t>organic</a:t>
            </a:r>
            <a:r>
              <a:rPr lang="de-DE" dirty="0"/>
              <a:t> </a:t>
            </a:r>
            <a:r>
              <a:rPr lang="de-DE" dirty="0" err="1"/>
              <a:t>substances</a:t>
            </a:r>
            <a:r>
              <a:rPr lang="de-DE" dirty="0"/>
              <a:t> will </a:t>
            </a:r>
            <a:r>
              <a:rPr lang="de-DE" dirty="0" err="1"/>
              <a:t>be</a:t>
            </a:r>
            <a:r>
              <a:rPr lang="de-DE" dirty="0"/>
              <a:t> </a:t>
            </a:r>
            <a:r>
              <a:rPr lang="de-DE" dirty="0" err="1"/>
              <a:t>completely</a:t>
            </a:r>
            <a:r>
              <a:rPr lang="de-DE" dirty="0"/>
              <a:t> </a:t>
            </a:r>
            <a:r>
              <a:rPr lang="de-DE" dirty="0" err="1"/>
              <a:t>burned</a:t>
            </a:r>
            <a:r>
              <a:rPr lang="de-DE" dirty="0"/>
              <a:t> (e.g. TCDD)</a:t>
            </a:r>
            <a:endParaRPr lang="de-DE" dirty="0"/>
          </a:p>
          <a:p>
            <a:pPr>
              <a:spcBef>
                <a:spcPts val="300"/>
              </a:spcBef>
            </a:pPr>
            <a:r>
              <a:rPr lang="de-DE" dirty="0"/>
              <a:t>Eco-</a:t>
            </a:r>
            <a:r>
              <a:rPr lang="de-DE" dirty="0" err="1"/>
              <a:t>efficient</a:t>
            </a:r>
            <a:endParaRPr lang="de-DE" dirty="0"/>
          </a:p>
          <a:p>
            <a:endParaRPr lang="de-DE" dirty="0"/>
          </a:p>
        </p:txBody>
      </p:sp>
      <p:sp>
        <p:nvSpPr>
          <p:cNvPr id="3" name="Inhaltsplatzhalter 2"/>
          <p:cNvSpPr>
            <a:spLocks noGrp="1"/>
          </p:cNvSpPr>
          <p:nvPr>
            <p:ph sz="half" idx="10"/>
          </p:nvPr>
        </p:nvSpPr>
        <p:spPr/>
        <p:txBody>
          <a:bodyPr/>
          <a:lstStyle/>
          <a:p>
            <a:pPr>
              <a:spcBef>
                <a:spcPts val="300"/>
              </a:spcBef>
            </a:pP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温度 </a:t>
            </a:r>
            <a:r>
              <a:rPr lang="de-DE" altLang="zh-CN" dirty="0">
                <a:latin typeface="黑体" panose="02010609060101010101" charset="-122"/>
                <a:ea typeface="黑体" panose="02010609060101010101" charset="-122"/>
              </a:rPr>
              <a:t>&gt; 1,100 °C</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即使卤化的有机物也可以不完全燃烧（比如：二恶英）</a:t>
            </a:r>
            <a:endParaRPr lang="de-DE" altLang="zh-CN"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经济效益</a:t>
            </a:r>
            <a:endParaRPr 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a:t>Solid </a:t>
            </a:r>
            <a:r>
              <a:rPr lang="de-DE" b="1" dirty="0" err="1"/>
              <a:t>Waste</a:t>
            </a:r>
            <a:r>
              <a:rPr lang="de-DE" b="1" dirty="0"/>
              <a:t> </a:t>
            </a:r>
            <a:r>
              <a:rPr lang="de-DE" b="1" dirty="0" err="1"/>
              <a:t>Disposal</a:t>
            </a:r>
            <a:endParaRPr lang="de-DE" b="1" dirty="0"/>
          </a:p>
        </p:txBody>
      </p:sp>
      <p:sp>
        <p:nvSpPr>
          <p:cNvPr id="5" name="Inhaltsplatzhalter 4"/>
          <p:cNvSpPr>
            <a:spLocks noGrp="1"/>
          </p:cNvSpPr>
          <p:nvPr>
            <p:ph sz="quarter" idx="13"/>
          </p:nvPr>
        </p:nvSpPr>
        <p:spPr/>
        <p:txBody>
          <a:bodyPr/>
          <a:lstStyle/>
          <a:p>
            <a:r>
              <a:rPr lang="ja-JP" altLang="de-DE" dirty="0">
                <a:latin typeface="黑体" panose="02010609060101010101" charset="-122"/>
                <a:ea typeface="黑体" panose="02010609060101010101" charset="-122"/>
              </a:rPr>
              <a:t>回转窑</a:t>
            </a:r>
            <a:endParaRPr lang="ja-JP" altLang="de-DE" dirty="0">
              <a:latin typeface="黑体" panose="02010609060101010101" charset="-122"/>
              <a:ea typeface="黑体" panose="02010609060101010101" charset="-122"/>
            </a:endParaRPr>
          </a:p>
        </p:txBody>
      </p:sp>
      <p:sp>
        <p:nvSpPr>
          <p:cNvPr id="6" name="Inhaltsplatzhalter 5"/>
          <p:cNvSpPr>
            <a:spLocks noGrp="1"/>
          </p:cNvSpPr>
          <p:nvPr>
            <p:ph sz="quarter" idx="14"/>
          </p:nvPr>
        </p:nvSpPr>
        <p:spPr/>
        <p:txBody>
          <a:bodyPr/>
          <a:lstStyle/>
          <a:p>
            <a:r>
              <a:rPr lang="de-DE" dirty="0"/>
              <a:t>Rotary Kiln</a:t>
            </a:r>
            <a:endParaRPr lang="de-DE" dirty="0"/>
          </a:p>
        </p:txBody>
      </p:sp>
      <p:sp>
        <p:nvSpPr>
          <p:cNvPr id="7" name="Textplatzhalter 6"/>
          <p:cNvSpPr>
            <a:spLocks noGrp="1"/>
          </p:cNvSpPr>
          <p:nvPr>
            <p:ph type="body" sz="quarter" idx="21"/>
          </p:nvPr>
        </p:nvSpPr>
        <p:spPr/>
        <p:txBody>
          <a:bodyPr/>
          <a:lstStyle/>
          <a:p>
            <a:endParaRPr lang="de-DE"/>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Inhaltsplatzhalter 13"/>
          <p:cNvSpPr txBox="1">
            <a:spLocks noGrp="1"/>
          </p:cNvSpPr>
          <p:nvPr>
            <p:ph type="body" idx="1"/>
          </p:nvPr>
        </p:nvSpPr>
        <p:spPr>
          <a:xfrm>
            <a:off x="467999" y="1200150"/>
            <a:ext cx="6480002" cy="3459832"/>
          </a:xfrm>
          <a:prstGeom prst="rect">
            <a:avLst/>
          </a:prstGeom>
        </p:spPr>
        <p:txBody>
          <a:bodyPr/>
          <a:lstStyle/>
          <a:p>
            <a:r>
              <a:rPr dirty="0">
                <a:latin typeface="黑体" panose="02010609060101010101" charset="-122"/>
                <a:ea typeface="黑体" panose="02010609060101010101" charset="-122"/>
              </a:rPr>
              <a:t>污染物含量高，毒性物质多，难生物降解物质多，含盐量高（COD高，BOD5与CODcr比值低且波动大 ）</a:t>
            </a:r>
            <a:endParaRPr lang="de-DE" dirty="0">
              <a:latin typeface="黑体" panose="02010609060101010101" charset="-122"/>
              <a:ea typeface="黑体" panose="02010609060101010101" charset="-122"/>
            </a:endParaRPr>
          </a:p>
          <a:p>
            <a:endParaRPr dirty="0">
              <a:latin typeface="黑体" panose="02010609060101010101" charset="-122"/>
              <a:ea typeface="黑体" panose="02010609060101010101" charset="-122"/>
            </a:endParaRPr>
          </a:p>
          <a:p>
            <a:r>
              <a:rPr dirty="0" err="1">
                <a:latin typeface="黑体" panose="02010609060101010101" charset="-122"/>
                <a:ea typeface="黑体" panose="02010609060101010101" charset="-122"/>
              </a:rPr>
              <a:t>预处理</a:t>
            </a:r>
            <a:r>
              <a:rPr dirty="0">
                <a:latin typeface="黑体" panose="02010609060101010101" charset="-122"/>
                <a:ea typeface="黑体" panose="02010609060101010101" charset="-122"/>
              </a:rPr>
              <a:t>：</a:t>
            </a:r>
            <a:endParaRPr dirty="0">
              <a:latin typeface="黑体" panose="02010609060101010101" charset="-122"/>
              <a:ea typeface="黑体" panose="02010609060101010101" charset="-122"/>
            </a:endParaRPr>
          </a:p>
          <a:p>
            <a:pPr marL="742950" lvl="1" indent="-285750">
              <a:lnSpc>
                <a:spcPct val="90000"/>
              </a:lnSpc>
              <a:spcBef>
                <a:spcPts val="300"/>
              </a:spcBef>
              <a:buClr>
                <a:srgbClr val="58585A"/>
              </a:buClr>
              <a:buSzPct val="100000"/>
              <a:defRPr sz="1400"/>
            </a:pPr>
            <a:r>
              <a:rPr dirty="0" err="1">
                <a:latin typeface="黑体" panose="02010609060101010101" charset="-122"/>
                <a:ea typeface="黑体" panose="02010609060101010101" charset="-122"/>
              </a:rPr>
              <a:t>物化法：混凝法、气浮法、电解法、吹脱法等</a:t>
            </a:r>
            <a:r>
              <a:rPr dirty="0">
                <a:latin typeface="黑体" panose="02010609060101010101" charset="-122"/>
                <a:ea typeface="黑体" panose="02010609060101010101" charset="-122"/>
              </a:rPr>
              <a:t>。</a:t>
            </a:r>
            <a:endParaRPr dirty="0">
              <a:latin typeface="黑体" panose="02010609060101010101" charset="-122"/>
              <a:ea typeface="黑体" panose="02010609060101010101" charset="-122"/>
            </a:endParaRPr>
          </a:p>
          <a:p>
            <a:pPr marL="742950" lvl="1" indent="-285750">
              <a:lnSpc>
                <a:spcPct val="90000"/>
              </a:lnSpc>
              <a:spcBef>
                <a:spcPts val="300"/>
              </a:spcBef>
              <a:buClr>
                <a:srgbClr val="58585A"/>
              </a:buClr>
              <a:buSzPct val="100000"/>
              <a:defRPr sz="1400"/>
            </a:pPr>
            <a:r>
              <a:rPr dirty="0" err="1">
                <a:latin typeface="黑体" panose="02010609060101010101" charset="-122"/>
                <a:ea typeface="黑体" panose="02010609060101010101" charset="-122"/>
              </a:rPr>
              <a:t>化学法：铁碳电解法、臭氧氧化法、Fenton试剂处理、高级氧化技术等</a:t>
            </a:r>
            <a:r>
              <a:rPr dirty="0">
                <a:latin typeface="黑体" panose="02010609060101010101" charset="-122"/>
                <a:ea typeface="黑体" panose="02010609060101010101" charset="-122"/>
              </a:rPr>
              <a:t>。</a:t>
            </a:r>
            <a:endParaRPr dirty="0">
              <a:latin typeface="黑体" panose="02010609060101010101" charset="-122"/>
              <a:ea typeface="黑体" panose="02010609060101010101" charset="-122"/>
            </a:endParaRPr>
          </a:p>
          <a:p>
            <a:endParaRPr lang="de-DE" dirty="0">
              <a:latin typeface="黑体" panose="02010609060101010101" charset="-122"/>
              <a:ea typeface="黑体" panose="02010609060101010101" charset="-122"/>
            </a:endParaRPr>
          </a:p>
          <a:p>
            <a:r>
              <a:rPr dirty="0" err="1">
                <a:latin typeface="黑体" panose="02010609060101010101" charset="-122"/>
                <a:ea typeface="黑体" panose="02010609060101010101" charset="-122"/>
              </a:rPr>
              <a:t>组合工艺</a:t>
            </a:r>
            <a:r>
              <a:rPr dirty="0">
                <a:latin typeface="黑体" panose="02010609060101010101" charset="-122"/>
                <a:ea typeface="黑体" panose="02010609060101010101" charset="-122"/>
              </a:rPr>
              <a:t>：</a:t>
            </a:r>
            <a:endParaRPr dirty="0">
              <a:latin typeface="黑体" panose="02010609060101010101" charset="-122"/>
              <a:ea typeface="黑体" panose="02010609060101010101" charset="-122"/>
            </a:endParaRPr>
          </a:p>
          <a:p>
            <a:pPr marL="742950" lvl="1" indent="-285750">
              <a:lnSpc>
                <a:spcPct val="90000"/>
              </a:lnSpc>
              <a:spcBef>
                <a:spcPts val="300"/>
              </a:spcBef>
              <a:buClr>
                <a:srgbClr val="58585A"/>
              </a:buClr>
              <a:buSzPct val="100000"/>
              <a:defRPr sz="1400"/>
            </a:pPr>
            <a:r>
              <a:rPr dirty="0" err="1">
                <a:latin typeface="黑体" panose="02010609060101010101" charset="-122"/>
                <a:ea typeface="黑体" panose="02010609060101010101" charset="-122"/>
              </a:rPr>
              <a:t>厌氧：UASB、两相厌氧消化、EGSB等</a:t>
            </a:r>
            <a:r>
              <a:rPr dirty="0">
                <a:latin typeface="黑体" panose="02010609060101010101" charset="-122"/>
                <a:ea typeface="黑体" panose="02010609060101010101" charset="-122"/>
              </a:rPr>
              <a:t>。</a:t>
            </a:r>
            <a:endParaRPr dirty="0">
              <a:latin typeface="黑体" panose="02010609060101010101" charset="-122"/>
              <a:ea typeface="黑体" panose="02010609060101010101" charset="-122"/>
            </a:endParaRPr>
          </a:p>
          <a:p>
            <a:pPr marL="742950" lvl="1" indent="-285750">
              <a:lnSpc>
                <a:spcPct val="90000"/>
              </a:lnSpc>
              <a:spcBef>
                <a:spcPts val="300"/>
              </a:spcBef>
              <a:buClr>
                <a:srgbClr val="58585A"/>
              </a:buClr>
              <a:buSzPct val="100000"/>
              <a:defRPr sz="1400"/>
            </a:pPr>
            <a:r>
              <a:rPr dirty="0" err="1">
                <a:latin typeface="黑体" panose="02010609060101010101" charset="-122"/>
                <a:ea typeface="黑体" panose="02010609060101010101" charset="-122"/>
              </a:rPr>
              <a:t>好氧：CASS、SBR、生物接触氧化法、活性污泥法等</a:t>
            </a:r>
            <a:r>
              <a:rPr dirty="0">
                <a:latin typeface="黑体" panose="02010609060101010101" charset="-122"/>
                <a:ea typeface="黑体" panose="02010609060101010101" charset="-122"/>
              </a:rPr>
              <a:t>。</a:t>
            </a:r>
            <a:endParaRPr dirty="0">
              <a:latin typeface="黑体" panose="02010609060101010101" charset="-122"/>
              <a:ea typeface="黑体" panose="02010609060101010101" charset="-122"/>
            </a:endParaRPr>
          </a:p>
          <a:p>
            <a:pPr marL="742950" lvl="1" indent="-285750">
              <a:lnSpc>
                <a:spcPct val="90000"/>
              </a:lnSpc>
              <a:spcBef>
                <a:spcPts val="300"/>
              </a:spcBef>
              <a:buClr>
                <a:srgbClr val="58585A"/>
              </a:buClr>
              <a:buSzPct val="100000"/>
              <a:defRPr sz="1400"/>
            </a:pPr>
            <a:r>
              <a:rPr dirty="0">
                <a:latin typeface="黑体" panose="02010609060101010101" charset="-122"/>
                <a:ea typeface="黑体" panose="02010609060101010101" charset="-122"/>
              </a:rPr>
              <a:t>MBR</a:t>
            </a:r>
            <a:endParaRPr dirty="0">
              <a:latin typeface="黑体" panose="02010609060101010101" charset="-122"/>
              <a:ea typeface="黑体" panose="02010609060101010101" charset="-122"/>
            </a:endParaRPr>
          </a:p>
        </p:txBody>
      </p:sp>
      <p:sp>
        <p:nvSpPr>
          <p:cNvPr id="319" name="Textplatzhalter 14"/>
          <p:cNvSpPr>
            <a:spLocks noGrp="1"/>
          </p:cNvSpPr>
          <p:nvPr>
            <p:ph type="body" idx="13"/>
          </p:nvPr>
        </p:nvSpPr>
        <p:spPr>
          <a:prstGeom prst="rect">
            <a:avLst/>
          </a:prstGeom>
        </p:spPr>
        <p:txBody>
          <a:bodyPr/>
          <a:lstStyle>
            <a:lvl1pPr algn="l">
              <a:spcBef>
                <a:spcPts val="300"/>
              </a:spcBef>
              <a:defRPr sz="1400">
                <a:solidFill>
                  <a:schemeClr val="accent1"/>
                </a:solidFill>
              </a:defRPr>
            </a:lvl1pPr>
          </a:lstStyle>
          <a:p>
            <a:r>
              <a:rPr lang="de-DE" dirty="0" err="1"/>
              <a:t>Limitations</a:t>
            </a:r>
            <a:endParaRPr lang="de-DE" dirty="0"/>
          </a:p>
          <a:p>
            <a:endParaRPr lang="de-DE" dirty="0"/>
          </a:p>
          <a:p>
            <a:endParaRPr lang="de-DE" dirty="0"/>
          </a:p>
          <a:p>
            <a:endParaRPr lang="de-DE" dirty="0"/>
          </a:p>
          <a:p>
            <a:r>
              <a:rPr lang="de-DE" dirty="0" err="1"/>
              <a:t>Pre</a:t>
            </a:r>
            <a:r>
              <a:rPr lang="de-DE" dirty="0"/>
              <a:t>-Treatment</a:t>
            </a:r>
            <a:endParaRPr lang="de-DE" dirty="0"/>
          </a:p>
          <a:p>
            <a:endParaRPr lang="de-DE" dirty="0"/>
          </a:p>
          <a:p>
            <a:endParaRPr lang="de-DE" dirty="0"/>
          </a:p>
          <a:p>
            <a:endParaRPr lang="de-DE" dirty="0"/>
          </a:p>
          <a:p>
            <a:r>
              <a:rPr lang="de-DE" dirty="0"/>
              <a:t>Treatment</a:t>
            </a:r>
            <a:endParaRPr lang="de-DE" dirty="0"/>
          </a:p>
        </p:txBody>
      </p:sp>
      <p:sp>
        <p:nvSpPr>
          <p:cNvPr id="320" name="Titel 3"/>
          <p:cNvSpPr txBox="1">
            <a:spLocks noGrp="1"/>
          </p:cNvSpPr>
          <p:nvPr>
            <p:ph type="title"/>
          </p:nvPr>
        </p:nvSpPr>
        <p:spPr>
          <a:prstGeom prst="rect">
            <a:avLst/>
          </a:prstGeom>
        </p:spPr>
        <p:txBody>
          <a:bodyPr/>
          <a:lstStyle>
            <a:lvl1pPr>
              <a:defRPr>
                <a:latin typeface="黑体" panose="02010609060101010101" charset="-122"/>
                <a:ea typeface="黑体" panose="02010609060101010101" charset="-122"/>
                <a:cs typeface="黑体" panose="02010609060101010101" charset="-122"/>
                <a:sym typeface="黑体" panose="02010609060101010101" charset="-122"/>
              </a:defRPr>
            </a:lvl1pPr>
          </a:lstStyle>
          <a:p>
            <a:r>
              <a:rPr b="1" dirty="0">
                <a:latin typeface="Arial" panose="020B0604020202020204" pitchFamily="34" charset="0"/>
                <a:cs typeface="Arial" panose="020B0604020202020204" pitchFamily="34" charset="0"/>
              </a:rPr>
              <a:t>Waste Water Treatment</a:t>
            </a:r>
            <a:endParaRPr b="1" dirty="0">
              <a:latin typeface="Arial" panose="020B0604020202020204" pitchFamily="34" charset="0"/>
              <a:cs typeface="Arial" panose="020B0604020202020204" pitchFamily="34" charset="0"/>
            </a:endParaRPr>
          </a:p>
        </p:txBody>
      </p:sp>
      <p:sp>
        <p:nvSpPr>
          <p:cNvPr id="321" name="Textplatzhalter 15"/>
          <p:cNvSpPr>
            <a:spLocks noGrp="1"/>
          </p:cNvSpPr>
          <p:nvPr>
            <p:ph type="body" idx="14"/>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indefinite" fill="hold"/>
                                        <p:tgtEl>
                                          <p:spTgt spid="318">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indefinite" fill="hold"/>
                                        <p:tgtEl>
                                          <p:spTgt spid="318">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indefinite" fill="hold"/>
                                        <p:tgtEl>
                                          <p:spTgt spid="318">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indefinite" fill="hold"/>
                                        <p:tgtEl>
                                          <p:spTgt spid="318">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indefinite" fill="hold"/>
                                        <p:tgtEl>
                                          <p:spTgt spid="318">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indefinite" fill="hold"/>
                                        <p:tgtEl>
                                          <p:spTgt spid="318">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indefinite" fill="hold"/>
                                        <p:tgtEl>
                                          <p:spTgt spid="318">
                                            <p:txEl>
                                              <p:pRg st="7" end="7"/>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indefinite" fill="hold"/>
                                        <p:tgtEl>
                                          <p:spTgt spid="318">
                                            <p:txEl>
                                              <p:pRg st="8" end="8"/>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indefinite" fill="hold"/>
                                        <p:tgtEl>
                                          <p:spTgt spid="31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 grpId="0" bldLvl="5" animBg="1" advAuto="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r>
              <a:rPr lang="de-DE" dirty="0" err="1"/>
              <a:t>waste</a:t>
            </a:r>
            <a:r>
              <a:rPr lang="de-DE" dirty="0"/>
              <a:t> gas </a:t>
            </a:r>
            <a:r>
              <a:rPr lang="de-DE" dirty="0" err="1"/>
              <a:t>has</a:t>
            </a:r>
            <a:r>
              <a:rPr lang="de-DE" dirty="0"/>
              <a:t> </a:t>
            </a:r>
            <a:r>
              <a:rPr lang="de-DE" dirty="0" err="1"/>
              <a:t>to</a:t>
            </a:r>
            <a:r>
              <a:rPr lang="de-DE" dirty="0"/>
              <a:t> </a:t>
            </a:r>
            <a:r>
              <a:rPr lang="de-DE" dirty="0" err="1"/>
              <a:t>be</a:t>
            </a:r>
            <a:r>
              <a:rPr lang="de-DE" dirty="0"/>
              <a:t> </a:t>
            </a:r>
            <a:r>
              <a:rPr lang="de-DE" dirty="0" err="1"/>
              <a:t>moistened</a:t>
            </a:r>
            <a:endParaRPr lang="de-DE" dirty="0"/>
          </a:p>
          <a:p>
            <a:r>
              <a:rPr lang="de-DE" dirty="0" err="1"/>
              <a:t>odorous</a:t>
            </a:r>
            <a:r>
              <a:rPr lang="de-DE" dirty="0"/>
              <a:t> </a:t>
            </a:r>
            <a:r>
              <a:rPr lang="de-DE" dirty="0" err="1"/>
              <a:t>substance</a:t>
            </a:r>
            <a:r>
              <a:rPr lang="de-DE" dirty="0"/>
              <a:t> will </a:t>
            </a:r>
            <a:r>
              <a:rPr lang="de-DE" dirty="0" err="1"/>
              <a:t>be</a:t>
            </a:r>
            <a:r>
              <a:rPr lang="de-DE" dirty="0"/>
              <a:t> </a:t>
            </a:r>
            <a:r>
              <a:rPr lang="de-DE" dirty="0" err="1"/>
              <a:t>adsorbed</a:t>
            </a:r>
            <a:r>
              <a:rPr lang="de-DE" dirty="0"/>
              <a:t> </a:t>
            </a:r>
            <a:r>
              <a:rPr lang="de-DE" dirty="0" err="1"/>
              <a:t>to</a:t>
            </a:r>
            <a:r>
              <a:rPr lang="de-DE" dirty="0"/>
              <a:t> </a:t>
            </a:r>
            <a:r>
              <a:rPr lang="de-DE" dirty="0" err="1"/>
              <a:t>the</a:t>
            </a:r>
            <a:r>
              <a:rPr lang="de-DE" dirty="0"/>
              <a:t> </a:t>
            </a:r>
            <a:r>
              <a:rPr lang="de-DE" dirty="0" err="1"/>
              <a:t>bark</a:t>
            </a:r>
            <a:r>
              <a:rPr lang="de-DE" dirty="0"/>
              <a:t> mulch and </a:t>
            </a:r>
            <a:r>
              <a:rPr lang="de-DE" dirty="0" err="1"/>
              <a:t>metabolized</a:t>
            </a:r>
            <a:r>
              <a:rPr lang="de-DE" dirty="0"/>
              <a:t> </a:t>
            </a:r>
            <a:r>
              <a:rPr lang="de-DE" dirty="0" err="1"/>
              <a:t>by</a:t>
            </a:r>
            <a:r>
              <a:rPr lang="de-DE" dirty="0"/>
              <a:t> </a:t>
            </a:r>
            <a:r>
              <a:rPr lang="de-DE" dirty="0" err="1"/>
              <a:t>micro-organisms</a:t>
            </a:r>
            <a:endParaRPr lang="de-DE" dirty="0"/>
          </a:p>
          <a:p>
            <a:r>
              <a:rPr lang="de-DE" dirty="0"/>
              <a:t>Limitation: </a:t>
            </a:r>
            <a:r>
              <a:rPr lang="de-DE" dirty="0" err="1"/>
              <a:t>inorganics</a:t>
            </a:r>
            <a:r>
              <a:rPr lang="de-DE" dirty="0"/>
              <a:t>, </a:t>
            </a:r>
            <a:r>
              <a:rPr lang="de-DE" dirty="0" err="1"/>
              <a:t>toxic</a:t>
            </a:r>
            <a:r>
              <a:rPr lang="de-DE" dirty="0"/>
              <a:t> </a:t>
            </a:r>
            <a:r>
              <a:rPr lang="de-DE" dirty="0" err="1"/>
              <a:t>substances</a:t>
            </a:r>
            <a:r>
              <a:rPr lang="de-DE" dirty="0"/>
              <a:t>, high </a:t>
            </a:r>
            <a:r>
              <a:rPr lang="de-DE" dirty="0" err="1"/>
              <a:t>content</a:t>
            </a:r>
            <a:r>
              <a:rPr lang="de-DE" dirty="0"/>
              <a:t> </a:t>
            </a:r>
            <a:r>
              <a:rPr lang="de-DE" dirty="0" err="1"/>
              <a:t>of</a:t>
            </a:r>
            <a:r>
              <a:rPr lang="de-DE" dirty="0"/>
              <a:t> </a:t>
            </a:r>
            <a:r>
              <a:rPr lang="de-DE" dirty="0" err="1"/>
              <a:t>organic</a:t>
            </a:r>
            <a:r>
              <a:rPr lang="de-DE" dirty="0"/>
              <a:t> </a:t>
            </a:r>
            <a:r>
              <a:rPr lang="de-DE" dirty="0" err="1"/>
              <a:t>solvents</a:t>
            </a:r>
            <a:endParaRPr lang="de-DE" dirty="0"/>
          </a:p>
          <a:p>
            <a:endParaRPr lang="de-DE" dirty="0"/>
          </a:p>
        </p:txBody>
      </p:sp>
      <p:sp>
        <p:nvSpPr>
          <p:cNvPr id="3" name="Inhaltsplatzhalter 2"/>
          <p:cNvSpPr>
            <a:spLocks noGrp="1"/>
          </p:cNvSpPr>
          <p:nvPr>
            <p:ph sz="half" idx="10"/>
          </p:nvPr>
        </p:nvSpPr>
        <p:spPr/>
        <p:txBody>
          <a:bodyPr/>
          <a:lstStyle/>
          <a:p>
            <a:r>
              <a:rPr lang="zh-CN" altLang="de-DE" dirty="0">
                <a:latin typeface="黑体" panose="02010609060101010101" charset="-122"/>
                <a:ea typeface="黑体" panose="02010609060101010101" charset="-122"/>
              </a:rPr>
              <a:t>废气的湿化处理</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有气味的物质可以用木头等进行吸味和用微生物进行代谢</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要求：无机物，有毒物质，高浓度有机溶剂</a:t>
            </a:r>
            <a:endParaRPr lang="zh-CN" altLang="de-DE" dirty="0">
              <a:latin typeface="黑体" panose="02010609060101010101" charset="-122"/>
              <a:ea typeface="黑体" panose="02010609060101010101" charset="-122"/>
            </a:endParaRPr>
          </a:p>
          <a:p>
            <a:pPr marL="0" indent="0">
              <a:buNone/>
            </a:pPr>
            <a:endParaRPr lang="de-DE" dirty="0"/>
          </a:p>
        </p:txBody>
      </p:sp>
      <p:sp>
        <p:nvSpPr>
          <p:cNvPr id="4" name="Titel 3"/>
          <p:cNvSpPr>
            <a:spLocks noGrp="1"/>
          </p:cNvSpPr>
          <p:nvPr>
            <p:ph type="title"/>
          </p:nvPr>
        </p:nvSpPr>
        <p:spPr/>
        <p:txBody>
          <a:bodyPr/>
          <a:lstStyle/>
          <a:p>
            <a:r>
              <a:rPr lang="de-DE" b="1" dirty="0"/>
              <a:t>Biological </a:t>
            </a:r>
            <a:r>
              <a:rPr lang="de-DE" b="1" dirty="0" err="1"/>
              <a:t>Waste</a:t>
            </a:r>
            <a:r>
              <a:rPr lang="de-DE" b="1" dirty="0"/>
              <a:t> Gas </a:t>
            </a:r>
            <a:r>
              <a:rPr lang="de-DE" b="1" dirty="0" err="1"/>
              <a:t>Purification</a:t>
            </a:r>
            <a:endParaRPr lang="de-DE" b="1" dirty="0"/>
          </a:p>
        </p:txBody>
      </p:sp>
      <p:sp>
        <p:nvSpPr>
          <p:cNvPr id="5" name="Inhaltsplatzhalter 4"/>
          <p:cNvSpPr>
            <a:spLocks noGrp="1"/>
          </p:cNvSpPr>
          <p:nvPr>
            <p:ph sz="quarter" idx="13"/>
          </p:nvPr>
        </p:nvSpPr>
        <p:spPr/>
        <p:txBody>
          <a:bodyPr/>
          <a:lstStyle/>
          <a:p>
            <a:r>
              <a:rPr lang="zh-CN" altLang="de-DE" dirty="0">
                <a:latin typeface="黑体" panose="02010609060101010101" charset="-122"/>
                <a:ea typeface="黑体" panose="02010609060101010101" charset="-122"/>
              </a:rPr>
              <a:t>树皮作为生物过滤器</a:t>
            </a:r>
            <a:endParaRPr lang="zh-CN" altLang="de-DE" dirty="0">
              <a:latin typeface="黑体" panose="02010609060101010101" charset="-122"/>
              <a:ea typeface="黑体" panose="02010609060101010101" charset="-122"/>
            </a:endParaRPr>
          </a:p>
        </p:txBody>
      </p:sp>
      <p:sp>
        <p:nvSpPr>
          <p:cNvPr id="6" name="Inhaltsplatzhalter 5"/>
          <p:cNvSpPr>
            <a:spLocks noGrp="1"/>
          </p:cNvSpPr>
          <p:nvPr>
            <p:ph sz="quarter" idx="14"/>
          </p:nvPr>
        </p:nvSpPr>
        <p:spPr/>
        <p:txBody>
          <a:bodyPr/>
          <a:lstStyle/>
          <a:p>
            <a:r>
              <a:rPr lang="de-DE" dirty="0"/>
              <a:t>Bark Mulch </a:t>
            </a:r>
            <a:r>
              <a:rPr lang="de-DE" dirty="0" err="1"/>
              <a:t>as</a:t>
            </a:r>
            <a:r>
              <a:rPr lang="de-DE" dirty="0"/>
              <a:t> Bio Filter</a:t>
            </a:r>
            <a:endParaRPr lang="de-DE" dirty="0"/>
          </a:p>
        </p:txBody>
      </p:sp>
      <p:sp>
        <p:nvSpPr>
          <p:cNvPr id="7" name="Textplatzhalter 6"/>
          <p:cNvSpPr>
            <a:spLocks noGrp="1"/>
          </p:cNvSpPr>
          <p:nvPr>
            <p:ph type="body" sz="quarter" idx="21"/>
          </p:nvPr>
        </p:nvSpPr>
        <p:spPr/>
        <p:txBody>
          <a:bodyPr/>
          <a:lstStyle/>
          <a:p>
            <a:endParaRPr lang="de-DE"/>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normAutofit/>
          </a:bodyPr>
          <a:lstStyle/>
          <a:p>
            <a:r>
              <a:rPr lang="de-DE" dirty="0" err="1"/>
              <a:t>Production</a:t>
            </a:r>
            <a:endParaRPr lang="de-DE" dirty="0"/>
          </a:p>
          <a:p>
            <a:r>
              <a:rPr lang="de-DE" dirty="0" err="1"/>
              <a:t>Application</a:t>
            </a:r>
            <a:endParaRPr lang="de-DE" dirty="0"/>
          </a:p>
          <a:p>
            <a:r>
              <a:rPr lang="de-DE" dirty="0" err="1"/>
              <a:t>Metabolism</a:t>
            </a:r>
            <a:endParaRPr lang="de-DE" dirty="0"/>
          </a:p>
          <a:p>
            <a:r>
              <a:rPr lang="de-DE" dirty="0" err="1"/>
              <a:t>Disposal</a:t>
            </a:r>
            <a:endParaRPr lang="de-DE" dirty="0"/>
          </a:p>
          <a:p>
            <a:pPr marL="0" indent="0">
              <a:lnSpc>
                <a:spcPct val="120000"/>
              </a:lnSpc>
              <a:spcBef>
                <a:spcPts val="300"/>
              </a:spcBef>
              <a:buNone/>
            </a:pPr>
            <a:endParaRPr lang="en-US" dirty="0"/>
          </a:p>
        </p:txBody>
      </p:sp>
      <p:sp>
        <p:nvSpPr>
          <p:cNvPr id="3" name="Inhaltsplatzhalter 2"/>
          <p:cNvSpPr>
            <a:spLocks noGrp="1"/>
          </p:cNvSpPr>
          <p:nvPr>
            <p:ph sz="half" idx="10"/>
          </p:nvPr>
        </p:nvSpPr>
        <p:spPr/>
        <p:txBody>
          <a:bodyPr>
            <a:normAutofit/>
          </a:bodyPr>
          <a:lstStyle/>
          <a:p>
            <a:r>
              <a:rPr lang="zh-CN" altLang="de-DE" dirty="0">
                <a:latin typeface="黑体" panose="02010609060101010101" charset="-122"/>
                <a:ea typeface="黑体" panose="02010609060101010101" charset="-122"/>
              </a:rPr>
              <a:t>生产</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应用</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新陈代谢</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清除</a:t>
            </a:r>
            <a:endParaRPr lang="zh-CN" altLang="de-DE" dirty="0">
              <a:latin typeface="黑体" panose="02010609060101010101" charset="-122"/>
              <a:ea typeface="黑体" panose="02010609060101010101" charset="-122"/>
            </a:endParaRPr>
          </a:p>
          <a:p>
            <a:endParaRPr 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a:t>Life Cycle </a:t>
            </a:r>
            <a:r>
              <a:rPr lang="de-DE" b="1" dirty="0" err="1"/>
              <a:t>of</a:t>
            </a:r>
            <a:r>
              <a:rPr lang="de-DE" b="1" dirty="0"/>
              <a:t> Products / </a:t>
            </a:r>
            <a:r>
              <a:rPr lang="de-DE" b="1" dirty="0" err="1"/>
              <a:t>Substances</a:t>
            </a:r>
            <a:endParaRPr lang="de-DE" b="1" dirty="0"/>
          </a:p>
        </p:txBody>
      </p:sp>
      <p:sp>
        <p:nvSpPr>
          <p:cNvPr id="5" name="Inhaltsplatzhalter 4"/>
          <p:cNvSpPr>
            <a:spLocks noGrp="1"/>
          </p:cNvSpPr>
          <p:nvPr>
            <p:ph sz="quarter" idx="13"/>
          </p:nvPr>
        </p:nvSpPr>
        <p:spPr/>
        <p:txBody>
          <a:bodyPr/>
          <a:lstStyle/>
          <a:p>
            <a:endParaRPr lang="de-DE" dirty="0"/>
          </a:p>
        </p:txBody>
      </p:sp>
      <p:sp>
        <p:nvSpPr>
          <p:cNvPr id="6" name="Inhaltsplatzhalter 5"/>
          <p:cNvSpPr>
            <a:spLocks noGrp="1"/>
          </p:cNvSpPr>
          <p:nvPr>
            <p:ph sz="quarter" idx="14"/>
          </p:nvPr>
        </p:nvSpPr>
        <p:spPr/>
        <p:txBody>
          <a:bodyPr/>
          <a:lstStyle/>
          <a:p>
            <a:endParaRPr lang="de-DE" dirty="0"/>
          </a:p>
        </p:txBody>
      </p:sp>
      <p:sp>
        <p:nvSpPr>
          <p:cNvPr id="7" name="Textplatzhalter 6"/>
          <p:cNvSpPr>
            <a:spLocks noGrp="1"/>
          </p:cNvSpPr>
          <p:nvPr>
            <p:ph type="body" sz="quarter" idx="21"/>
          </p:nvPr>
        </p:nvSpPr>
        <p:spPr/>
        <p:txBody>
          <a:bodyPr/>
          <a:lstStyle/>
          <a:p>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b="1" dirty="0"/>
              <a:t>gmPlan GmbH, Pinneberg, Germany</a:t>
            </a:r>
            <a:endParaRPr lang="de-DE" b="1" dirty="0"/>
          </a:p>
        </p:txBody>
      </p:sp>
      <p:pic>
        <p:nvPicPr>
          <p:cNvPr id="1026" name="Picture 2" descr="C:\Users\Admin\AppData\Local\Microsoft\Windows\Temporary Internet Files\Content.Outlook\0KC3V826\Screenshot_20190716_104011 (002).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43000" y="1190838"/>
            <a:ext cx="6858000" cy="3752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normAutofit/>
          </a:bodyPr>
          <a:lstStyle/>
          <a:p>
            <a:pPr>
              <a:lnSpc>
                <a:spcPct val="120000"/>
              </a:lnSpc>
              <a:spcBef>
                <a:spcPts val="300"/>
              </a:spcBef>
            </a:pPr>
            <a:r>
              <a:rPr lang="en-US" dirty="0"/>
              <a:t>Antibiotics</a:t>
            </a:r>
            <a:endParaRPr lang="en-US" dirty="0"/>
          </a:p>
          <a:p>
            <a:pPr>
              <a:lnSpc>
                <a:spcPct val="120000"/>
              </a:lnSpc>
              <a:spcBef>
                <a:spcPts val="300"/>
              </a:spcBef>
            </a:pPr>
            <a:r>
              <a:rPr lang="en-US" dirty="0" err="1"/>
              <a:t>Cytotoxics</a:t>
            </a:r>
            <a:endParaRPr lang="en-US" dirty="0"/>
          </a:p>
          <a:p>
            <a:pPr>
              <a:lnSpc>
                <a:spcPct val="120000"/>
              </a:lnSpc>
              <a:spcBef>
                <a:spcPts val="300"/>
              </a:spcBef>
            </a:pPr>
            <a:r>
              <a:rPr lang="en-US" dirty="0"/>
              <a:t>Hormones</a:t>
            </a:r>
            <a:endParaRPr lang="en-US" dirty="0"/>
          </a:p>
          <a:p>
            <a:pPr>
              <a:lnSpc>
                <a:spcPct val="120000"/>
              </a:lnSpc>
              <a:spcBef>
                <a:spcPts val="300"/>
              </a:spcBef>
            </a:pPr>
            <a:r>
              <a:rPr lang="en-US" dirty="0"/>
              <a:t>Allergens</a:t>
            </a:r>
            <a:endParaRPr lang="en-US" dirty="0"/>
          </a:p>
        </p:txBody>
      </p:sp>
      <p:sp>
        <p:nvSpPr>
          <p:cNvPr id="3" name="Inhaltsplatzhalter 2"/>
          <p:cNvSpPr>
            <a:spLocks noGrp="1"/>
          </p:cNvSpPr>
          <p:nvPr>
            <p:ph sz="half" idx="10"/>
          </p:nvPr>
        </p:nvSpPr>
        <p:spPr/>
        <p:txBody>
          <a:bodyPr>
            <a:normAutofit/>
          </a:bodyPr>
          <a:lstStyle/>
          <a:p>
            <a:r>
              <a:rPr lang="ja-JP" altLang="de-DE" dirty="0">
                <a:latin typeface="黑体" panose="02010609060101010101" charset="-122"/>
                <a:ea typeface="黑体" panose="02010609060101010101" charset="-122"/>
              </a:rPr>
              <a:t>抗生素</a:t>
            </a:r>
            <a:endParaRPr lang="de-DE" altLang="ja-JP" dirty="0">
              <a:latin typeface="黑体" panose="02010609060101010101" charset="-122"/>
              <a:ea typeface="黑体" panose="02010609060101010101" charset="-122"/>
            </a:endParaRPr>
          </a:p>
          <a:p>
            <a:r>
              <a:rPr lang="ja-JP" altLang="de-DE" dirty="0">
                <a:latin typeface="黑体" panose="02010609060101010101" charset="-122"/>
                <a:ea typeface="黑体" panose="02010609060101010101" charset="-122"/>
              </a:rPr>
              <a:t>细胞毒素</a:t>
            </a:r>
            <a:endParaRPr lang="de-DE" dirty="0">
              <a:latin typeface="黑体" panose="02010609060101010101" charset="-122"/>
              <a:ea typeface="黑体" panose="02010609060101010101" charset="-122"/>
            </a:endParaRPr>
          </a:p>
          <a:p>
            <a:r>
              <a:rPr lang="ja-JP" altLang="de-DE" dirty="0">
                <a:latin typeface="黑体" panose="02010609060101010101" charset="-122"/>
                <a:ea typeface="黑体" panose="02010609060101010101" charset="-122"/>
              </a:rPr>
              <a:t>激素</a:t>
            </a:r>
            <a:endParaRPr lang="de-DE" dirty="0">
              <a:latin typeface="黑体" panose="02010609060101010101" charset="-122"/>
              <a:ea typeface="黑体" panose="02010609060101010101" charset="-122"/>
            </a:endParaRPr>
          </a:p>
          <a:p>
            <a:r>
              <a:rPr lang="ja-JP" altLang="de-DE" dirty="0">
                <a:latin typeface="黑体" panose="02010609060101010101" charset="-122"/>
                <a:ea typeface="黑体" panose="02010609060101010101" charset="-122"/>
              </a:rPr>
              <a:t>过敏原</a:t>
            </a:r>
            <a:endParaRPr 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a:t>Most </a:t>
            </a:r>
            <a:r>
              <a:rPr lang="de-DE" b="1" dirty="0" err="1"/>
              <a:t>Challenging</a:t>
            </a:r>
            <a:r>
              <a:rPr lang="de-DE" b="1" dirty="0"/>
              <a:t> Products / </a:t>
            </a:r>
            <a:r>
              <a:rPr lang="de-DE" b="1" dirty="0" err="1"/>
              <a:t>Substances</a:t>
            </a:r>
            <a:endParaRPr lang="de-DE" b="1" dirty="0"/>
          </a:p>
        </p:txBody>
      </p:sp>
      <p:sp>
        <p:nvSpPr>
          <p:cNvPr id="5" name="Inhaltsplatzhalter 4"/>
          <p:cNvSpPr>
            <a:spLocks noGrp="1"/>
          </p:cNvSpPr>
          <p:nvPr>
            <p:ph sz="quarter" idx="13"/>
          </p:nvPr>
        </p:nvSpPr>
        <p:spPr/>
        <p:txBody>
          <a:bodyPr/>
          <a:lstStyle/>
          <a:p>
            <a:endParaRPr lang="de-DE" dirty="0"/>
          </a:p>
        </p:txBody>
      </p:sp>
      <p:sp>
        <p:nvSpPr>
          <p:cNvPr id="6" name="Inhaltsplatzhalter 5"/>
          <p:cNvSpPr>
            <a:spLocks noGrp="1"/>
          </p:cNvSpPr>
          <p:nvPr>
            <p:ph sz="quarter" idx="14"/>
          </p:nvPr>
        </p:nvSpPr>
        <p:spPr/>
        <p:txBody>
          <a:bodyPr/>
          <a:lstStyle/>
          <a:p>
            <a:endParaRPr lang="de-DE" dirty="0"/>
          </a:p>
        </p:txBody>
      </p:sp>
      <p:sp>
        <p:nvSpPr>
          <p:cNvPr id="7" name="Textplatzhalter 6"/>
          <p:cNvSpPr>
            <a:spLocks noGrp="1"/>
          </p:cNvSpPr>
          <p:nvPr>
            <p:ph type="body" sz="quarter" idx="21"/>
          </p:nvPr>
        </p:nvSpPr>
        <p:spPr/>
        <p:txBody>
          <a:bodyPr/>
          <a:lstStyle/>
          <a:p>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Inhaltsplatzhalter 1"/>
          <p:cNvSpPr txBox="1">
            <a:spLocks noGrp="1"/>
          </p:cNvSpPr>
          <p:nvPr>
            <p:ph type="body" sz="half" idx="1"/>
          </p:nvPr>
        </p:nvSpPr>
        <p:spPr>
          <a:xfrm>
            <a:off x="468000" y="1203324"/>
            <a:ext cx="4038601" cy="3456659"/>
          </a:xfrm>
          <a:prstGeom prst="rect">
            <a:avLst/>
          </a:prstGeom>
        </p:spPr>
        <p:txBody>
          <a:bodyPr/>
          <a:lstStyle/>
          <a:p>
            <a:r>
              <a:rPr dirty="0" err="1"/>
              <a:t>Feasability</a:t>
            </a:r>
            <a:r>
              <a:rPr dirty="0"/>
              <a:t> Study</a:t>
            </a:r>
            <a:endParaRPr dirty="0"/>
          </a:p>
          <a:p>
            <a:r>
              <a:rPr dirty="0"/>
              <a:t>User Requirement Specification</a:t>
            </a:r>
            <a:endParaRPr dirty="0"/>
          </a:p>
          <a:p>
            <a:pPr marL="742950" lvl="1" indent="-285750">
              <a:spcBef>
                <a:spcPts val="300"/>
              </a:spcBef>
              <a:buClr>
                <a:srgbClr val="58585A"/>
              </a:buClr>
              <a:defRPr sz="1600"/>
            </a:pPr>
            <a:r>
              <a:rPr dirty="0"/>
              <a:t>Basic Engineering</a:t>
            </a:r>
            <a:endParaRPr dirty="0"/>
          </a:p>
          <a:p>
            <a:r>
              <a:rPr dirty="0"/>
              <a:t>Functional Specification</a:t>
            </a:r>
            <a:endParaRPr dirty="0"/>
          </a:p>
          <a:p>
            <a:pPr marL="742950" lvl="1" indent="-285750">
              <a:spcBef>
                <a:spcPts val="300"/>
              </a:spcBef>
              <a:buClr>
                <a:srgbClr val="58585A"/>
              </a:buClr>
              <a:defRPr sz="1600"/>
            </a:pPr>
            <a:r>
              <a:rPr dirty="0"/>
              <a:t>Detail Engineering</a:t>
            </a:r>
            <a:endParaRPr dirty="0"/>
          </a:p>
          <a:p>
            <a:r>
              <a:rPr dirty="0"/>
              <a:t>Validation Master Plan</a:t>
            </a:r>
            <a:endParaRPr dirty="0"/>
          </a:p>
          <a:p>
            <a:pPr marL="742950" lvl="1" indent="-285750">
              <a:spcBef>
                <a:spcPts val="300"/>
              </a:spcBef>
              <a:buClr>
                <a:srgbClr val="58585A"/>
              </a:buClr>
              <a:defRPr sz="1600"/>
            </a:pPr>
            <a:r>
              <a:rPr dirty="0"/>
              <a:t>Qualification</a:t>
            </a:r>
            <a:endParaRPr dirty="0"/>
          </a:p>
          <a:p>
            <a:pPr marL="742950" lvl="1" indent="-285750">
              <a:spcBef>
                <a:spcPts val="300"/>
              </a:spcBef>
              <a:buClr>
                <a:srgbClr val="58585A"/>
              </a:buClr>
              <a:defRPr sz="1600"/>
            </a:pPr>
            <a:r>
              <a:rPr dirty="0"/>
              <a:t>Validation</a:t>
            </a:r>
            <a:endParaRPr dirty="0"/>
          </a:p>
          <a:p>
            <a:r>
              <a:rPr dirty="0"/>
              <a:t>Monitoring</a:t>
            </a:r>
            <a:endParaRPr dirty="0"/>
          </a:p>
          <a:p>
            <a:r>
              <a:rPr dirty="0" err="1"/>
              <a:t>Discontiuation</a:t>
            </a:r>
            <a:endParaRPr dirty="0"/>
          </a:p>
        </p:txBody>
      </p:sp>
      <p:sp>
        <p:nvSpPr>
          <p:cNvPr id="301" name="Inhaltsplatzhalter 2"/>
          <p:cNvSpPr txBox="1"/>
          <p:nvPr/>
        </p:nvSpPr>
        <p:spPr>
          <a:xfrm>
            <a:off x="4929586" y="1203321"/>
            <a:ext cx="3817957" cy="3456661"/>
          </a:xfrm>
          <a:prstGeom prst="rect">
            <a:avLst/>
          </a:prstGeom>
          <a:ln w="12700">
            <a:miter lim="400000"/>
          </a:ln>
        </p:spPr>
        <p:txBody>
          <a:bodyPr lIns="0" tIns="0" rIns="0" bIns="0">
            <a:normAutofit/>
          </a:bodyPr>
          <a:lstStyle/>
          <a:p>
            <a:pPr marL="342900" indent="-342900" algn="just" defTabSz="914400">
              <a:spcBef>
                <a:spcPts val="400"/>
              </a:spcBef>
              <a:buClr>
                <a:srgbClr val="8A2037"/>
              </a:buClr>
              <a:buSzPct val="100000"/>
              <a:buFont typeface="Arial" panose="020B0604020202020204"/>
              <a:buChar char="■"/>
              <a:defRPr>
                <a:latin typeface="黑体" panose="02010609060101010101" charset="-122"/>
                <a:ea typeface="黑体" panose="02010609060101010101" charset="-122"/>
                <a:cs typeface="黑体" panose="02010609060101010101" charset="-122"/>
                <a:sym typeface="黑体" panose="02010609060101010101" charset="-122"/>
              </a:defRPr>
            </a:pPr>
            <a:r>
              <a:rPr dirty="0">
                <a:solidFill>
                  <a:schemeClr val="tx1"/>
                </a:solidFill>
              </a:rPr>
              <a:t>(</a:t>
            </a:r>
            <a:r>
              <a:rPr dirty="0" err="1">
                <a:solidFill>
                  <a:schemeClr val="tx1"/>
                </a:solidFill>
              </a:rPr>
              <a:t>項目</a:t>
            </a:r>
            <a:r>
              <a:rPr dirty="0">
                <a:solidFill>
                  <a:schemeClr val="tx1"/>
                </a:solidFill>
              </a:rPr>
              <a:t>)​</a:t>
            </a:r>
            <a:r>
              <a:rPr dirty="0" err="1">
                <a:solidFill>
                  <a:schemeClr val="tx1"/>
                </a:solidFill>
              </a:rPr>
              <a:t>可行性</a:t>
            </a:r>
            <a:r>
              <a:rPr dirty="0">
                <a:solidFill>
                  <a:schemeClr val="tx1"/>
                </a:solidFill>
              </a:rPr>
              <a:t>​</a:t>
            </a:r>
            <a:r>
              <a:rPr dirty="0" err="1">
                <a:solidFill>
                  <a:schemeClr val="tx1"/>
                </a:solidFill>
              </a:rPr>
              <a:t>研究</a:t>
            </a:r>
            <a:endParaRPr dirty="0">
              <a:solidFill>
                <a:schemeClr val="tx1"/>
              </a:solidFill>
            </a:endParaRPr>
          </a:p>
          <a:p>
            <a:pPr marL="342900" indent="-342900" algn="just" defTabSz="914400">
              <a:spcBef>
                <a:spcPts val="400"/>
              </a:spcBef>
              <a:buClr>
                <a:srgbClr val="8A2037"/>
              </a:buClr>
              <a:buSzPct val="100000"/>
              <a:buFont typeface="Arial" panose="020B0604020202020204"/>
              <a:buChar char="■"/>
              <a:defRPr>
                <a:latin typeface="黑体" panose="02010609060101010101" charset="-122"/>
                <a:ea typeface="黑体" panose="02010609060101010101" charset="-122"/>
                <a:cs typeface="黑体" panose="02010609060101010101" charset="-122"/>
                <a:sym typeface="黑体" panose="02010609060101010101" charset="-122"/>
              </a:defRPr>
            </a:pPr>
            <a:r>
              <a:rPr dirty="0" err="1">
                <a:solidFill>
                  <a:schemeClr val="tx1"/>
                </a:solidFill>
              </a:rPr>
              <a:t>客户需求</a:t>
            </a:r>
            <a:endParaRPr dirty="0">
              <a:solidFill>
                <a:schemeClr val="tx1"/>
              </a:solidFill>
            </a:endParaRPr>
          </a:p>
          <a:p>
            <a:pPr marL="742950" lvl="1" indent="-285750" algn="just" defTabSz="914400">
              <a:spcBef>
                <a:spcPts val="300"/>
              </a:spcBef>
              <a:buClr>
                <a:srgbClr val="58585A"/>
              </a:buClr>
              <a:buSzPct val="100000"/>
              <a:buFont typeface="Arial" panose="020B0604020202020204"/>
              <a:buChar cha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基本要求</a:t>
            </a:r>
            <a:endParaRPr dirty="0"/>
          </a:p>
          <a:p>
            <a:pPr marL="304800" indent="-304800" algn="just" defTabSz="914400">
              <a:spcBef>
                <a:spcPts val="400"/>
              </a:spcBef>
              <a:buClr>
                <a:srgbClr val="8A2037"/>
              </a:buClr>
              <a:buSzPct val="100000"/>
              <a:buFont typeface="Arial" panose="020B0604020202020204"/>
              <a:buChar char="■"/>
              <a:defRPr>
                <a:latin typeface="黑体" panose="02010609060101010101" charset="-122"/>
                <a:ea typeface="黑体" panose="02010609060101010101" charset="-122"/>
                <a:cs typeface="黑体" panose="02010609060101010101" charset="-122"/>
                <a:sym typeface="黑体" panose="02010609060101010101" charset="-122"/>
              </a:defRPr>
            </a:pPr>
            <a:r>
              <a:rPr dirty="0" err="1"/>
              <a:t>功能需求</a:t>
            </a:r>
            <a:endParaRPr dirty="0"/>
          </a:p>
          <a:p>
            <a:pPr marL="742950" lvl="1" indent="-285750" algn="just" defTabSz="914400">
              <a:spcBef>
                <a:spcPts val="300"/>
              </a:spcBef>
              <a:buClr>
                <a:srgbClr val="58585A"/>
              </a:buClr>
              <a:buSzPct val="100000"/>
              <a:buFont typeface="Arial" panose="020B0604020202020204"/>
              <a:buChar cha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详细要求</a:t>
            </a:r>
            <a:endParaRPr dirty="0"/>
          </a:p>
          <a:p>
            <a:pPr marL="342900" indent="-342900" algn="just" defTabSz="914400">
              <a:spcBef>
                <a:spcPts val="400"/>
              </a:spcBef>
              <a:buClr>
                <a:srgbClr val="8A2037"/>
              </a:buClr>
              <a:buSzPct val="100000"/>
              <a:buFont typeface="Arial" panose="020B0604020202020204"/>
              <a:buChar char="■"/>
              <a:defRPr>
                <a:latin typeface="黑体" panose="02010609060101010101" charset="-122"/>
                <a:ea typeface="黑体" panose="02010609060101010101" charset="-122"/>
                <a:cs typeface="黑体" panose="02010609060101010101" charset="-122"/>
                <a:sym typeface="黑体" panose="02010609060101010101" charset="-122"/>
              </a:defRPr>
            </a:pPr>
            <a:r>
              <a:rPr dirty="0" err="1"/>
              <a:t>验证主计划</a:t>
            </a:r>
            <a:endParaRPr dirty="0"/>
          </a:p>
          <a:p>
            <a:pPr marL="742950" lvl="1" indent="-285750" algn="just" defTabSz="914400">
              <a:spcBef>
                <a:spcPts val="300"/>
              </a:spcBef>
              <a:buClr>
                <a:srgbClr val="58585A"/>
              </a:buClr>
              <a:buSzPct val="100000"/>
              <a:buFont typeface="Arial" panose="020B0604020202020204"/>
              <a:buChar cha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确认</a:t>
            </a:r>
            <a:endParaRPr dirty="0"/>
          </a:p>
          <a:p>
            <a:pPr marL="742950" lvl="1" indent="-285750" algn="just" defTabSz="914400">
              <a:spcBef>
                <a:spcPts val="300"/>
              </a:spcBef>
              <a:buClr>
                <a:srgbClr val="58585A"/>
              </a:buClr>
              <a:buSzPct val="100000"/>
              <a:buFont typeface="Arial" panose="020B0604020202020204"/>
              <a:buChar cha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验证</a:t>
            </a:r>
            <a:endParaRPr dirty="0"/>
          </a:p>
          <a:p>
            <a:pPr marL="342900" indent="-342900" algn="just" defTabSz="914400">
              <a:spcBef>
                <a:spcPts val="400"/>
              </a:spcBef>
              <a:buClr>
                <a:srgbClr val="8A2037"/>
              </a:buClr>
              <a:buSzPct val="100000"/>
              <a:buFont typeface="Arial" panose="020B0604020202020204"/>
              <a:buChar char="■"/>
              <a:defRPr>
                <a:latin typeface="黑体" panose="02010609060101010101" charset="-122"/>
                <a:ea typeface="黑体" panose="02010609060101010101" charset="-122"/>
                <a:cs typeface="黑体" panose="02010609060101010101" charset="-122"/>
                <a:sym typeface="黑体" panose="02010609060101010101" charset="-122"/>
              </a:defRPr>
            </a:pPr>
            <a:r>
              <a:rPr dirty="0" err="1"/>
              <a:t>监控</a:t>
            </a:r>
            <a:endParaRPr dirty="0"/>
          </a:p>
          <a:p>
            <a:pPr marL="342900" indent="-342900" algn="just" defTabSz="914400">
              <a:spcBef>
                <a:spcPts val="400"/>
              </a:spcBef>
              <a:buClr>
                <a:srgbClr val="8A2037"/>
              </a:buClr>
              <a:buSzPct val="100000"/>
              <a:buFont typeface="Arial" panose="020B0604020202020204"/>
              <a:buChar char="■"/>
              <a:defRPr>
                <a:latin typeface="黑体" panose="02010609060101010101" charset="-122"/>
                <a:ea typeface="黑体" panose="02010609060101010101" charset="-122"/>
                <a:cs typeface="黑体" panose="02010609060101010101" charset="-122"/>
                <a:sym typeface="黑体" panose="02010609060101010101" charset="-122"/>
              </a:defRPr>
            </a:pPr>
            <a:r>
              <a:rPr dirty="0" err="1">
                <a:solidFill>
                  <a:schemeClr val="tx1"/>
                </a:solidFill>
              </a:rPr>
              <a:t>退役</a:t>
            </a:r>
            <a:endParaRPr dirty="0">
              <a:solidFill>
                <a:schemeClr val="tx1"/>
              </a:solidFill>
            </a:endParaRPr>
          </a:p>
        </p:txBody>
      </p:sp>
      <p:sp>
        <p:nvSpPr>
          <p:cNvPr id="302" name="Titel 3"/>
          <p:cNvSpPr txBox="1">
            <a:spLocks noGrp="1"/>
          </p:cNvSpPr>
          <p:nvPr>
            <p:ph type="title"/>
          </p:nvPr>
        </p:nvSpPr>
        <p:spPr>
          <a:xfrm>
            <a:off x="467999" y="627539"/>
            <a:ext cx="8279542" cy="507842"/>
          </a:xfrm>
          <a:prstGeom prst="rect">
            <a:avLst/>
          </a:prstGeom>
        </p:spPr>
        <p:txBody>
          <a:bodyPr/>
          <a:lstStyle/>
          <a:p>
            <a:r>
              <a:rPr b="1" dirty="0"/>
              <a:t>GMP Project </a:t>
            </a:r>
            <a:r>
              <a:rPr lang="de-DE" b="1" dirty="0"/>
              <a:t>–</a:t>
            </a:r>
            <a:r>
              <a:rPr b="1" dirty="0"/>
              <a:t> Lifecycle Management</a:t>
            </a:r>
            <a:endParaRPr b="1" dirty="0"/>
          </a:p>
        </p:txBody>
      </p:sp>
      <p:sp>
        <p:nvSpPr>
          <p:cNvPr id="303" name="Textplatzhalter 6"/>
          <p:cNvSpPr>
            <a:spLocks noGrp="1"/>
          </p:cNvSpPr>
          <p:nvPr>
            <p:ph type="body" idx="13"/>
          </p:nvPr>
        </p:nvSpPr>
        <p:spPr>
          <a:prstGeom prst="rect">
            <a:avLst/>
          </a:prstGeom>
        </p:spPr>
        <p:txBody>
          <a:bodyPr/>
          <a:lstStyle/>
          <a:p>
            <a:pPr algn="r">
              <a:spcBef>
                <a:spcPts val="200"/>
              </a:spcBef>
              <a:defRPr sz="1000">
                <a:solidFill>
                  <a:srgbClr val="808080"/>
                </a:solidFill>
              </a:defRPr>
            </a:pPr>
          </a:p>
        </p:txBody>
      </p:sp>
      <p:sp>
        <p:nvSpPr>
          <p:cNvPr id="304" name="Textfeld 7"/>
          <p:cNvSpPr txBox="1"/>
          <p:nvPr/>
        </p:nvSpPr>
        <p:spPr>
          <a:xfrm rot="5400000">
            <a:off x="2826118" y="2520695"/>
            <a:ext cx="3329971" cy="695224"/>
          </a:xfrm>
          <a:prstGeom prst="rect">
            <a:avLst/>
          </a:prstGeom>
          <a:solidFill>
            <a:srgbClr val="0048B4"/>
          </a:solidFill>
          <a:ln w="12700">
            <a:miter lim="400000"/>
          </a:ln>
        </p:spPr>
        <p:txBody>
          <a:bodyPr lIns="45719" rIns="45719">
            <a:spAutoFit/>
          </a:bodyPr>
          <a:lstStyle/>
          <a:p>
            <a:pPr algn="ctr">
              <a:defRPr sz="1400" b="1">
                <a:solidFill>
                  <a:srgbClr val="FFFFFF"/>
                </a:solidFill>
              </a:defRPr>
            </a:pPr>
            <a:r>
              <a:rPr dirty="0"/>
              <a:t>Enablers:</a:t>
            </a:r>
            <a:endParaRPr dirty="0"/>
          </a:p>
          <a:p>
            <a:pPr algn="ctr">
              <a:defRPr sz="1400">
                <a:solidFill>
                  <a:srgbClr val="FFFFFF"/>
                </a:solidFill>
              </a:defRPr>
            </a:pPr>
            <a:r>
              <a:rPr dirty="0"/>
              <a:t>Risk Management</a:t>
            </a:r>
            <a:endParaRPr dirty="0"/>
          </a:p>
          <a:p>
            <a:pPr algn="ctr">
              <a:defRPr sz="1400">
                <a:solidFill>
                  <a:srgbClr val="FFFFFF"/>
                </a:solidFill>
              </a:defRPr>
            </a:pPr>
            <a:r>
              <a:rPr dirty="0"/>
              <a:t>Knowledge Management</a:t>
            </a:r>
            <a:endParaRPr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indefinite" fill="hold"/>
                                        <p:tgtEl>
                                          <p:spTgt spid="301">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indefinite" fill="hold"/>
                                        <p:tgtEl>
                                          <p:spTgt spid="30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indefinite" fill="hold"/>
                                        <p:tgtEl>
                                          <p:spTgt spid="301">
                                            <p:txEl>
                                              <p:pRg st="1" end="1"/>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indefinite" fill="hold"/>
                                        <p:tgtEl>
                                          <p:spTgt spid="30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indefinite" fill="hold"/>
                                        <p:tgtEl>
                                          <p:spTgt spid="301">
                                            <p:txEl>
                                              <p:pRg st="3" end="3"/>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indefinite" fill="hold"/>
                                        <p:tgtEl>
                                          <p:spTgt spid="30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indefinite" fill="hold"/>
                                        <p:tgtEl>
                                          <p:spTgt spid="301">
                                            <p:txEl>
                                              <p:pRg st="5" end="5"/>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indefinite" fill="hold"/>
                                        <p:tgtEl>
                                          <p:spTgt spid="301">
                                            <p:txEl>
                                              <p:pRg st="6" end="6"/>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indefinite" fill="hold"/>
                                        <p:tgtEl>
                                          <p:spTgt spid="301">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indefinite" fill="hold"/>
                                        <p:tgtEl>
                                          <p:spTgt spid="30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indefinite" fill="hold"/>
                                        <p:tgtEl>
                                          <p:spTgt spid="30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 grpId="1" animBg="1" advAuto="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Inhaltsplatzhalter 1"/>
          <p:cNvSpPr txBox="1">
            <a:spLocks noGrp="1"/>
          </p:cNvSpPr>
          <p:nvPr>
            <p:ph type="body" sz="half" idx="1"/>
          </p:nvPr>
        </p:nvSpPr>
        <p:spPr>
          <a:xfrm>
            <a:off x="468000" y="1635646"/>
            <a:ext cx="4038601" cy="3024337"/>
          </a:xfrm>
          <a:prstGeom prst="rect">
            <a:avLst/>
          </a:prstGeom>
        </p:spPr>
        <p:txBody>
          <a:bodyPr>
            <a:normAutofit fontScale="92500"/>
          </a:bodyPr>
          <a:lstStyle/>
          <a:p>
            <a:pPr algn="l">
              <a:lnSpc>
                <a:spcPct val="110000"/>
              </a:lnSpc>
              <a:spcBef>
                <a:spcPts val="300"/>
              </a:spcBef>
              <a:defRPr sz="1600"/>
            </a:pPr>
            <a:r>
              <a:rPr dirty="0"/>
              <a:t>Logbook</a:t>
            </a:r>
            <a:endParaRPr dirty="0"/>
          </a:p>
          <a:p>
            <a:pPr algn="l">
              <a:lnSpc>
                <a:spcPct val="110000"/>
              </a:lnSpc>
              <a:spcBef>
                <a:spcPts val="300"/>
              </a:spcBef>
              <a:defRPr sz="1600"/>
            </a:pPr>
            <a:r>
              <a:rPr dirty="0"/>
              <a:t>Basic Technical Documents</a:t>
            </a:r>
            <a:endParaRPr dirty="0"/>
          </a:p>
          <a:p>
            <a:pPr marL="742950" lvl="1" indent="-285750" algn="l">
              <a:lnSpc>
                <a:spcPct val="110000"/>
              </a:lnSpc>
              <a:spcBef>
                <a:spcPts val="300"/>
              </a:spcBef>
              <a:buClr>
                <a:srgbClr val="58585A"/>
              </a:buClr>
              <a:defRPr sz="1400"/>
            </a:pPr>
            <a:r>
              <a:rPr dirty="0"/>
              <a:t>Specification</a:t>
            </a:r>
            <a:endParaRPr dirty="0"/>
          </a:p>
          <a:p>
            <a:pPr marL="742950" lvl="1" indent="-285750" algn="l">
              <a:lnSpc>
                <a:spcPct val="110000"/>
              </a:lnSpc>
              <a:spcBef>
                <a:spcPts val="300"/>
              </a:spcBef>
              <a:buClr>
                <a:srgbClr val="58585A"/>
              </a:buClr>
              <a:defRPr sz="1400"/>
            </a:pPr>
            <a:r>
              <a:rPr dirty="0"/>
              <a:t>Piping and Instrumentation Diagram (P&amp;ID)</a:t>
            </a:r>
            <a:endParaRPr dirty="0"/>
          </a:p>
          <a:p>
            <a:pPr marL="742950" lvl="1" indent="-285750" algn="l">
              <a:lnSpc>
                <a:spcPct val="110000"/>
              </a:lnSpc>
              <a:spcBef>
                <a:spcPts val="300"/>
              </a:spcBef>
              <a:buClr>
                <a:srgbClr val="58585A"/>
              </a:buClr>
              <a:defRPr sz="1400"/>
            </a:pPr>
            <a:r>
              <a:rPr dirty="0"/>
              <a:t>Detail Drawings</a:t>
            </a:r>
            <a:endParaRPr dirty="0"/>
          </a:p>
          <a:p>
            <a:pPr algn="l">
              <a:lnSpc>
                <a:spcPct val="110000"/>
              </a:lnSpc>
              <a:spcBef>
                <a:spcPts val="300"/>
              </a:spcBef>
              <a:defRPr sz="1600"/>
            </a:pPr>
            <a:r>
              <a:rPr dirty="0"/>
              <a:t>Validation Master Plan</a:t>
            </a:r>
            <a:endParaRPr dirty="0"/>
          </a:p>
          <a:p>
            <a:pPr marL="742950" lvl="1" indent="-285750" algn="l">
              <a:lnSpc>
                <a:spcPct val="110000"/>
              </a:lnSpc>
              <a:spcBef>
                <a:spcPts val="300"/>
              </a:spcBef>
              <a:buClr>
                <a:srgbClr val="58585A"/>
              </a:buClr>
              <a:defRPr sz="1400"/>
            </a:pPr>
            <a:r>
              <a:rPr dirty="0"/>
              <a:t>Qualification</a:t>
            </a:r>
            <a:endParaRPr dirty="0"/>
          </a:p>
          <a:p>
            <a:pPr marL="742950" lvl="1" indent="-285750" algn="l">
              <a:lnSpc>
                <a:spcPct val="110000"/>
              </a:lnSpc>
              <a:spcBef>
                <a:spcPts val="300"/>
              </a:spcBef>
              <a:buClr>
                <a:srgbClr val="58585A"/>
              </a:buClr>
              <a:defRPr sz="1400"/>
            </a:pPr>
            <a:r>
              <a:rPr dirty="0"/>
              <a:t>Validation</a:t>
            </a:r>
            <a:endParaRPr dirty="0"/>
          </a:p>
          <a:p>
            <a:pPr algn="l">
              <a:lnSpc>
                <a:spcPct val="110000"/>
              </a:lnSpc>
              <a:spcBef>
                <a:spcPts val="300"/>
              </a:spcBef>
              <a:defRPr sz="1600"/>
            </a:pPr>
            <a:r>
              <a:rPr dirty="0"/>
              <a:t>Monitoring</a:t>
            </a:r>
            <a:r>
              <a:rPr lang="de-DE" dirty="0"/>
              <a:t> Data</a:t>
            </a:r>
            <a:endParaRPr lang="de-DE" dirty="0"/>
          </a:p>
          <a:p>
            <a:pPr lvl="1" algn="l">
              <a:lnSpc>
                <a:spcPct val="110000"/>
              </a:lnSpc>
              <a:spcBef>
                <a:spcPts val="300"/>
              </a:spcBef>
              <a:defRPr sz="1600"/>
            </a:pPr>
            <a:r>
              <a:rPr lang="de-DE" sz="1400" dirty="0" err="1"/>
              <a:t>including</a:t>
            </a:r>
            <a:r>
              <a:rPr lang="de-DE" sz="1400" dirty="0"/>
              <a:t> </a:t>
            </a:r>
            <a:r>
              <a:rPr lang="de-DE" sz="1400" dirty="0" err="1"/>
              <a:t>maintenance</a:t>
            </a:r>
            <a:r>
              <a:rPr lang="de-DE" sz="1400" dirty="0"/>
              <a:t> and </a:t>
            </a:r>
            <a:r>
              <a:rPr lang="de-DE" sz="1400" dirty="0" err="1"/>
              <a:t>cleaning</a:t>
            </a:r>
            <a:endParaRPr lang="de-DE" sz="1400" dirty="0"/>
          </a:p>
          <a:p>
            <a:pPr lvl="1" algn="l">
              <a:lnSpc>
                <a:spcPct val="110000"/>
              </a:lnSpc>
              <a:spcBef>
                <a:spcPts val="300"/>
              </a:spcBef>
              <a:defRPr sz="1600"/>
            </a:pPr>
            <a:r>
              <a:rPr lang="de-DE" sz="1400" dirty="0"/>
              <a:t>Change Control</a:t>
            </a:r>
            <a:endParaRPr sz="1400" dirty="0"/>
          </a:p>
        </p:txBody>
      </p:sp>
      <p:sp>
        <p:nvSpPr>
          <p:cNvPr id="307" name="Inhaltsplatzhalter 2"/>
          <p:cNvSpPr txBox="1"/>
          <p:nvPr/>
        </p:nvSpPr>
        <p:spPr>
          <a:xfrm>
            <a:off x="4659922" y="1635643"/>
            <a:ext cx="4087622" cy="3024339"/>
          </a:xfrm>
          <a:prstGeom prst="rect">
            <a:avLst/>
          </a:prstGeom>
          <a:ln w="12700">
            <a:miter lim="400000"/>
          </a:ln>
        </p:spPr>
        <p:txBody>
          <a:bodyPr lIns="0" tIns="0" rIns="0" bIns="0">
            <a:normAutofit lnSpcReduction="10000"/>
          </a:bodyPr>
          <a:lstStyle/>
          <a:p>
            <a:pPr marL="281305" indent="-281305" defTabSz="749935">
              <a:spcBef>
                <a:spcPts val="300"/>
              </a:spcBef>
              <a:buClr>
                <a:srgbClr val="8A2037"/>
              </a:buClr>
              <a:buSzPct val="100000"/>
              <a:buFont typeface="Arial" panose="020B0604020202020204"/>
              <a:buChar char="■"/>
              <a:defRPr sz="1475">
                <a:latin typeface="黑体" panose="02010609060101010101" charset="-122"/>
                <a:ea typeface="黑体" panose="02010609060101010101" charset="-122"/>
                <a:cs typeface="黑体" panose="02010609060101010101" charset="-122"/>
                <a:sym typeface="黑体" panose="02010609060101010101" charset="-122"/>
              </a:defRPr>
            </a:pPr>
            <a:r>
              <a:rPr sz="1600" dirty="0" err="1"/>
              <a:t>设备的清洁和使用记录</a:t>
            </a:r>
            <a:endParaRPr lang="de-DE" sz="1600" dirty="0"/>
          </a:p>
          <a:p>
            <a:pPr marL="281305" indent="-281305" defTabSz="749935">
              <a:spcBef>
                <a:spcPts val="300"/>
              </a:spcBef>
              <a:buClr>
                <a:srgbClr val="8A2037"/>
              </a:buClr>
              <a:buSzPct val="100000"/>
              <a:buFont typeface="Arial" panose="020B0604020202020204"/>
              <a:buChar char="■"/>
              <a:defRPr sz="1475">
                <a:latin typeface="黑体" panose="02010609060101010101" charset="-122"/>
                <a:ea typeface="黑体" panose="02010609060101010101" charset="-122"/>
                <a:cs typeface="黑体" panose="02010609060101010101" charset="-122"/>
                <a:sym typeface="黑体" panose="02010609060101010101" charset="-122"/>
              </a:defRPr>
            </a:pPr>
            <a:r>
              <a:rPr sz="1600" dirty="0" err="1"/>
              <a:t>基本技术文件</a:t>
            </a:r>
            <a:endParaRPr sz="16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sz="1400" dirty="0" err="1"/>
              <a:t>说明书</a:t>
            </a:r>
            <a:endParaRPr sz="14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sz="1400" dirty="0" err="1"/>
              <a:t>管道和仪器设备的示意图（管道仪表图</a:t>
            </a:r>
            <a:r>
              <a:rPr sz="1400" dirty="0"/>
              <a:t>）</a:t>
            </a:r>
            <a:endParaRPr sz="14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sz="1400" dirty="0" err="1"/>
              <a:t>详细的布局图（POU</a:t>
            </a:r>
            <a:r>
              <a:rPr sz="1400" dirty="0"/>
              <a:t>）</a:t>
            </a:r>
            <a:endParaRPr lang="de-DE" sz="14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endParaRPr sz="1400" dirty="0"/>
          </a:p>
          <a:p>
            <a:pPr marL="249555" indent="-249555" defTabSz="749935">
              <a:spcBef>
                <a:spcPts val="300"/>
              </a:spcBef>
              <a:buClr>
                <a:srgbClr val="8A2037"/>
              </a:buClr>
              <a:buSzPct val="100000"/>
              <a:buFont typeface="Arial" panose="020B0604020202020204"/>
              <a:buChar char="■"/>
              <a:defRPr sz="1475">
                <a:latin typeface="黑体" panose="02010609060101010101" charset="-122"/>
                <a:ea typeface="黑体" panose="02010609060101010101" charset="-122"/>
                <a:cs typeface="黑体" panose="02010609060101010101" charset="-122"/>
                <a:sym typeface="黑体" panose="02010609060101010101" charset="-122"/>
              </a:defRPr>
            </a:pPr>
            <a:r>
              <a:rPr sz="1600" dirty="0" err="1"/>
              <a:t>验证主计划</a:t>
            </a:r>
            <a:endParaRPr sz="16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sz="1400" dirty="0" err="1"/>
              <a:t>确认</a:t>
            </a:r>
            <a:endParaRPr sz="14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sz="1400" dirty="0" err="1"/>
              <a:t>验证</a:t>
            </a:r>
            <a:endParaRPr sz="1400" dirty="0"/>
          </a:p>
          <a:p>
            <a:pPr marL="249555" indent="-249555" defTabSz="749935">
              <a:spcBef>
                <a:spcPts val="300"/>
              </a:spcBef>
              <a:buClr>
                <a:srgbClr val="8A2037"/>
              </a:buClr>
              <a:buSzPct val="100000"/>
              <a:buFont typeface="Arial" panose="020B0604020202020204"/>
              <a:buChar char="■"/>
              <a:defRPr sz="1475">
                <a:latin typeface="黑体" panose="02010609060101010101" charset="-122"/>
                <a:ea typeface="黑体" panose="02010609060101010101" charset="-122"/>
                <a:cs typeface="黑体" panose="02010609060101010101" charset="-122"/>
                <a:sym typeface="黑体" panose="02010609060101010101" charset="-122"/>
              </a:defRPr>
            </a:pPr>
            <a:r>
              <a:rPr sz="1600" dirty="0" err="1"/>
              <a:t>监测</a:t>
            </a:r>
            <a:endParaRPr lang="de-DE" sz="1600" dirty="0"/>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lang="ja-JP" altLang="de-DE" sz="1400" dirty="0">
                <a:solidFill>
                  <a:schemeClr val="tx1"/>
                </a:solidFill>
              </a:rPr>
              <a:t>包括保养和清洁</a:t>
            </a:r>
            <a:endParaRPr lang="de-DE" altLang="ja-JP" sz="1400" dirty="0">
              <a:solidFill>
                <a:schemeClr val="tx1"/>
              </a:solidFill>
            </a:endParaRPr>
          </a:p>
          <a:p>
            <a:pPr marL="608965" lvl="1" indent="-234315" defTabSz="749935">
              <a:spcBef>
                <a:spcPts val="300"/>
              </a:spcBef>
              <a:buClr>
                <a:srgbClr val="58585A"/>
              </a:buClr>
              <a:buSzPct val="100000"/>
              <a:buFont typeface="Arial" panose="020B0604020202020204"/>
              <a:buChar char="■"/>
              <a:defRPr sz="1310">
                <a:latin typeface="黑体" panose="02010609060101010101" charset="-122"/>
                <a:ea typeface="黑体" panose="02010609060101010101" charset="-122"/>
                <a:cs typeface="黑体" panose="02010609060101010101" charset="-122"/>
                <a:sym typeface="黑体" panose="02010609060101010101" charset="-122"/>
              </a:defRPr>
            </a:pPr>
            <a:r>
              <a:rPr lang="ja-JP" altLang="de-DE" sz="1400" dirty="0">
                <a:solidFill>
                  <a:schemeClr val="tx1"/>
                </a:solidFill>
              </a:rPr>
              <a:t>变更的控制</a:t>
            </a:r>
            <a:endParaRPr lang="de-DE" altLang="zh-CN" sz="1400" dirty="0">
              <a:solidFill>
                <a:schemeClr val="tx1"/>
              </a:solidFill>
            </a:endParaRPr>
          </a:p>
        </p:txBody>
      </p:sp>
      <p:sp>
        <p:nvSpPr>
          <p:cNvPr id="308" name="Titel 3"/>
          <p:cNvSpPr txBox="1">
            <a:spLocks noGrp="1"/>
          </p:cNvSpPr>
          <p:nvPr>
            <p:ph type="title"/>
          </p:nvPr>
        </p:nvSpPr>
        <p:spPr>
          <a:xfrm>
            <a:off x="467999" y="627539"/>
            <a:ext cx="8279542" cy="507842"/>
          </a:xfrm>
          <a:prstGeom prst="rect">
            <a:avLst/>
          </a:prstGeom>
        </p:spPr>
        <p:txBody>
          <a:bodyPr/>
          <a:lstStyle/>
          <a:p>
            <a:r>
              <a:rPr lang="de-DE" b="1" dirty="0" err="1"/>
              <a:t>Documentation</a:t>
            </a:r>
            <a:r>
              <a:rPr lang="de-DE" b="1" dirty="0"/>
              <a:t> – </a:t>
            </a:r>
            <a:r>
              <a:rPr b="1" dirty="0"/>
              <a:t>Lifecycle Management</a:t>
            </a:r>
            <a:endParaRPr b="1" dirty="0"/>
          </a:p>
        </p:txBody>
      </p:sp>
      <p:sp>
        <p:nvSpPr>
          <p:cNvPr id="309" name="Inhaltsplatzhalter 4"/>
          <p:cNvSpPr txBox="1"/>
          <p:nvPr/>
        </p:nvSpPr>
        <p:spPr>
          <a:xfrm>
            <a:off x="4659922" y="1203324"/>
            <a:ext cx="4087621" cy="432322"/>
          </a:xfrm>
          <a:prstGeom prst="rect">
            <a:avLst/>
          </a:prstGeom>
          <a:ln w="12700">
            <a:miter lim="400000"/>
          </a:ln>
        </p:spPr>
        <p:txBody>
          <a:bodyPr lIns="0" tIns="0" rIns="0" bIns="0">
            <a:normAutofit/>
          </a:bodyPr>
          <a:lstStyle>
            <a:lvl1pPr algn="just" defTabSz="914400">
              <a:spcBef>
                <a:spcPts val="400"/>
              </a:spcBef>
              <a:defRPr sz="2000">
                <a:latin typeface="黑体" panose="02010609060101010101" charset="-122"/>
                <a:ea typeface="黑体" panose="02010609060101010101" charset="-122"/>
                <a:cs typeface="黑体" panose="02010609060101010101" charset="-122"/>
                <a:sym typeface="黑体" panose="02010609060101010101" charset="-122"/>
              </a:defRPr>
            </a:lvl1pPr>
          </a:lstStyle>
          <a:p>
            <a:r>
              <a:rPr dirty="0" err="1"/>
              <a:t>设备相关文件</a:t>
            </a:r>
            <a:endParaRPr dirty="0"/>
          </a:p>
        </p:txBody>
      </p:sp>
      <p:sp>
        <p:nvSpPr>
          <p:cNvPr id="310" name="Inhaltsplatzhalter 5"/>
          <p:cNvSpPr txBox="1"/>
          <p:nvPr/>
        </p:nvSpPr>
        <p:spPr>
          <a:xfrm>
            <a:off x="468000" y="1203324"/>
            <a:ext cx="4038601" cy="432322"/>
          </a:xfrm>
          <a:prstGeom prst="rect">
            <a:avLst/>
          </a:prstGeom>
          <a:ln w="12700">
            <a:miter lim="400000"/>
          </a:ln>
        </p:spPr>
        <p:txBody>
          <a:bodyPr lIns="0" tIns="0" rIns="0" bIns="0">
            <a:normAutofit/>
          </a:bodyPr>
          <a:lstStyle>
            <a:lvl1pPr algn="just" defTabSz="914400">
              <a:spcBef>
                <a:spcPts val="400"/>
              </a:spcBef>
              <a:defRPr sz="2000"/>
            </a:lvl1pPr>
          </a:lstStyle>
          <a:p>
            <a:r>
              <a:rPr dirty="0"/>
              <a:t>Equipment File</a:t>
            </a:r>
            <a:endParaRPr dirty="0"/>
          </a:p>
        </p:txBody>
      </p:sp>
      <p:sp>
        <p:nvSpPr>
          <p:cNvPr id="311" name="Textplatzhalter 6"/>
          <p:cNvSpPr>
            <a:spLocks noGrp="1"/>
          </p:cNvSpPr>
          <p:nvPr>
            <p:ph type="body" idx="13"/>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indefinite" fill="hold"/>
                                        <p:tgtEl>
                                          <p:spTgt spid="307">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indefinite" fill="hold"/>
                                        <p:tgtEl>
                                          <p:spTgt spid="30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indefinite" fill="hold"/>
                                        <p:tgtEl>
                                          <p:spTgt spid="307">
                                            <p:txEl>
                                              <p:pRg st="1" end="1"/>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indefinite" fill="hold"/>
                                        <p:tgtEl>
                                          <p:spTgt spid="307">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indefinite" fill="hold"/>
                                        <p:tgtEl>
                                          <p:spTgt spid="307">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indefinite" fill="hold"/>
                                        <p:tgtEl>
                                          <p:spTgt spid="3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indefinite" fill="hold"/>
                                        <p:tgtEl>
                                          <p:spTgt spid="307">
                                            <p:txEl>
                                              <p:pRg st="6" end="6"/>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indefinite" fill="hold"/>
                                        <p:tgtEl>
                                          <p:spTgt spid="307">
                                            <p:txEl>
                                              <p:pRg st="7" end="7"/>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indefinite" fill="hold"/>
                                        <p:tgtEl>
                                          <p:spTgt spid="30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indefinite" fill="hold"/>
                                        <p:tgtEl>
                                          <p:spTgt spid="3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 grpId="1" animBg="1" advAuto="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half" idx="1"/>
          </p:nvPr>
        </p:nvSpPr>
        <p:spPr/>
        <p:txBody>
          <a:bodyPr/>
          <a:lstStyle/>
          <a:p>
            <a:endParaRPr lang="de-DE" dirty="0"/>
          </a:p>
        </p:txBody>
      </p:sp>
      <p:sp>
        <p:nvSpPr>
          <p:cNvPr id="3" name="Titel 2"/>
          <p:cNvSpPr>
            <a:spLocks noGrp="1"/>
          </p:cNvSpPr>
          <p:nvPr>
            <p:ph type="title"/>
          </p:nvPr>
        </p:nvSpPr>
        <p:spPr/>
        <p:txBody>
          <a:bodyPr/>
          <a:lstStyle/>
          <a:p>
            <a:r>
              <a:rPr lang="de-DE" b="1" dirty="0"/>
              <a:t>OHAS – </a:t>
            </a:r>
            <a:r>
              <a:rPr lang="de-DE" b="1" dirty="0" err="1"/>
              <a:t>Risk</a:t>
            </a:r>
            <a:r>
              <a:rPr lang="de-DE" b="1" dirty="0"/>
              <a:t> </a:t>
            </a:r>
            <a:r>
              <a:rPr lang="de-DE" b="1" dirty="0" err="1"/>
              <a:t>Categorization</a:t>
            </a:r>
            <a:r>
              <a:rPr lang="de-DE" b="1" dirty="0"/>
              <a:t> (</a:t>
            </a:r>
            <a:r>
              <a:rPr lang="de-DE" b="1" dirty="0" err="1"/>
              <a:t>Example</a:t>
            </a:r>
            <a:r>
              <a:rPr lang="de-DE" b="1" dirty="0"/>
              <a:t>)</a:t>
            </a:r>
            <a:endParaRPr lang="de-DE" b="1" dirty="0"/>
          </a:p>
        </p:txBody>
      </p:sp>
      <p:graphicFrame>
        <p:nvGraphicFramePr>
          <p:cNvPr id="5" name="Diagramm 4"/>
          <p:cNvGraphicFramePr/>
          <p:nvPr/>
        </p:nvGraphicFramePr>
        <p:xfrm>
          <a:off x="1784527" y="1164710"/>
          <a:ext cx="5576648" cy="344414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Textfeld 5"/>
          <p:cNvSpPr txBox="1"/>
          <p:nvPr/>
        </p:nvSpPr>
        <p:spPr>
          <a:xfrm>
            <a:off x="5491509" y="1164710"/>
            <a:ext cx="3330664"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pPr>
            <a:r>
              <a:rPr lang="de-DE" sz="2000" b="1" dirty="0" err="1"/>
              <a:t>Risk</a:t>
            </a:r>
            <a:r>
              <a:rPr lang="de-DE" sz="2000" b="1" dirty="0"/>
              <a:t> </a:t>
            </a:r>
            <a:r>
              <a:rPr lang="de-DE" sz="2000" b="1" dirty="0" err="1"/>
              <a:t>Category</a:t>
            </a:r>
            <a:endParaRPr lang="de-DE" sz="2000" b="1" dirty="0"/>
          </a:p>
          <a:p>
            <a:pPr marL="0" marR="0" indent="0" algn="l" defTabSz="914400" rtl="0" fontAlgn="auto" latinLnBrk="0" hangingPunct="0">
              <a:lnSpc>
                <a:spcPct val="100000"/>
              </a:lnSpc>
              <a:spcBef>
                <a:spcPts val="0"/>
              </a:spcBef>
              <a:spcAft>
                <a:spcPts val="0"/>
              </a:spcAft>
              <a:buClrTx/>
              <a:buSzTx/>
              <a:buFontTx/>
              <a:buNone/>
            </a:pPr>
            <a:r>
              <a:rPr kumimoji="0" lang="de-DE" sz="1600" b="0" i="0" u="none" strike="noStrike" cap="none" spc="0" normalizeH="0" baseline="0" dirty="0">
                <a:ln>
                  <a:noFill/>
                </a:ln>
                <a:solidFill>
                  <a:srgbClr val="000000"/>
                </a:solidFill>
                <a:effectLst/>
                <a:uFillTx/>
                <a:latin typeface="Arial" panose="020B0604020202020204"/>
                <a:ea typeface="Arial" panose="020B0604020202020204"/>
                <a:cs typeface="Arial" panose="020B0604020202020204"/>
                <a:sym typeface="Arial" panose="020B0604020202020204"/>
              </a:rPr>
              <a:t>OEL</a:t>
            </a:r>
            <a:r>
              <a:rPr kumimoji="0" lang="de-DE" sz="1600" b="0" i="0" u="none" strike="noStrike" cap="none" spc="0" normalizeH="0" dirty="0">
                <a:ln>
                  <a:noFill/>
                </a:ln>
                <a:solidFill>
                  <a:srgbClr val="000000"/>
                </a:solidFill>
                <a:effectLst/>
                <a:uFillTx/>
                <a:latin typeface="Arial" panose="020B0604020202020204"/>
                <a:ea typeface="Arial" panose="020B0604020202020204"/>
                <a:cs typeface="Arial" panose="020B0604020202020204"/>
                <a:sym typeface="Arial" panose="020B0604020202020204"/>
              </a:rPr>
              <a:t> – </a:t>
            </a:r>
            <a:r>
              <a:rPr kumimoji="0" lang="de-DE" sz="1600" b="0" i="0" u="none" strike="noStrike" cap="none" spc="0" normalizeH="0" dirty="0" err="1">
                <a:ln>
                  <a:noFill/>
                </a:ln>
                <a:solidFill>
                  <a:srgbClr val="000000"/>
                </a:solidFill>
                <a:effectLst/>
                <a:uFillTx/>
                <a:latin typeface="Arial" panose="020B0604020202020204"/>
                <a:ea typeface="Arial" panose="020B0604020202020204"/>
                <a:cs typeface="Arial" panose="020B0604020202020204"/>
                <a:sym typeface="Arial" panose="020B0604020202020204"/>
              </a:rPr>
              <a:t>Occupational</a:t>
            </a:r>
            <a:r>
              <a:rPr kumimoji="0" lang="de-DE" sz="1600" b="0" i="0" u="none" strike="noStrike" cap="none" spc="0" normalizeH="0" dirty="0">
                <a:ln>
                  <a:noFill/>
                </a:ln>
                <a:solidFill>
                  <a:srgbClr val="000000"/>
                </a:solidFill>
                <a:effectLst/>
                <a:uFillTx/>
                <a:latin typeface="Arial" panose="020B0604020202020204"/>
                <a:ea typeface="Arial" panose="020B0604020202020204"/>
                <a:cs typeface="Arial" panose="020B0604020202020204"/>
                <a:sym typeface="Arial" panose="020B0604020202020204"/>
              </a:rPr>
              <a:t> </a:t>
            </a:r>
            <a:r>
              <a:rPr kumimoji="0" lang="de-DE" sz="1600" b="0" i="0" u="none" strike="noStrike" cap="none" spc="0" normalizeH="0" dirty="0" err="1">
                <a:ln>
                  <a:noFill/>
                </a:ln>
                <a:solidFill>
                  <a:srgbClr val="000000"/>
                </a:solidFill>
                <a:effectLst/>
                <a:uFillTx/>
                <a:latin typeface="Arial" panose="020B0604020202020204"/>
                <a:ea typeface="Arial" panose="020B0604020202020204"/>
                <a:cs typeface="Arial" panose="020B0604020202020204"/>
                <a:sym typeface="Arial" panose="020B0604020202020204"/>
              </a:rPr>
              <a:t>Exposure</a:t>
            </a:r>
            <a:r>
              <a:rPr kumimoji="0" lang="de-DE" sz="1600" b="0" i="0" u="none" strike="noStrike" cap="none" spc="0" normalizeH="0" dirty="0">
                <a:ln>
                  <a:noFill/>
                </a:ln>
                <a:solidFill>
                  <a:srgbClr val="000000"/>
                </a:solidFill>
                <a:effectLst/>
                <a:uFillTx/>
                <a:latin typeface="Arial" panose="020B0604020202020204"/>
                <a:ea typeface="Arial" panose="020B0604020202020204"/>
                <a:cs typeface="Arial" panose="020B0604020202020204"/>
                <a:sym typeface="Arial" panose="020B0604020202020204"/>
              </a:rPr>
              <a:t> Limit</a:t>
            </a:r>
            <a:endParaRPr kumimoji="0" lang="de-DE" sz="1600" b="0" i="0" u="none" strike="noStrike" cap="none" spc="0" normalizeH="0" baseline="0" dirty="0">
              <a:ln>
                <a:noFill/>
              </a:ln>
              <a:solidFill>
                <a:srgbClr val="000000"/>
              </a:solidFill>
              <a:effectLst/>
              <a:uFillTx/>
              <a:latin typeface="Arial" panose="020B0604020202020204"/>
              <a:ea typeface="Arial" panose="020B0604020202020204"/>
              <a:cs typeface="Arial" panose="020B0604020202020204"/>
              <a:sym typeface="Arial" panose="020B0604020202020204"/>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normAutofit fontScale="70000" lnSpcReduction="20000"/>
          </a:bodyPr>
          <a:lstStyle/>
          <a:p>
            <a:pPr>
              <a:lnSpc>
                <a:spcPct val="120000"/>
              </a:lnSpc>
              <a:spcBef>
                <a:spcPts val="300"/>
              </a:spcBef>
            </a:pPr>
            <a:r>
              <a:rPr lang="en-US" dirty="0"/>
              <a:t>Dedicated production areas, which can include facilities, air handling equipment and/or process equipment, should be employed in the production of highly sensitizing materials.</a:t>
            </a:r>
            <a:endParaRPr lang="en-US" dirty="0"/>
          </a:p>
          <a:p>
            <a:pPr>
              <a:lnSpc>
                <a:spcPct val="120000"/>
              </a:lnSpc>
              <a:spcBef>
                <a:spcPts val="300"/>
              </a:spcBef>
            </a:pPr>
            <a:r>
              <a:rPr lang="en-US" dirty="0"/>
              <a:t>Dedicated production areas should also be considered when material of an infectious nature or high pharmacological activity or toxicity is involved unless validated inactivation and/or cleaning procedures are established and maintained.</a:t>
            </a:r>
            <a:endParaRPr lang="en-US" dirty="0"/>
          </a:p>
          <a:p>
            <a:pPr>
              <a:lnSpc>
                <a:spcPct val="120000"/>
              </a:lnSpc>
              <a:spcBef>
                <a:spcPts val="300"/>
              </a:spcBef>
            </a:pPr>
            <a:r>
              <a:rPr lang="en-US" dirty="0"/>
              <a:t>Appropriate measures should be established and implemented to prevent cross-contamination from personnel, materials, etc. moving from one dedicated area to another.</a:t>
            </a:r>
            <a:endParaRPr lang="en-US" dirty="0"/>
          </a:p>
        </p:txBody>
      </p:sp>
      <p:sp>
        <p:nvSpPr>
          <p:cNvPr id="3" name="Inhaltsplatzhalter 2"/>
          <p:cNvSpPr>
            <a:spLocks noGrp="1"/>
          </p:cNvSpPr>
          <p:nvPr>
            <p:ph sz="half" idx="10"/>
          </p:nvPr>
        </p:nvSpPr>
        <p:spPr/>
        <p:txBody>
          <a:bodyPr>
            <a:normAutofit/>
          </a:bodyPr>
          <a:lstStyle/>
          <a:p>
            <a:pPr>
              <a:spcBef>
                <a:spcPts val="300"/>
              </a:spcBef>
            </a:pPr>
            <a:r>
              <a:rPr lang="zh-CN" altLang="de-DE" dirty="0">
                <a:latin typeface="黑体" panose="02010609060101010101" charset="-122"/>
                <a:ea typeface="黑体" panose="02010609060101010101" charset="-122"/>
              </a:rPr>
              <a:t>在高致敏性物质，应当使用专用的生产区，包括设施、空气处理设备和</a:t>
            </a:r>
            <a:r>
              <a:rPr lang="de-DE" altLang="zh-CN" dirty="0">
                <a:latin typeface="黑体" panose="02010609060101010101" charset="-122"/>
                <a:ea typeface="黑体" panose="02010609060101010101" charset="-122"/>
              </a:rPr>
              <a:t>/</a:t>
            </a:r>
            <a:r>
              <a:rPr lang="zh-CN" altLang="de-DE" dirty="0">
                <a:latin typeface="黑体" panose="02010609060101010101" charset="-122"/>
                <a:ea typeface="黑体" panose="02010609060101010101" charset="-122"/>
              </a:rPr>
              <a:t>或工艺设备。</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当涉及具有感染性、高药理活性或毒性的物料时，也应当考虑专用的生产区，除非已建立并维持一套经验证的灭活和</a:t>
            </a:r>
            <a:r>
              <a:rPr lang="de-DE" altLang="zh-CN" dirty="0">
                <a:latin typeface="黑体" panose="02010609060101010101" charset="-122"/>
                <a:ea typeface="黑体" panose="02010609060101010101" charset="-122"/>
              </a:rPr>
              <a:t>/</a:t>
            </a:r>
            <a:r>
              <a:rPr lang="zh-CN" altLang="de-DE" dirty="0">
                <a:latin typeface="黑体" panose="02010609060101010101" charset="-122"/>
                <a:ea typeface="黑体" panose="02010609060101010101" charset="-122"/>
              </a:rPr>
              <a:t>或清洁程序。</a:t>
            </a:r>
            <a:endParaRPr lang="zh-CN" altLang="de-DE" dirty="0">
              <a:latin typeface="黑体" panose="02010609060101010101" charset="-122"/>
              <a:ea typeface="黑体" panose="02010609060101010101" charset="-122"/>
            </a:endParaRPr>
          </a:p>
          <a:p>
            <a:pPr>
              <a:spcBef>
                <a:spcPts val="300"/>
              </a:spcBef>
            </a:pPr>
            <a:r>
              <a:rPr lang="zh-CN" altLang="de-DE" dirty="0">
                <a:latin typeface="黑体" panose="02010609060101010101" charset="-122"/>
                <a:ea typeface="黑体" panose="02010609060101010101" charset="-122"/>
              </a:rPr>
              <a:t>应当建立并实施相应的措施，防止由于在各专用区域间流动的人员和物料而造成的交叉污染。</a:t>
            </a:r>
            <a:endParaRPr lang="zh-CN" altLang="de-DE" dirty="0">
              <a:latin typeface="黑体" panose="02010609060101010101" charset="-122"/>
              <a:ea typeface="黑体" panose="02010609060101010101" charset="-122"/>
            </a:endParaRPr>
          </a:p>
          <a:p>
            <a:endParaRPr lang="de-DE" dirty="0"/>
          </a:p>
        </p:txBody>
      </p:sp>
      <p:sp>
        <p:nvSpPr>
          <p:cNvPr id="4" name="Titel 3"/>
          <p:cNvSpPr>
            <a:spLocks noGrp="1"/>
          </p:cNvSpPr>
          <p:nvPr>
            <p:ph type="title"/>
          </p:nvPr>
        </p:nvSpPr>
        <p:spPr/>
        <p:txBody>
          <a:bodyPr/>
          <a:lstStyle/>
          <a:p>
            <a:r>
              <a:rPr lang="de-DE" b="1" dirty="0" err="1"/>
              <a:t>Occupational</a:t>
            </a:r>
            <a:r>
              <a:rPr lang="de-DE" b="1" dirty="0"/>
              <a:t> </a:t>
            </a:r>
            <a:r>
              <a:rPr lang="de-DE" b="1" dirty="0" err="1"/>
              <a:t>Health</a:t>
            </a:r>
            <a:r>
              <a:rPr lang="de-DE" b="1" dirty="0"/>
              <a:t> &amp; </a:t>
            </a:r>
            <a:r>
              <a:rPr lang="de-DE" b="1" dirty="0" err="1"/>
              <a:t>Safety</a:t>
            </a:r>
            <a:endParaRPr lang="de-DE" b="1" dirty="0"/>
          </a:p>
        </p:txBody>
      </p:sp>
      <p:sp>
        <p:nvSpPr>
          <p:cNvPr id="5" name="Inhaltsplatzhalter 4"/>
          <p:cNvSpPr>
            <a:spLocks noGrp="1"/>
          </p:cNvSpPr>
          <p:nvPr>
            <p:ph sz="quarter" idx="13"/>
          </p:nvPr>
        </p:nvSpPr>
        <p:spPr/>
        <p:txBody>
          <a:bodyPr/>
          <a:lstStyle/>
          <a:p>
            <a:r>
              <a:rPr lang="ja-JP" altLang="de-DE" dirty="0">
                <a:latin typeface="黑体" panose="02010609060101010101" charset="-122"/>
                <a:ea typeface="黑体" panose="02010609060101010101" charset="-122"/>
              </a:rPr>
              <a:t>限制</a:t>
            </a:r>
            <a:endParaRPr lang="de-DE" dirty="0"/>
          </a:p>
        </p:txBody>
      </p:sp>
      <p:sp>
        <p:nvSpPr>
          <p:cNvPr id="6" name="Inhaltsplatzhalter 5"/>
          <p:cNvSpPr>
            <a:spLocks noGrp="1"/>
          </p:cNvSpPr>
          <p:nvPr>
            <p:ph sz="quarter" idx="14"/>
          </p:nvPr>
        </p:nvSpPr>
        <p:spPr/>
        <p:txBody>
          <a:bodyPr/>
          <a:lstStyle/>
          <a:p>
            <a:r>
              <a:rPr lang="de-DE" dirty="0"/>
              <a:t>Containment</a:t>
            </a:r>
            <a:endParaRPr lang="de-DE" dirty="0"/>
          </a:p>
        </p:txBody>
      </p:sp>
      <p:sp>
        <p:nvSpPr>
          <p:cNvPr id="7" name="Textplatzhalter 6"/>
          <p:cNvSpPr>
            <a:spLocks noGrp="1"/>
          </p:cNvSpPr>
          <p:nvPr>
            <p:ph type="body" sz="quarter" idx="21"/>
          </p:nvPr>
        </p:nvSpPr>
        <p:spPr/>
        <p:txBody>
          <a:bodyPr/>
          <a:lstStyle/>
          <a:p>
            <a:r>
              <a:rPr lang="de-DE" dirty="0"/>
              <a:t>Link </a:t>
            </a:r>
            <a:r>
              <a:rPr lang="de-DE" dirty="0" err="1"/>
              <a:t>to</a:t>
            </a:r>
            <a:r>
              <a:rPr lang="de-DE" dirty="0"/>
              <a:t> </a:t>
            </a:r>
            <a:r>
              <a:rPr lang="de-DE" dirty="0" err="1"/>
              <a:t>video</a:t>
            </a:r>
            <a:endParaRPr lang="de-DE" dirty="0"/>
          </a:p>
        </p:txBody>
      </p:sp>
      <p:pic>
        <p:nvPicPr>
          <p:cNvPr id="8" name="Grafik 7">
            <a:hlinkClick r:id="rId1" tooltip="" action="ppaction://hlinkfile"/>
          </p:cNvPr>
          <p:cNvPicPr>
            <a:picLocks noChangeAspect="1"/>
          </p:cNvPicPr>
          <p:nvPr/>
        </p:nvPicPr>
        <p:blipFill>
          <a:blip r:embed="rId2"/>
          <a:stretch>
            <a:fillRect/>
          </a:stretch>
        </p:blipFill>
        <p:spPr>
          <a:xfrm>
            <a:off x="7524000" y="4351262"/>
            <a:ext cx="1152000" cy="59675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Inhaltsplatzhalter 7"/>
          <p:cNvGraphicFramePr/>
          <p:nvPr/>
        </p:nvGraphicFramePr>
        <p:xfrm>
          <a:off x="468312" y="1203324"/>
          <a:ext cx="8279232" cy="3404730"/>
        </p:xfrm>
        <a:graphic>
          <a:graphicData uri="http://schemas.openxmlformats.org/drawingml/2006/table">
            <a:tbl>
              <a:tblPr firstRow="1" bandRow="1">
                <a:tableStyleId>{4C3C2611-4C71-4FC5-86AE-919BDF0F9419}</a:tableStyleId>
              </a:tblPr>
              <a:tblGrid>
                <a:gridCol w="1379872"/>
                <a:gridCol w="1379872"/>
                <a:gridCol w="1379872"/>
                <a:gridCol w="1379872"/>
                <a:gridCol w="1379872"/>
                <a:gridCol w="1379872"/>
              </a:tblGrid>
              <a:tr h="576110">
                <a:tc>
                  <a:txBody>
                    <a:bodyPr/>
                    <a:lstStyle/>
                    <a:p>
                      <a:pPr algn="l">
                        <a:defRPr sz="1800"/>
                      </a:pPr>
                      <a:endParaRPr sz="1400"/>
                    </a:p>
                  </a:txBody>
                  <a:tcPr marL="45720" marR="45720" anchor="ctr" horzOverflow="overflow"/>
                </a:tc>
                <a:tc>
                  <a:txBody>
                    <a:bodyPr/>
                    <a:lstStyle/>
                    <a:p>
                      <a:pPr>
                        <a:defRPr sz="1800" b="0">
                          <a:solidFill>
                            <a:srgbClr val="000000"/>
                          </a:solidFill>
                        </a:defRPr>
                      </a:pPr>
                      <a:r>
                        <a:rPr sz="1400" b="1" dirty="0">
                          <a:solidFill>
                            <a:srgbClr val="FFFFFF"/>
                          </a:solidFill>
                        </a:rPr>
                        <a:t>Cat. 1</a:t>
                      </a:r>
                      <a:endParaRPr sz="1400" b="1" dirty="0">
                        <a:solidFill>
                          <a:srgbClr val="FFFFFF"/>
                        </a:solidFill>
                      </a:endParaRPr>
                    </a:p>
                  </a:txBody>
                  <a:tcPr marL="45720" marR="45720" anchor="ctr" horzOverflow="overflow"/>
                </a:tc>
                <a:tc>
                  <a:txBody>
                    <a:bodyPr/>
                    <a:lstStyle/>
                    <a:p>
                      <a:pPr>
                        <a:defRPr sz="1800" b="0">
                          <a:solidFill>
                            <a:srgbClr val="000000"/>
                          </a:solidFill>
                        </a:defRPr>
                      </a:pPr>
                      <a:r>
                        <a:rPr sz="1400" b="1">
                          <a:solidFill>
                            <a:srgbClr val="FFFFFF"/>
                          </a:solidFill>
                        </a:rPr>
                        <a:t>Cat. 2</a:t>
                      </a:r>
                      <a:endParaRPr sz="1400" b="1">
                        <a:solidFill>
                          <a:srgbClr val="FFFFFF"/>
                        </a:solidFill>
                      </a:endParaRPr>
                    </a:p>
                  </a:txBody>
                  <a:tcPr marL="45720" marR="45720" anchor="ctr" horzOverflow="overflow"/>
                </a:tc>
                <a:tc>
                  <a:txBody>
                    <a:bodyPr/>
                    <a:lstStyle/>
                    <a:p>
                      <a:pPr>
                        <a:defRPr sz="1800" b="0">
                          <a:solidFill>
                            <a:srgbClr val="000000"/>
                          </a:solidFill>
                        </a:defRPr>
                      </a:pPr>
                      <a:r>
                        <a:rPr sz="1400" b="1">
                          <a:solidFill>
                            <a:srgbClr val="FFFFFF"/>
                          </a:solidFill>
                        </a:rPr>
                        <a:t>Cat. 3</a:t>
                      </a:r>
                      <a:endParaRPr sz="1400" b="1">
                        <a:solidFill>
                          <a:srgbClr val="FFFFFF"/>
                        </a:solidFill>
                      </a:endParaRPr>
                    </a:p>
                  </a:txBody>
                  <a:tcPr marL="45720" marR="45720" anchor="ctr" horzOverflow="overflow"/>
                </a:tc>
                <a:tc>
                  <a:txBody>
                    <a:bodyPr/>
                    <a:lstStyle/>
                    <a:p>
                      <a:pPr>
                        <a:defRPr sz="1800" b="0">
                          <a:solidFill>
                            <a:srgbClr val="000000"/>
                          </a:solidFill>
                        </a:defRPr>
                      </a:pPr>
                      <a:r>
                        <a:rPr sz="1400" b="1">
                          <a:solidFill>
                            <a:srgbClr val="FFFFFF"/>
                          </a:solidFill>
                        </a:rPr>
                        <a:t>Cat. 4</a:t>
                      </a:r>
                      <a:endParaRPr sz="1400" b="1">
                        <a:solidFill>
                          <a:srgbClr val="FFFFFF"/>
                        </a:solidFill>
                      </a:endParaRPr>
                    </a:p>
                  </a:txBody>
                  <a:tcPr marL="45720" marR="45720" anchor="ctr" horzOverflow="overflow"/>
                </a:tc>
                <a:tc>
                  <a:txBody>
                    <a:bodyPr/>
                    <a:lstStyle/>
                    <a:p>
                      <a:pPr>
                        <a:defRPr sz="1800" b="0">
                          <a:solidFill>
                            <a:srgbClr val="000000"/>
                          </a:solidFill>
                        </a:defRPr>
                      </a:pPr>
                      <a:r>
                        <a:rPr sz="1400" b="1" dirty="0">
                          <a:solidFill>
                            <a:srgbClr val="FFFFFF"/>
                          </a:solidFill>
                        </a:rPr>
                        <a:t>Cat. 5</a:t>
                      </a:r>
                      <a:endParaRPr sz="1400" b="1" dirty="0">
                        <a:solidFill>
                          <a:srgbClr val="FFFFFF"/>
                        </a:solidFill>
                      </a:endParaRPr>
                    </a:p>
                  </a:txBody>
                  <a:tcPr marL="45720" marR="45720" anchor="ctr" horzOverflow="overflow"/>
                </a:tc>
              </a:tr>
              <a:tr h="576110">
                <a:tc>
                  <a:txBody>
                    <a:bodyPr/>
                    <a:lstStyle/>
                    <a:p>
                      <a:pPr algn="l">
                        <a:defRPr sz="1800"/>
                      </a:pPr>
                      <a:r>
                        <a:rPr sz="1400"/>
                        <a:t>OEL [mg/m³]</a:t>
                      </a:r>
                      <a:endParaRPr sz="1400"/>
                    </a:p>
                  </a:txBody>
                  <a:tcPr marL="45720" marR="45720" anchor="ctr" horzOverflow="overflow"/>
                </a:tc>
                <a:tc>
                  <a:txBody>
                    <a:bodyPr/>
                    <a:lstStyle/>
                    <a:p>
                      <a:pPr>
                        <a:defRPr sz="1800"/>
                      </a:pPr>
                      <a:r>
                        <a:rPr sz="1400"/>
                        <a:t>&gt; 1</a:t>
                      </a:r>
                      <a:endParaRPr sz="1400"/>
                    </a:p>
                  </a:txBody>
                  <a:tcPr marL="45720" marR="45720" anchor="ctr" horzOverflow="overflow"/>
                </a:tc>
                <a:tc>
                  <a:txBody>
                    <a:bodyPr/>
                    <a:lstStyle/>
                    <a:p>
                      <a:pPr>
                        <a:defRPr sz="1800"/>
                      </a:pPr>
                      <a:r>
                        <a:rPr sz="1400"/>
                        <a:t> 0.1 – 1</a:t>
                      </a:r>
                      <a:endParaRPr sz="1400"/>
                    </a:p>
                  </a:txBody>
                  <a:tcPr marL="45720" marR="45720" anchor="ctr" horzOverflow="overflow"/>
                </a:tc>
                <a:tc>
                  <a:txBody>
                    <a:bodyPr/>
                    <a:lstStyle/>
                    <a:p>
                      <a:pPr>
                        <a:defRPr sz="1800"/>
                      </a:pPr>
                      <a:r>
                        <a:rPr sz="1400"/>
                        <a:t> 0.01 – 0.1</a:t>
                      </a:r>
                      <a:endParaRPr sz="1400"/>
                    </a:p>
                  </a:txBody>
                  <a:tcPr marL="45720" marR="45720" anchor="ctr" horzOverflow="overflow"/>
                </a:tc>
                <a:tc>
                  <a:txBody>
                    <a:bodyPr/>
                    <a:lstStyle/>
                    <a:p>
                      <a:pPr>
                        <a:defRPr sz="1800"/>
                      </a:pPr>
                      <a:r>
                        <a:rPr sz="1400"/>
                        <a:t> 0.001 – 0.01</a:t>
                      </a:r>
                      <a:endParaRPr sz="1400"/>
                    </a:p>
                  </a:txBody>
                  <a:tcPr marL="45720" marR="45720" anchor="ctr" horzOverflow="overflow"/>
                </a:tc>
                <a:tc>
                  <a:txBody>
                    <a:bodyPr/>
                    <a:lstStyle/>
                    <a:p>
                      <a:pPr>
                        <a:defRPr sz="1800"/>
                      </a:pPr>
                      <a:r>
                        <a:rPr sz="1400" dirty="0"/>
                        <a:t> &lt; 0.001</a:t>
                      </a:r>
                      <a:endParaRPr sz="1400" dirty="0"/>
                    </a:p>
                  </a:txBody>
                  <a:tcPr marL="45720" marR="45720" anchor="ctr" horzOverflow="overflow"/>
                </a:tc>
              </a:tr>
              <a:tr h="576110">
                <a:tc>
                  <a:txBody>
                    <a:bodyPr/>
                    <a:lstStyle/>
                    <a:p>
                      <a:pPr algn="l">
                        <a:defRPr sz="1800"/>
                      </a:pPr>
                      <a:r>
                        <a:rPr lang="de-DE" sz="1400" dirty="0"/>
                        <a:t>Description</a:t>
                      </a:r>
                      <a:endParaRPr sz="1400" dirty="0"/>
                    </a:p>
                  </a:txBody>
                  <a:tcPr marL="45720" marR="45720" anchor="ctr" horzOverflow="overflow"/>
                </a:tc>
                <a:tc>
                  <a:txBody>
                    <a:bodyPr/>
                    <a:lstStyle/>
                    <a:p>
                      <a:pPr algn="l">
                        <a:defRPr sz="1800"/>
                      </a:pPr>
                      <a:r>
                        <a:rPr lang="de-DE" sz="1400" dirty="0" err="1"/>
                        <a:t>no</a:t>
                      </a:r>
                      <a:r>
                        <a:rPr lang="de-DE" sz="1400" dirty="0"/>
                        <a:t> </a:t>
                      </a:r>
                      <a:r>
                        <a:rPr lang="de-DE" sz="1400" dirty="0" err="1"/>
                        <a:t>harm</a:t>
                      </a:r>
                      <a:r>
                        <a:rPr lang="de-DE" sz="1400" dirty="0"/>
                        <a:t>, </a:t>
                      </a:r>
                      <a:r>
                        <a:rPr lang="de-DE" sz="1400" dirty="0" err="1"/>
                        <a:t>low</a:t>
                      </a:r>
                      <a:r>
                        <a:rPr lang="de-DE" sz="1400" dirty="0"/>
                        <a:t> </a:t>
                      </a:r>
                      <a:r>
                        <a:rPr lang="de-DE" sz="1400" dirty="0" err="1"/>
                        <a:t>pharmaceutical</a:t>
                      </a:r>
                      <a:r>
                        <a:rPr lang="de-DE" sz="1400" dirty="0"/>
                        <a:t> </a:t>
                      </a:r>
                      <a:r>
                        <a:rPr lang="de-DE" sz="1400" dirty="0" err="1"/>
                        <a:t>activity</a:t>
                      </a:r>
                      <a:endParaRPr sz="1400" dirty="0"/>
                    </a:p>
                  </a:txBody>
                  <a:tcPr marL="45720" marR="4572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defRPr sz="1800"/>
                      </a:pPr>
                      <a:r>
                        <a:rPr lang="en-US" sz="1400" dirty="0"/>
                        <a:t>irritating, medium pharmaceutical activity</a:t>
                      </a:r>
                      <a:endParaRPr lang="en-US" sz="1400" dirty="0"/>
                    </a:p>
                  </a:txBody>
                  <a:tcPr marL="45720" marR="4572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defRPr sz="1800"/>
                      </a:pPr>
                      <a:r>
                        <a:rPr lang="en-US" sz="1400" dirty="0"/>
                        <a:t>low toxicity, high pharma-</a:t>
                      </a:r>
                      <a:r>
                        <a:rPr lang="en-US" sz="1400" dirty="0" err="1"/>
                        <a:t>ceutical</a:t>
                      </a:r>
                      <a:r>
                        <a:rPr lang="en-US" sz="1400" dirty="0"/>
                        <a:t> activity </a:t>
                      </a:r>
                      <a:endParaRPr lang="en-US" sz="1400" dirty="0"/>
                    </a:p>
                  </a:txBody>
                  <a:tcPr marL="45720" marR="45720"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defRPr sz="1800"/>
                      </a:pPr>
                      <a:r>
                        <a:rPr lang="en-US" sz="1400" dirty="0"/>
                        <a:t>medium toxicity, potent</a:t>
                      </a:r>
                      <a:endParaRPr lang="en-US" sz="1400" dirty="0"/>
                    </a:p>
                  </a:txBody>
                  <a:tcPr marL="45720" marR="45720" horzOverflow="overflow"/>
                </a:tc>
                <a:tc>
                  <a:txBody>
                    <a:bodyPr/>
                    <a:lstStyle/>
                    <a:p>
                      <a:pPr algn="l">
                        <a:defRPr sz="1800"/>
                      </a:pPr>
                      <a:r>
                        <a:rPr lang="de-DE" sz="1400" dirty="0" err="1"/>
                        <a:t>extremly</a:t>
                      </a:r>
                      <a:r>
                        <a:rPr lang="de-DE" sz="1400" dirty="0"/>
                        <a:t> </a:t>
                      </a:r>
                      <a:r>
                        <a:rPr lang="de-DE" sz="1400" dirty="0" err="1"/>
                        <a:t>toxic</a:t>
                      </a:r>
                      <a:r>
                        <a:rPr lang="de-DE" sz="1400" dirty="0"/>
                        <a:t> (e.g. </a:t>
                      </a:r>
                      <a:r>
                        <a:rPr lang="de-DE" sz="1400" dirty="0" err="1"/>
                        <a:t>genotoxic</a:t>
                      </a:r>
                      <a:r>
                        <a:rPr lang="de-DE" sz="1400" dirty="0"/>
                        <a:t>, </a:t>
                      </a:r>
                      <a:r>
                        <a:rPr lang="de-DE" sz="1400" dirty="0" err="1"/>
                        <a:t>radioactive</a:t>
                      </a:r>
                      <a:r>
                        <a:rPr lang="de-DE" sz="1400" dirty="0"/>
                        <a:t>), high potent</a:t>
                      </a:r>
                      <a:endParaRPr sz="1400" dirty="0"/>
                    </a:p>
                  </a:txBody>
                  <a:tcPr marL="45720" marR="45720" horzOverflow="overflow"/>
                </a:tc>
              </a:tr>
              <a:tr h="576110">
                <a:tc>
                  <a:txBody>
                    <a:bodyPr/>
                    <a:lstStyle/>
                    <a:p>
                      <a:pPr algn="l">
                        <a:defRPr sz="1800"/>
                      </a:pPr>
                      <a:r>
                        <a:rPr sz="1400" b="1"/>
                        <a:t>Facilities</a:t>
                      </a:r>
                      <a:endParaRPr sz="1400" b="1"/>
                    </a:p>
                  </a:txBody>
                  <a:tcPr marL="45720" marR="45720" anchor="ctr" horzOverflow="overflow"/>
                </a:tc>
                <a:tc>
                  <a:txBody>
                    <a:bodyPr/>
                    <a:lstStyle/>
                    <a:p>
                      <a:pPr algn="l">
                        <a:defRPr sz="1800"/>
                      </a:pPr>
                      <a:r>
                        <a:rPr sz="1400" b="1"/>
                        <a:t>GMP</a:t>
                      </a:r>
                      <a:endParaRPr sz="1400" b="1"/>
                    </a:p>
                  </a:txBody>
                  <a:tcPr marL="45720" marR="45720" anchor="ctr" horzOverflow="overflow"/>
                </a:tc>
                <a:tc>
                  <a:txBody>
                    <a:bodyPr/>
                    <a:lstStyle/>
                    <a:p>
                      <a:pPr algn="l">
                        <a:defRPr sz="1800"/>
                      </a:pPr>
                      <a:r>
                        <a:rPr sz="1400" b="1" dirty="0"/>
                        <a:t>local exhaust systems</a:t>
                      </a:r>
                      <a:r>
                        <a:rPr lang="de-DE" sz="1400" b="1" dirty="0"/>
                        <a:t>, PPE</a:t>
                      </a:r>
                      <a:endParaRPr sz="1400" b="1" dirty="0"/>
                    </a:p>
                  </a:txBody>
                  <a:tcPr marL="45720" marR="45720" anchor="ctr" horzOverflow="overflow"/>
                </a:tc>
                <a:tc>
                  <a:txBody>
                    <a:bodyPr/>
                    <a:lstStyle/>
                    <a:p>
                      <a:pPr algn="l">
                        <a:defRPr sz="1800"/>
                      </a:pPr>
                      <a:r>
                        <a:rPr sz="1400" b="1"/>
                        <a:t>closed equipment</a:t>
                      </a:r>
                      <a:endParaRPr sz="1400" b="1"/>
                    </a:p>
                  </a:txBody>
                  <a:tcPr marL="45720" marR="45720" anchor="ctr" horzOverflow="overflow"/>
                </a:tc>
                <a:tc>
                  <a:txBody>
                    <a:bodyPr/>
                    <a:lstStyle/>
                    <a:p>
                      <a:pPr algn="l">
                        <a:defRPr sz="1800"/>
                      </a:pPr>
                      <a:r>
                        <a:rPr sz="1400" b="1"/>
                        <a:t>containment</a:t>
                      </a:r>
                      <a:endParaRPr sz="1400" b="1"/>
                    </a:p>
                  </a:txBody>
                  <a:tcPr marL="45720" marR="45720" anchor="ctr" horzOverflow="overflow"/>
                </a:tc>
                <a:tc>
                  <a:txBody>
                    <a:bodyPr/>
                    <a:lstStyle/>
                    <a:p>
                      <a:pPr algn="l">
                        <a:defRPr sz="1800"/>
                      </a:pPr>
                      <a:r>
                        <a:rPr sz="1400" b="1" dirty="0"/>
                        <a:t>containment, fully automated</a:t>
                      </a:r>
                      <a:endParaRPr sz="1400" b="1" dirty="0"/>
                    </a:p>
                  </a:txBody>
                  <a:tcPr marL="45720" marR="45720" anchor="ctr" horzOverflow="overflow"/>
                </a:tc>
              </a:tr>
              <a:tr h="576110">
                <a:tc>
                  <a:txBody>
                    <a:bodyPr/>
                    <a:lstStyle/>
                    <a:p>
                      <a:pPr algn="l">
                        <a:defRPr sz="1800"/>
                      </a:pPr>
                      <a:r>
                        <a:rPr sz="1400" i="1"/>
                        <a:t>Note</a:t>
                      </a:r>
                      <a:endParaRPr sz="1400" i="1"/>
                    </a:p>
                  </a:txBody>
                  <a:tcPr marL="45720" marR="45720" anchor="ctr" horzOverflow="overflow"/>
                </a:tc>
                <a:tc gridSpan="5">
                  <a:txBody>
                    <a:bodyPr/>
                    <a:lstStyle/>
                    <a:p>
                      <a:pPr algn="l">
                        <a:defRPr sz="1800"/>
                      </a:pPr>
                      <a:r>
                        <a:rPr sz="1400" i="1" dirty="0"/>
                        <a:t>Please take into consideration that there may be specific product characteristics that require additional measures</a:t>
                      </a:r>
                      <a:r>
                        <a:rPr lang="de-DE" sz="1400" i="1" dirty="0"/>
                        <a:t>.</a:t>
                      </a:r>
                      <a:endParaRPr sz="1400" i="1" dirty="0"/>
                    </a:p>
                  </a:txBody>
                  <a:tcPr marL="45720" marR="45720" horzOverflow="overflow"/>
                </a:tc>
                <a:tc hMerge="1">
                  <a:tcPr/>
                </a:tc>
                <a:tc hMerge="1">
                  <a:tcPr/>
                </a:tc>
                <a:tc hMerge="1">
                  <a:tcPr/>
                </a:tc>
                <a:tc hMerge="1">
                  <a:tcPr/>
                </a:tc>
              </a:tr>
            </a:tbl>
          </a:graphicData>
        </a:graphic>
      </p:graphicFrame>
      <p:sp>
        <p:nvSpPr>
          <p:cNvPr id="330" name="Titel 3"/>
          <p:cNvSpPr txBox="1">
            <a:spLocks noGrp="1"/>
          </p:cNvSpPr>
          <p:nvPr>
            <p:ph type="title"/>
          </p:nvPr>
        </p:nvSpPr>
        <p:spPr>
          <a:xfrm>
            <a:off x="467999" y="627539"/>
            <a:ext cx="8279542" cy="507842"/>
          </a:xfrm>
          <a:prstGeom prst="rect">
            <a:avLst/>
          </a:prstGeom>
        </p:spPr>
        <p:txBody>
          <a:bodyPr/>
          <a:lstStyle/>
          <a:p>
            <a:r>
              <a:rPr b="1" dirty="0"/>
              <a:t>OHAS – Risk Categorization (Example)</a:t>
            </a:r>
            <a:endParaRPr b="1" dirty="0"/>
          </a:p>
        </p:txBody>
      </p:sp>
      <p:sp>
        <p:nvSpPr>
          <p:cNvPr id="331" name="Textplatzhalter 6"/>
          <p:cNvSpPr txBox="1">
            <a:spLocks noGrp="1"/>
          </p:cNvSpPr>
          <p:nvPr>
            <p:ph type="body" sz="quarter" idx="1"/>
          </p:nvPr>
        </p:nvSpPr>
        <p:spPr>
          <a:xfrm>
            <a:off x="5163747" y="4659981"/>
            <a:ext cx="3598049" cy="288033"/>
          </a:xfrm>
          <a:prstGeom prst="rect">
            <a:avLst/>
          </a:prstGeom>
        </p:spPr>
        <p:txBody>
          <a:bodyPr anchor="ctr"/>
          <a:lstStyle/>
          <a:p>
            <a:pPr marL="0" indent="0" algn="r">
              <a:spcBef>
                <a:spcPts val="200"/>
              </a:spcBef>
              <a:buSzTx/>
              <a:buNone/>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 name="Inhaltsplatzhalter 10" descr="Inhaltsplatzhalter 10"/>
          <p:cNvPicPr>
            <a:picLocks noChangeAspect="1"/>
          </p:cNvPicPr>
          <p:nvPr/>
        </p:nvPicPr>
        <p:blipFill>
          <a:blip r:embed="rId1"/>
          <a:stretch>
            <a:fillRect/>
          </a:stretch>
        </p:blipFill>
        <p:spPr>
          <a:xfrm>
            <a:off x="470796" y="1635125"/>
            <a:ext cx="4033635" cy="3024189"/>
          </a:xfrm>
          <a:prstGeom prst="rect">
            <a:avLst/>
          </a:prstGeom>
          <a:ln w="12700">
            <a:miter lim="400000"/>
            <a:headEnd/>
            <a:tailEnd/>
          </a:ln>
        </p:spPr>
      </p:pic>
      <p:pic>
        <p:nvPicPr>
          <p:cNvPr id="245" name="Inhaltsplatzhalter 12" descr="Inhaltsplatzhalter 12"/>
          <p:cNvPicPr>
            <a:picLocks noChangeAspect="1"/>
          </p:cNvPicPr>
          <p:nvPr/>
        </p:nvPicPr>
        <p:blipFill>
          <a:blip r:embed="rId2"/>
          <a:stretch>
            <a:fillRect/>
          </a:stretch>
        </p:blipFill>
        <p:spPr>
          <a:xfrm>
            <a:off x="4686401" y="1635125"/>
            <a:ext cx="4033635" cy="3024189"/>
          </a:xfrm>
          <a:prstGeom prst="rect">
            <a:avLst/>
          </a:prstGeom>
          <a:ln w="12700">
            <a:miter lim="400000"/>
            <a:headEnd/>
            <a:tailEnd/>
          </a:ln>
        </p:spPr>
      </p:pic>
      <p:sp>
        <p:nvSpPr>
          <p:cNvPr id="246" name="Titel 1"/>
          <p:cNvSpPr txBox="1">
            <a:spLocks noGrp="1"/>
          </p:cNvSpPr>
          <p:nvPr>
            <p:ph type="title"/>
          </p:nvPr>
        </p:nvSpPr>
        <p:spPr>
          <a:xfrm>
            <a:off x="467999" y="627539"/>
            <a:ext cx="8279542" cy="507842"/>
          </a:xfrm>
          <a:prstGeom prst="rect">
            <a:avLst/>
          </a:prstGeom>
        </p:spPr>
        <p:txBody>
          <a:bodyPr/>
          <a:lstStyle>
            <a:lvl1pPr>
              <a:defRPr b="1"/>
            </a:lvl1pPr>
          </a:lstStyle>
          <a:p>
            <a:r>
              <a:t>gmPlan GmbH, Pinneberg, Germany</a:t>
            </a:r>
          </a:p>
        </p:txBody>
      </p:sp>
      <p:sp>
        <p:nvSpPr>
          <p:cNvPr id="247" name="Inhaltsplatzhalter 4"/>
          <p:cNvSpPr txBox="1">
            <a:spLocks noGrp="1"/>
          </p:cNvSpPr>
          <p:nvPr>
            <p:ph type="body" sz="quarter" idx="1"/>
          </p:nvPr>
        </p:nvSpPr>
        <p:spPr>
          <a:xfrm>
            <a:off x="4659922" y="1203324"/>
            <a:ext cx="4087621" cy="432322"/>
          </a:xfrm>
          <a:prstGeom prst="rect">
            <a:avLst/>
          </a:prstGeom>
        </p:spPr>
        <p:txBody>
          <a:bodyPr/>
          <a:lstStyle>
            <a:lvl1pPr marL="0" indent="0" algn="l">
              <a:buSzTx/>
              <a:buNone/>
              <a:defRPr sz="1700">
                <a:latin typeface="黑体" panose="02010609060101010101" charset="-122"/>
                <a:ea typeface="黑体" panose="02010609060101010101" charset="-122"/>
                <a:cs typeface="黑体" panose="02010609060101010101" charset="-122"/>
                <a:sym typeface="黑体" panose="02010609060101010101" charset="-122"/>
              </a:defRPr>
            </a:lvl1pPr>
          </a:lstStyle>
          <a:p>
            <a:r>
              <a:t>格梅普朗（重庆）质量认证咨询有限公司</a:t>
            </a:r>
          </a:p>
        </p:txBody>
      </p:sp>
      <p:sp>
        <p:nvSpPr>
          <p:cNvPr id="248" name="Inhaltsplatzhalter 5"/>
          <p:cNvSpPr txBox="1"/>
          <p:nvPr/>
        </p:nvSpPr>
        <p:spPr>
          <a:xfrm>
            <a:off x="468000" y="1203324"/>
            <a:ext cx="4038601" cy="432322"/>
          </a:xfrm>
          <a:prstGeom prst="rect">
            <a:avLst/>
          </a:prstGeom>
          <a:ln w="12700">
            <a:miter lim="400000"/>
          </a:ln>
        </p:spPr>
        <p:txBody>
          <a:bodyPr lIns="0" tIns="0" rIns="0" bIns="0">
            <a:normAutofit/>
          </a:bodyPr>
          <a:lstStyle/>
          <a:p>
            <a:pPr algn="just" defTabSz="914400">
              <a:spcBef>
                <a:spcPts val="400"/>
              </a:spcBef>
              <a:defRPr sz="1700" b="1"/>
            </a:pPr>
            <a:r>
              <a:t>Office Hamburg / </a:t>
            </a:r>
            <a:r>
              <a:rPr b="0">
                <a:latin typeface="黑体" panose="02010609060101010101" charset="-122"/>
                <a:ea typeface="黑体" panose="02010609060101010101" charset="-122"/>
                <a:cs typeface="黑体" panose="02010609060101010101" charset="-122"/>
                <a:sym typeface="黑体" panose="02010609060101010101" charset="-122"/>
              </a:rPr>
              <a:t>汉堡组</a:t>
            </a:r>
            <a:endParaRPr b="0">
              <a:latin typeface="黑体" panose="02010609060101010101" charset="-122"/>
              <a:ea typeface="黑体" panose="02010609060101010101" charset="-122"/>
              <a:cs typeface="黑体" panose="02010609060101010101" charset="-122"/>
              <a:sym typeface="黑体" panose="02010609060101010101" charset="-122"/>
            </a:endParaRPr>
          </a:p>
        </p:txBody>
      </p:sp>
      <p:sp>
        <p:nvSpPr>
          <p:cNvPr id="249" name="Textplatzhalter 2"/>
          <p:cNvSpPr>
            <a:spLocks noGrp="1"/>
          </p:cNvSpPr>
          <p:nvPr>
            <p:ph type="body" idx="13"/>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indefinite" fill="hold"/>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Inhaltsplatzhalter 3"/>
          <p:cNvSpPr txBox="1">
            <a:spLocks noGrp="1"/>
          </p:cNvSpPr>
          <p:nvPr>
            <p:ph type="body" sz="half" idx="1"/>
          </p:nvPr>
        </p:nvSpPr>
        <p:spPr>
          <a:xfrm>
            <a:off x="468000" y="1635646"/>
            <a:ext cx="4038601" cy="3024337"/>
          </a:xfrm>
          <a:prstGeom prst="rect">
            <a:avLst/>
          </a:prstGeom>
        </p:spPr>
        <p:txBody>
          <a:bodyPr/>
          <a:lstStyle/>
          <a:p>
            <a:endParaRPr dirty="0"/>
          </a:p>
          <a:p>
            <a:r>
              <a:rPr dirty="0"/>
              <a:t>Auditing</a:t>
            </a:r>
            <a:endParaRPr dirty="0"/>
          </a:p>
          <a:p>
            <a:r>
              <a:rPr dirty="0"/>
              <a:t>Consulting</a:t>
            </a:r>
            <a:endParaRPr dirty="0"/>
          </a:p>
          <a:p>
            <a:r>
              <a:rPr dirty="0"/>
              <a:t>Office</a:t>
            </a:r>
            <a:endParaRPr dirty="0"/>
          </a:p>
          <a:p>
            <a:r>
              <a:rPr dirty="0"/>
              <a:t>Training</a:t>
            </a:r>
            <a:endParaRPr dirty="0"/>
          </a:p>
          <a:p>
            <a:endParaRPr dirty="0"/>
          </a:p>
          <a:p>
            <a:r>
              <a:rPr dirty="0"/>
              <a:t>Regulatory Affairs</a:t>
            </a:r>
            <a:r>
              <a:rPr lang="de-DE" dirty="0"/>
              <a:t> / </a:t>
            </a:r>
            <a:r>
              <a:rPr dirty="0" err="1">
                <a:latin typeface="黑体" panose="02010609060101010101" charset="-122"/>
                <a:ea typeface="黑体" panose="02010609060101010101" charset="-122"/>
              </a:rPr>
              <a:t>法规</a:t>
            </a:r>
            <a:endParaRPr dirty="0">
              <a:latin typeface="黑体" panose="02010609060101010101" charset="-122"/>
              <a:ea typeface="黑体" panose="02010609060101010101" charset="-122"/>
            </a:endParaRPr>
          </a:p>
          <a:p>
            <a:r>
              <a:rPr dirty="0"/>
              <a:t>Vigilance</a:t>
            </a:r>
            <a:r>
              <a:rPr lang="de-DE" dirty="0"/>
              <a:t> / </a:t>
            </a:r>
            <a:r>
              <a:rPr dirty="0" err="1">
                <a:latin typeface="黑体" panose="02010609060101010101" charset="-122"/>
                <a:ea typeface="黑体" panose="02010609060101010101" charset="-122"/>
              </a:rPr>
              <a:t>药物警戒</a:t>
            </a:r>
            <a:r>
              <a:rPr lang="de-DE" dirty="0"/>
              <a:t> </a:t>
            </a:r>
            <a:endParaRPr dirty="0"/>
          </a:p>
        </p:txBody>
      </p:sp>
      <p:sp>
        <p:nvSpPr>
          <p:cNvPr id="252" name="Inhaltsplatzhalter 8"/>
          <p:cNvSpPr txBox="1"/>
          <p:nvPr/>
        </p:nvSpPr>
        <p:spPr>
          <a:xfrm>
            <a:off x="4659922" y="1635643"/>
            <a:ext cx="4087622" cy="3024339"/>
          </a:xfrm>
          <a:prstGeom prst="rect">
            <a:avLst/>
          </a:prstGeom>
          <a:ln w="12700">
            <a:miter lim="400000"/>
          </a:ln>
        </p:spPr>
        <p:txBody>
          <a:bodyPr lIns="0" tIns="0" rIns="0" bIns="0">
            <a:normAutofit/>
          </a:bodyPr>
          <a:lstStyle/>
          <a:p>
            <a:pPr marL="332740" indent="-332740" algn="just" defTabSz="887095">
              <a:spcBef>
                <a:spcPts val="400"/>
              </a:spcBef>
              <a:buClr>
                <a:srgbClr val="8A2037"/>
              </a:buClr>
              <a:buSzPct val="100000"/>
              <a:buFont typeface="Arial" panose="020B0604020202020204"/>
              <a:buChar char="■"/>
              <a:defRPr sz="1745">
                <a:latin typeface="黑体" panose="02010609060101010101" charset="-122"/>
                <a:ea typeface="黑体" panose="02010609060101010101" charset="-122"/>
                <a:cs typeface="黑体" panose="02010609060101010101" charset="-122"/>
                <a:sym typeface="黑体" panose="02010609060101010101" charset="-122"/>
              </a:defRPr>
            </a:pPr>
            <a:endParaRPr dirty="0"/>
          </a:p>
          <a:p>
            <a:pPr marL="332740" indent="-332740" algn="just" defTabSz="887095">
              <a:spcBef>
                <a:spcPts val="400"/>
              </a:spcBef>
              <a:buClr>
                <a:srgbClr val="8A2037"/>
              </a:buClr>
              <a:buSzPct val="100000"/>
              <a:buFont typeface="Arial" panose="020B0604020202020204"/>
              <a:buChar char="■"/>
              <a:defRPr sz="1745">
                <a:latin typeface="黑体" panose="02010609060101010101" charset="-122"/>
                <a:ea typeface="黑体" panose="02010609060101010101" charset="-122"/>
                <a:cs typeface="黑体" panose="02010609060101010101" charset="-122"/>
                <a:sym typeface="黑体" panose="02010609060101010101" charset="-122"/>
              </a:defRPr>
            </a:pPr>
            <a:r>
              <a:rPr dirty="0" err="1"/>
              <a:t>审计</a:t>
            </a:r>
            <a:endParaRPr dirty="0"/>
          </a:p>
          <a:p>
            <a:pPr marL="332740" indent="-332740" algn="just" defTabSz="887095">
              <a:spcBef>
                <a:spcPts val="400"/>
              </a:spcBef>
              <a:buClr>
                <a:srgbClr val="8A2037"/>
              </a:buClr>
              <a:buSzPct val="100000"/>
              <a:buFont typeface="Arial" panose="020B0604020202020204"/>
              <a:buChar char="■"/>
              <a:defRPr sz="1745">
                <a:latin typeface="黑体" panose="02010609060101010101" charset="-122"/>
                <a:ea typeface="黑体" panose="02010609060101010101" charset="-122"/>
                <a:cs typeface="黑体" panose="02010609060101010101" charset="-122"/>
                <a:sym typeface="黑体" panose="02010609060101010101" charset="-122"/>
              </a:defRPr>
            </a:pPr>
            <a:r>
              <a:rPr dirty="0" err="1"/>
              <a:t>咨询</a:t>
            </a:r>
            <a:endParaRPr dirty="0"/>
          </a:p>
          <a:p>
            <a:pPr marL="332740" indent="-332740" algn="just" defTabSz="887095">
              <a:spcBef>
                <a:spcPts val="400"/>
              </a:spcBef>
              <a:buClr>
                <a:srgbClr val="8A2037"/>
              </a:buClr>
              <a:buSzPct val="100000"/>
              <a:buFont typeface="Arial" panose="020B0604020202020204"/>
              <a:buChar char="■"/>
              <a:defRPr sz="1745">
                <a:latin typeface="黑体" panose="02010609060101010101" charset="-122"/>
                <a:ea typeface="黑体" panose="02010609060101010101" charset="-122"/>
                <a:cs typeface="黑体" panose="02010609060101010101" charset="-122"/>
                <a:sym typeface="黑体" panose="02010609060101010101" charset="-122"/>
              </a:defRPr>
            </a:pPr>
            <a:r>
              <a:rPr dirty="0" err="1"/>
              <a:t>现场</a:t>
            </a:r>
            <a:endParaRPr dirty="0"/>
          </a:p>
          <a:p>
            <a:pPr marL="332740" indent="-332740" algn="just" defTabSz="887095">
              <a:spcBef>
                <a:spcPts val="400"/>
              </a:spcBef>
              <a:buClr>
                <a:srgbClr val="8A2037"/>
              </a:buClr>
              <a:buSzPct val="100000"/>
              <a:buFont typeface="Arial" panose="020B0604020202020204"/>
              <a:buChar char="■"/>
              <a:defRPr sz="1745">
                <a:latin typeface="黑体" panose="02010609060101010101" charset="-122"/>
                <a:ea typeface="黑体" panose="02010609060101010101" charset="-122"/>
                <a:cs typeface="黑体" panose="02010609060101010101" charset="-122"/>
                <a:sym typeface="黑体" panose="02010609060101010101" charset="-122"/>
              </a:defRPr>
            </a:pPr>
            <a:r>
              <a:rPr dirty="0" err="1"/>
              <a:t>培训</a:t>
            </a:r>
            <a:endParaRPr dirty="0"/>
          </a:p>
          <a:p>
            <a:pPr marL="332740" indent="-332740" algn="just" defTabSz="887095">
              <a:spcBef>
                <a:spcPts val="400"/>
              </a:spcBef>
              <a:buClr>
                <a:srgbClr val="8A2037"/>
              </a:buClr>
              <a:buSzPct val="100000"/>
              <a:buFont typeface="Arial" panose="020B0604020202020204"/>
              <a:buChar char="■"/>
              <a:defRPr sz="1745">
                <a:latin typeface="黑体" panose="02010609060101010101" charset="-122"/>
                <a:ea typeface="黑体" panose="02010609060101010101" charset="-122"/>
                <a:cs typeface="黑体" panose="02010609060101010101" charset="-122"/>
                <a:sym typeface="黑体" panose="02010609060101010101" charset="-122"/>
              </a:defRPr>
            </a:pPr>
            <a:endParaRPr dirty="0"/>
          </a:p>
          <a:p>
            <a:pPr algn="just" defTabSz="887095">
              <a:spcBef>
                <a:spcPts val="400"/>
              </a:spcBef>
              <a:defRPr sz="1745">
                <a:solidFill>
                  <a:srgbClr val="0070C0"/>
                </a:solidFill>
              </a:defRPr>
            </a:pPr>
            <a:r>
              <a:rPr dirty="0"/>
              <a:t>doria.zuo@gmplan.eu</a:t>
            </a:r>
            <a:endParaRPr dirty="0"/>
          </a:p>
          <a:p>
            <a:pPr algn="just" defTabSz="887095">
              <a:spcBef>
                <a:spcPts val="400"/>
              </a:spcBef>
              <a:defRPr sz="1745">
                <a:solidFill>
                  <a:srgbClr val="0070C0"/>
                </a:solidFill>
              </a:defRPr>
            </a:pPr>
            <a:r>
              <a:rPr dirty="0"/>
              <a:t>karl.metzger@gmplan.eu</a:t>
            </a:r>
            <a:endParaRPr dirty="0"/>
          </a:p>
          <a:p>
            <a:pPr algn="just" defTabSz="887095">
              <a:spcBef>
                <a:spcPts val="400"/>
              </a:spcBef>
              <a:defRPr sz="1745">
                <a:solidFill>
                  <a:srgbClr val="0070C0"/>
                </a:solidFill>
              </a:defRPr>
            </a:pPr>
            <a:r>
              <a:rPr dirty="0"/>
              <a:t>www.gmplan.eu</a:t>
            </a:r>
            <a:endParaRPr dirty="0"/>
          </a:p>
        </p:txBody>
      </p:sp>
      <p:sp>
        <p:nvSpPr>
          <p:cNvPr id="253" name="Titel 1"/>
          <p:cNvSpPr txBox="1">
            <a:spLocks noGrp="1"/>
          </p:cNvSpPr>
          <p:nvPr>
            <p:ph type="title"/>
          </p:nvPr>
        </p:nvSpPr>
        <p:spPr>
          <a:xfrm>
            <a:off x="467999" y="627539"/>
            <a:ext cx="8279542" cy="507842"/>
          </a:xfrm>
          <a:prstGeom prst="rect">
            <a:avLst/>
          </a:prstGeom>
        </p:spPr>
        <p:txBody>
          <a:bodyPr/>
          <a:lstStyle>
            <a:lvl1pPr>
              <a:defRPr b="1"/>
            </a:lvl1pPr>
          </a:lstStyle>
          <a:p>
            <a:r>
              <a:rPr dirty="0"/>
              <a:t>gmPlan GmbH, </a:t>
            </a:r>
            <a:r>
              <a:rPr dirty="0" err="1"/>
              <a:t>Pinneberg</a:t>
            </a:r>
            <a:r>
              <a:rPr dirty="0"/>
              <a:t>, Germany</a:t>
            </a:r>
            <a:endParaRPr dirty="0"/>
          </a:p>
        </p:txBody>
      </p:sp>
      <p:sp>
        <p:nvSpPr>
          <p:cNvPr id="254" name="Inhaltsplatzhalter 4"/>
          <p:cNvSpPr txBox="1"/>
          <p:nvPr/>
        </p:nvSpPr>
        <p:spPr>
          <a:xfrm>
            <a:off x="4659922" y="1203324"/>
            <a:ext cx="4087621" cy="432322"/>
          </a:xfrm>
          <a:prstGeom prst="rect">
            <a:avLst/>
          </a:prstGeom>
          <a:ln w="12700">
            <a:miter lim="400000"/>
          </a:ln>
        </p:spPr>
        <p:txBody>
          <a:bodyPr lIns="0" tIns="0" rIns="0" bIns="0">
            <a:normAutofit/>
          </a:bodyPr>
          <a:lstStyle>
            <a:lvl1pPr defTabSz="914400">
              <a:spcBef>
                <a:spcPts val="400"/>
              </a:spcBef>
              <a:defRPr sz="1700">
                <a:latin typeface="黑体" panose="02010609060101010101" charset="-122"/>
                <a:ea typeface="黑体" panose="02010609060101010101" charset="-122"/>
                <a:cs typeface="黑体" panose="02010609060101010101" charset="-122"/>
                <a:sym typeface="黑体" panose="02010609060101010101" charset="-122"/>
              </a:defRPr>
            </a:lvl1pPr>
          </a:lstStyle>
          <a:p>
            <a:r>
              <a:t>格梅普朗（重庆）质量认证股份有限公司</a:t>
            </a:r>
          </a:p>
        </p:txBody>
      </p:sp>
      <p:sp>
        <p:nvSpPr>
          <p:cNvPr id="255" name="Inhaltsplatzhalter 5"/>
          <p:cNvSpPr txBox="1"/>
          <p:nvPr/>
        </p:nvSpPr>
        <p:spPr>
          <a:xfrm>
            <a:off x="468000" y="1203324"/>
            <a:ext cx="4038601" cy="432322"/>
          </a:xfrm>
          <a:prstGeom prst="rect">
            <a:avLst/>
          </a:prstGeom>
          <a:ln w="12700">
            <a:miter lim="400000"/>
          </a:ln>
        </p:spPr>
        <p:txBody>
          <a:bodyPr lIns="0" tIns="0" rIns="0" bIns="0">
            <a:normAutofit/>
          </a:bodyPr>
          <a:lstStyle/>
          <a:p>
            <a:pPr algn="just" defTabSz="914400">
              <a:spcBef>
                <a:spcPts val="400"/>
              </a:spcBef>
              <a:defRPr sz="1700" b="1"/>
            </a:pPr>
            <a:r>
              <a:t>Office Hamburg / </a:t>
            </a:r>
            <a:r>
              <a:rPr b="0">
                <a:latin typeface="黑体" panose="02010609060101010101" charset="-122"/>
                <a:ea typeface="黑体" panose="02010609060101010101" charset="-122"/>
                <a:cs typeface="黑体" panose="02010609060101010101" charset="-122"/>
                <a:sym typeface="黑体" panose="02010609060101010101" charset="-122"/>
              </a:rPr>
              <a:t>汉堡组</a:t>
            </a:r>
            <a:endParaRPr b="0">
              <a:latin typeface="黑体" panose="02010609060101010101" charset="-122"/>
              <a:ea typeface="黑体" panose="02010609060101010101" charset="-122"/>
              <a:cs typeface="黑体" panose="02010609060101010101" charset="-122"/>
              <a:sym typeface="黑体" panose="02010609060101010101" charset="-122"/>
            </a:endParaRPr>
          </a:p>
        </p:txBody>
      </p:sp>
      <p:sp>
        <p:nvSpPr>
          <p:cNvPr id="256" name="Textplatzhalter 2"/>
          <p:cNvSpPr>
            <a:spLocks noGrp="1"/>
          </p:cNvSpPr>
          <p:nvPr>
            <p:ph type="body" idx="13"/>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indefinite" fill="hold"/>
                                        <p:tgtEl>
                                          <p:spTgt spid="25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indefinite" fill="hold"/>
                                        <p:tgtEl>
                                          <p:spTgt spid="2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indefinite" fill="hold"/>
                                        <p:tgtEl>
                                          <p:spTgt spid="2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indefinite" fill="hold"/>
                                        <p:tgtEl>
                                          <p:spTgt spid="25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indefinite" fill="hold"/>
                                        <p:tgtEl>
                                          <p:spTgt spid="25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indefinite" fill="hold"/>
                                        <p:tgtEl>
                                          <p:spTgt spid="25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indefinite" fill="hold"/>
                                        <p:tgtEl>
                                          <p:spTgt spid="25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indefinite" fill="hold"/>
                                        <p:tgtEl>
                                          <p:spTgt spid="25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 grpId="1" animBg="1" advAuto="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Inhaltsplatzhalter 1"/>
          <p:cNvSpPr txBox="1">
            <a:spLocks noGrp="1"/>
          </p:cNvSpPr>
          <p:nvPr>
            <p:ph type="body" idx="1"/>
          </p:nvPr>
        </p:nvSpPr>
        <p:spPr>
          <a:xfrm>
            <a:off x="467999" y="1200150"/>
            <a:ext cx="6480002" cy="3459832"/>
          </a:xfrm>
          <a:prstGeom prst="rect">
            <a:avLst/>
          </a:prstGeom>
        </p:spPr>
        <p:txBody>
          <a:bodyPr>
            <a:normAutofit/>
          </a:bodyPr>
          <a:lstStyle/>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endParaRPr lang="de-DE" altLang="zh-CN" sz="1600" dirty="0"/>
          </a:p>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r>
              <a:rPr lang="de-DE" altLang="zh-CN" sz="1600" dirty="0"/>
              <a:t>6</a:t>
            </a:r>
            <a:r>
              <a:rPr lang="zh-CN" altLang="de-DE" sz="1600" dirty="0"/>
              <a:t>月</a:t>
            </a:r>
            <a:r>
              <a:rPr lang="de-DE" altLang="zh-CN" sz="1600" dirty="0"/>
              <a:t>10</a:t>
            </a:r>
            <a:r>
              <a:rPr lang="zh-CN" altLang="de-DE" sz="1600" dirty="0"/>
              <a:t>日晚，江西汇仁药业采取停产整顿措施，并约谈企业负责人，要求整改没有到位不得开工。</a:t>
            </a:r>
            <a:endParaRPr lang="zh-CN" altLang="de-DE" sz="1600" dirty="0"/>
          </a:p>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endParaRPr lang="de-DE" altLang="zh-CN" sz="1600" dirty="0"/>
          </a:p>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r>
              <a:rPr lang="de-DE" altLang="zh-CN" sz="1600" dirty="0"/>
              <a:t>5</a:t>
            </a:r>
            <a:r>
              <a:rPr lang="zh-CN" altLang="de-DE" sz="1600" dirty="0"/>
              <a:t>月</a:t>
            </a:r>
            <a:r>
              <a:rPr lang="de-DE" altLang="zh-CN" sz="1600" dirty="0"/>
              <a:t>29</a:t>
            </a:r>
            <a:r>
              <a:rPr lang="zh-CN" altLang="de-DE" sz="1600" dirty="0"/>
              <a:t>日，上海神奇制药投资管理股份有限公司其子公司下属生产基地之一龙里分厂因污水排放不达标，被处以罚款人民币贰拾万元整，并责令其实施停产整治。</a:t>
            </a:r>
            <a:endParaRPr lang="zh-CN" altLang="de-DE" sz="1600" dirty="0"/>
          </a:p>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endParaRPr lang="de-DE" altLang="zh-CN" sz="1600" dirty="0"/>
          </a:p>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r>
              <a:rPr lang="de-DE" altLang="zh-CN" sz="1600" dirty="0"/>
              <a:t>5</a:t>
            </a:r>
            <a:r>
              <a:rPr lang="zh-CN" altLang="de-DE" sz="1600" dirty="0"/>
              <a:t>月</a:t>
            </a:r>
            <a:r>
              <a:rPr lang="de-DE" altLang="zh-CN" sz="1600" dirty="0"/>
              <a:t>11</a:t>
            </a:r>
            <a:r>
              <a:rPr lang="zh-CN" altLang="de-DE" sz="1600" dirty="0"/>
              <a:t>日，天宇药业子公司滨海三甬药业化学有限公司因受园区管委会停产整治的影响，造成公司临时停产。</a:t>
            </a:r>
            <a:endParaRPr lang="zh-CN" altLang="de-DE" sz="1600" dirty="0"/>
          </a:p>
          <a:p>
            <a:pPr marL="229870" indent="-229870"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endParaRPr sz="1600" dirty="0"/>
          </a:p>
          <a:p>
            <a:pPr marL="497840" lvl="1" indent="-191135" defTabSz="612775">
              <a:spcBef>
                <a:spcPts val="200"/>
              </a:spcBef>
              <a:buClr>
                <a:srgbClr val="58585A"/>
              </a:buClr>
              <a:defRPr sz="1070">
                <a:latin typeface="黑体" panose="02010609060101010101" charset="-122"/>
                <a:ea typeface="黑体" panose="02010609060101010101" charset="-122"/>
                <a:cs typeface="黑体" panose="02010609060101010101" charset="-122"/>
                <a:sym typeface="黑体" panose="02010609060101010101" charset="-122"/>
              </a:defRPr>
            </a:pPr>
            <a:endParaRPr sz="1200" dirty="0"/>
          </a:p>
          <a:p>
            <a:pPr marL="203835" indent="-203835" defTabSz="612775">
              <a:spcBef>
                <a:spcPts val="200"/>
              </a:spcBef>
              <a:defRPr sz="1205">
                <a:latin typeface="黑体" panose="02010609060101010101" charset="-122"/>
                <a:ea typeface="黑体" panose="02010609060101010101" charset="-122"/>
                <a:cs typeface="黑体" panose="02010609060101010101" charset="-122"/>
                <a:sym typeface="黑体" panose="02010609060101010101" charset="-122"/>
              </a:defRPr>
            </a:pPr>
            <a:endParaRPr sz="1600" dirty="0"/>
          </a:p>
          <a:p>
            <a:pPr marL="497840" lvl="1" indent="-191135" defTabSz="612775">
              <a:spcBef>
                <a:spcPts val="200"/>
              </a:spcBef>
              <a:buClr>
                <a:srgbClr val="58585A"/>
              </a:buClr>
              <a:defRPr sz="1070">
                <a:latin typeface="黑体" panose="02010609060101010101" charset="-122"/>
                <a:ea typeface="黑体" panose="02010609060101010101" charset="-122"/>
                <a:cs typeface="黑体" panose="02010609060101010101" charset="-122"/>
                <a:sym typeface="黑体" panose="02010609060101010101" charset="-122"/>
              </a:defRPr>
            </a:pPr>
            <a:endParaRPr sz="1200" dirty="0"/>
          </a:p>
        </p:txBody>
      </p:sp>
      <p:pic>
        <p:nvPicPr>
          <p:cNvPr id="271" name="Grafik 5" descr="Grafik 5"/>
          <p:cNvPicPr>
            <a:picLocks noChangeAspect="1"/>
          </p:cNvPicPr>
          <p:nvPr/>
        </p:nvPicPr>
        <p:blipFill>
          <a:blip r:embed="rId1"/>
          <a:stretch>
            <a:fillRect/>
          </a:stretch>
        </p:blipFill>
        <p:spPr>
          <a:xfrm>
            <a:off x="7208839" y="1200150"/>
            <a:ext cx="1538288" cy="1025525"/>
          </a:xfrm>
          <a:prstGeom prst="rect">
            <a:avLst/>
          </a:prstGeom>
          <a:ln w="12700">
            <a:miter lim="400000"/>
            <a:headEnd/>
            <a:tailEnd/>
          </a:ln>
        </p:spPr>
      </p:pic>
      <p:sp>
        <p:nvSpPr>
          <p:cNvPr id="272" name="Textplatzhalter 2"/>
          <p:cNvSpPr>
            <a:spLocks noGrp="1"/>
          </p:cNvSpPr>
          <p:nvPr>
            <p:ph type="body" idx="13"/>
          </p:nvPr>
        </p:nvSpPr>
        <p:spPr>
          <a:xfrm>
            <a:off x="7208839" y="1200150"/>
            <a:ext cx="1538287" cy="3394474"/>
          </a:xfrm>
          <a:prstGeom prst="rect">
            <a:avLst/>
          </a:prstGeom>
        </p:spPr>
        <p:txBody>
          <a:bodyPr/>
          <a:lstStyle/>
          <a:p>
            <a:pPr algn="l">
              <a:spcBef>
                <a:spcPts val="300"/>
              </a:spcBef>
              <a:defRPr sz="1400">
                <a:solidFill>
                  <a:schemeClr val="accent1"/>
                </a:solidFill>
              </a:defRPr>
            </a:pPr>
            <a:endParaRPr dirty="0"/>
          </a:p>
        </p:txBody>
      </p:sp>
      <p:sp>
        <p:nvSpPr>
          <p:cNvPr id="273" name="Titel 3"/>
          <p:cNvSpPr txBox="1">
            <a:spLocks noGrp="1"/>
          </p:cNvSpPr>
          <p:nvPr>
            <p:ph type="title"/>
          </p:nvPr>
        </p:nvSpPr>
        <p:spPr>
          <a:prstGeom prst="rect">
            <a:avLst/>
          </a:prstGeom>
        </p:spPr>
        <p:txBody>
          <a:bodyPr>
            <a:normAutofit fontScale="90000"/>
          </a:bodyPr>
          <a:lstStyle>
            <a:lvl1pPr>
              <a:defRPr>
                <a:latin typeface="黑体" panose="02010609060101010101" charset="-122"/>
                <a:ea typeface="黑体" panose="02010609060101010101" charset="-122"/>
                <a:cs typeface="黑体" panose="02010609060101010101" charset="-122"/>
                <a:sym typeface="黑体" panose="02010609060101010101" charset="-122"/>
              </a:defRPr>
            </a:lvl1pPr>
          </a:lstStyle>
          <a:p>
            <a:r>
              <a:rPr lang="de-DE" b="1" dirty="0">
                <a:latin typeface="Arial" panose="020B0604020202020204" pitchFamily="34" charset="0"/>
                <a:cs typeface="Arial" panose="020B0604020202020204" pitchFamily="34" charset="0"/>
              </a:rPr>
              <a:t>Company/Site </a:t>
            </a:r>
            <a:r>
              <a:rPr lang="de-DE" b="1" dirty="0" err="1">
                <a:latin typeface="Arial" panose="020B0604020202020204" pitchFamily="34" charset="0"/>
                <a:cs typeface="Arial" panose="020B0604020202020204" pitchFamily="34" charset="0"/>
              </a:rPr>
              <a:t>Shut-downs</a:t>
            </a:r>
            <a:r>
              <a:rPr lang="de-DE" b="1" dirty="0">
                <a:latin typeface="Arial" panose="020B0604020202020204" pitchFamily="34" charset="0"/>
                <a:cs typeface="Arial" panose="020B0604020202020204" pitchFamily="34" charset="0"/>
              </a:rPr>
              <a:t> due </a:t>
            </a:r>
            <a:r>
              <a:rPr lang="de-DE" b="1" dirty="0" err="1">
                <a:latin typeface="Arial" panose="020B0604020202020204" pitchFamily="34" charset="0"/>
                <a:cs typeface="Arial" panose="020B0604020202020204" pitchFamily="34" charset="0"/>
              </a:rPr>
              <a:t>to</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violation</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environmental </a:t>
            </a:r>
            <a:r>
              <a:rPr lang="de-DE" b="1" dirty="0" err="1">
                <a:latin typeface="Arial" panose="020B0604020202020204" pitchFamily="34" charset="0"/>
                <a:cs typeface="Arial" panose="020B0604020202020204" pitchFamily="34" charset="0"/>
              </a:rPr>
              <a:t>laws</a:t>
            </a:r>
            <a:endParaRPr b="1" dirty="0">
              <a:latin typeface="Arial" panose="020B0604020202020204" pitchFamily="34" charset="0"/>
              <a:cs typeface="Arial" panose="020B0604020202020204" pitchFamily="34" charset="0"/>
            </a:endParaRPr>
          </a:p>
        </p:txBody>
      </p:sp>
      <p:sp>
        <p:nvSpPr>
          <p:cNvPr id="274" name="Textplatzhalter 4"/>
          <p:cNvSpPr>
            <a:spLocks noGrp="1"/>
          </p:cNvSpPr>
          <p:nvPr>
            <p:ph type="body" idx="14"/>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Inhaltsplatzhalter 1"/>
          <p:cNvSpPr txBox="1">
            <a:spLocks noGrp="1"/>
          </p:cNvSpPr>
          <p:nvPr>
            <p:ph type="body" idx="1"/>
          </p:nvPr>
        </p:nvSpPr>
        <p:spPr>
          <a:xfrm>
            <a:off x="467543" y="1167470"/>
            <a:ext cx="6480002" cy="3459833"/>
          </a:xfrm>
          <a:prstGeom prst="rect">
            <a:avLst/>
          </a:prstGeom>
        </p:spPr>
        <p:txBody>
          <a:bodyPr/>
          <a:lstStyle/>
          <a:p>
            <a:pPr>
              <a:defRPr>
                <a:latin typeface="黑体" panose="02010609060101010101" charset="-122"/>
                <a:ea typeface="黑体" panose="02010609060101010101" charset="-122"/>
                <a:cs typeface="黑体" panose="02010609060101010101" charset="-122"/>
                <a:sym typeface="黑体" panose="02010609060101010101" charset="-122"/>
              </a:defRPr>
            </a:pPr>
            <a:endParaRPr lang="de-DE" dirty="0"/>
          </a:p>
          <a:p>
            <a:pPr>
              <a:defRPr>
                <a:latin typeface="黑体" panose="02010609060101010101" charset="-122"/>
                <a:ea typeface="黑体" panose="02010609060101010101" charset="-122"/>
                <a:cs typeface="黑体" panose="02010609060101010101" charset="-122"/>
                <a:sym typeface="黑体" panose="02010609060101010101" charset="-122"/>
              </a:defRPr>
            </a:pPr>
            <a:r>
              <a:rPr dirty="0" err="1"/>
              <a:t>八大法律：环境保护法，环境影响评价法，水污染防治法，大气污染防治法，固体废物污染环境防治法，环境噪声污染防治法</a:t>
            </a:r>
            <a:r>
              <a:rPr dirty="0"/>
              <a:t>。</a:t>
            </a:r>
            <a:endParaRPr dirty="0"/>
          </a:p>
          <a:p>
            <a:pPr>
              <a:defRPr>
                <a:latin typeface="黑体" panose="02010609060101010101" charset="-122"/>
                <a:ea typeface="黑体" panose="02010609060101010101" charset="-122"/>
                <a:cs typeface="黑体" panose="02010609060101010101" charset="-122"/>
                <a:sym typeface="黑体" panose="02010609060101010101" charset="-122"/>
              </a:defRPr>
            </a:pPr>
            <a:r>
              <a:rPr dirty="0" err="1"/>
              <a:t>医疗废物管理条例，危险化学品管理条例，建设项目环境保护管理条例</a:t>
            </a:r>
            <a:r>
              <a:rPr dirty="0"/>
              <a:t>。</a:t>
            </a:r>
            <a:endParaRPr dirty="0"/>
          </a:p>
          <a:p>
            <a:pPr>
              <a:defRPr>
                <a:latin typeface="黑体" panose="02010609060101010101" charset="-122"/>
                <a:ea typeface="黑体" panose="02010609060101010101" charset="-122"/>
                <a:cs typeface="黑体" panose="02010609060101010101" charset="-122"/>
                <a:sym typeface="黑体" panose="02010609060101010101" charset="-122"/>
              </a:defRPr>
            </a:pPr>
            <a:r>
              <a:rPr dirty="0" err="1"/>
              <a:t>部门规章和规范性文件</a:t>
            </a:r>
            <a:r>
              <a:rPr dirty="0"/>
              <a:t>：</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综合管理</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环境技术制定标准</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突发性环境污染的控制和案例</a:t>
            </a:r>
            <a:endParaRPr dirty="0"/>
          </a:p>
        </p:txBody>
      </p:sp>
      <p:pic>
        <p:nvPicPr>
          <p:cNvPr id="259" name="Grafik 5" descr="Grafik 5"/>
          <p:cNvPicPr>
            <a:picLocks noChangeAspect="1"/>
          </p:cNvPicPr>
          <p:nvPr/>
        </p:nvPicPr>
        <p:blipFill>
          <a:blip r:embed="rId1"/>
          <a:stretch>
            <a:fillRect/>
          </a:stretch>
        </p:blipFill>
        <p:spPr>
          <a:xfrm>
            <a:off x="7208839" y="1200150"/>
            <a:ext cx="1538288" cy="1025525"/>
          </a:xfrm>
          <a:prstGeom prst="rect">
            <a:avLst/>
          </a:prstGeom>
          <a:ln w="12700">
            <a:miter lim="400000"/>
            <a:headEnd/>
            <a:tailEnd/>
          </a:ln>
        </p:spPr>
      </p:pic>
      <p:sp>
        <p:nvSpPr>
          <p:cNvPr id="260" name="Textplatzhalter 2"/>
          <p:cNvSpPr>
            <a:spLocks noGrp="1"/>
          </p:cNvSpPr>
          <p:nvPr>
            <p:ph type="body" idx="13"/>
          </p:nvPr>
        </p:nvSpPr>
        <p:spPr>
          <a:xfrm>
            <a:off x="7208839" y="1200150"/>
            <a:ext cx="1538287" cy="3394474"/>
          </a:xfrm>
          <a:prstGeom prst="rect">
            <a:avLst/>
          </a:prstGeom>
        </p:spPr>
        <p:txBody>
          <a:bodyPr/>
          <a:lstStyle/>
          <a:p>
            <a:pPr algn="l">
              <a:spcBef>
                <a:spcPts val="300"/>
              </a:spcBef>
              <a:defRPr sz="1400">
                <a:solidFill>
                  <a:schemeClr val="accent1"/>
                </a:solidFill>
              </a:defRPr>
            </a:pPr>
          </a:p>
        </p:txBody>
      </p:sp>
      <p:sp>
        <p:nvSpPr>
          <p:cNvPr id="261" name="Titel 3"/>
          <p:cNvSpPr txBox="1">
            <a:spLocks noGrp="1"/>
          </p:cNvSpPr>
          <p:nvPr>
            <p:ph type="title"/>
          </p:nvPr>
        </p:nvSpPr>
        <p:spPr>
          <a:prstGeom prst="rect">
            <a:avLst/>
          </a:prstGeom>
        </p:spPr>
        <p:txBody>
          <a:bodyPr/>
          <a:lstStyle>
            <a:lvl1pPr>
              <a:defRPr>
                <a:latin typeface="黑体" panose="02010609060101010101" charset="-122"/>
                <a:ea typeface="黑体" panose="02010609060101010101" charset="-122"/>
                <a:cs typeface="黑体" panose="02010609060101010101" charset="-122"/>
                <a:sym typeface="黑体" panose="02010609060101010101" charset="-122"/>
              </a:defRPr>
            </a:lvl1pPr>
          </a:lstStyle>
          <a:p>
            <a:r>
              <a:rPr b="1" dirty="0">
                <a:latin typeface="Arial" panose="020B0604020202020204" pitchFamily="34" charset="0"/>
                <a:cs typeface="Arial" panose="020B0604020202020204" pitchFamily="34" charset="0"/>
              </a:rPr>
              <a:t>Overview of the applicable Laws</a:t>
            </a:r>
            <a:endParaRPr b="1" dirty="0">
              <a:latin typeface="Arial" panose="020B0604020202020204" pitchFamily="34" charset="0"/>
              <a:cs typeface="Arial" panose="020B0604020202020204" pitchFamily="34" charset="0"/>
            </a:endParaRPr>
          </a:p>
        </p:txBody>
      </p:sp>
      <p:sp>
        <p:nvSpPr>
          <p:cNvPr id="262" name="Textplatzhalter 4"/>
          <p:cNvSpPr>
            <a:spLocks noGrp="1"/>
          </p:cNvSpPr>
          <p:nvPr>
            <p:ph type="body" idx="14"/>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indefinite" fill="hold"/>
                                        <p:tgtEl>
                                          <p:spTgt spid="25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indefinite" fill="hold"/>
                                        <p:tgtEl>
                                          <p:spTgt spid="258">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indefinite" fill="hold"/>
                                        <p:tgtEl>
                                          <p:spTgt spid="258">
                                            <p:txEl>
                                              <p:pRg st="2" end="2"/>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indefinite" fill="hold"/>
                                        <p:tgtEl>
                                          <p:spTgt spid="258">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indefinite" fill="hold"/>
                                        <p:tgtEl>
                                          <p:spTgt spid="258">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indefinite" fill="hold"/>
                                        <p:tgtEl>
                                          <p:spTgt spid="258">
                                            <p:txEl>
                                              <p:pRg st="5" end="5"/>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indefinite" fill="hold"/>
                                        <p:tgtEl>
                                          <p:spTgt spid="25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 grpId="0" bldLvl="5" animBg="1" advAuto="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Inhaltsplatzhalter 1"/>
          <p:cNvSpPr txBox="1">
            <a:spLocks noGrp="1"/>
          </p:cNvSpPr>
          <p:nvPr>
            <p:ph type="body" idx="1"/>
          </p:nvPr>
        </p:nvSpPr>
        <p:spPr>
          <a:xfrm>
            <a:off x="467999" y="1200150"/>
            <a:ext cx="6480002" cy="3459832"/>
          </a:xfrm>
          <a:prstGeom prst="rect">
            <a:avLst/>
          </a:prstGeom>
        </p:spPr>
        <p:txBody>
          <a:bodyPr/>
          <a:lstStyle/>
          <a:p>
            <a:pPr marL="250190" indent="-250190" defTabSz="667385">
              <a:spcBef>
                <a:spcPts val="300"/>
              </a:spcBef>
              <a:defRPr sz="1315">
                <a:latin typeface="黑体" panose="02010609060101010101" charset="-122"/>
                <a:ea typeface="黑体" panose="02010609060101010101" charset="-122"/>
                <a:cs typeface="黑体" panose="02010609060101010101" charset="-122"/>
                <a:sym typeface="黑体" panose="02010609060101010101" charset="-122"/>
              </a:defRPr>
            </a:pPr>
            <a:r>
              <a:rPr sz="1600" dirty="0" err="1"/>
              <a:t>环境影响评价法</a:t>
            </a:r>
            <a:r>
              <a:rPr dirty="0"/>
              <a:t>：</a:t>
            </a:r>
            <a:endParaRPr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允许具备环境影响评价技术能力的建设单位自行开展环境评价，编织评价报告书和报告表</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违法信息记入社会诚信档案，并纳入全国信用信息共享平台</a:t>
            </a:r>
            <a:r>
              <a:rPr sz="1400" dirty="0"/>
              <a:t>。</a:t>
            </a:r>
            <a:endParaRPr sz="1400" dirty="0"/>
          </a:p>
          <a:p>
            <a:pPr marL="250190" indent="-250190" defTabSz="667385">
              <a:spcBef>
                <a:spcPts val="300"/>
              </a:spcBef>
              <a:defRPr sz="1315">
                <a:latin typeface="黑体" panose="02010609060101010101" charset="-122"/>
                <a:ea typeface="黑体" panose="02010609060101010101" charset="-122"/>
                <a:cs typeface="黑体" panose="02010609060101010101" charset="-122"/>
                <a:sym typeface="黑体" panose="02010609060101010101" charset="-122"/>
              </a:defRPr>
            </a:pPr>
            <a:r>
              <a:rPr sz="1600" dirty="0" err="1"/>
              <a:t>环境保护法</a:t>
            </a:r>
            <a:r>
              <a:rPr sz="1600" dirty="0"/>
              <a:t>、 </a:t>
            </a:r>
            <a:r>
              <a:rPr sz="1600" dirty="0" err="1"/>
              <a:t>大气污染防治法、水污染防治法</a:t>
            </a:r>
            <a:endParaRPr sz="16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环境影响评价文件</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风险控制（责任制度、保护制度和预警方案、应急方案</a:t>
            </a:r>
            <a:r>
              <a:rPr sz="1400" dirty="0"/>
              <a:t>）</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排污许可证</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总量控制制度（监测设备</a:t>
            </a:r>
            <a:r>
              <a:rPr sz="1400" dirty="0"/>
              <a:t>），</a:t>
            </a:r>
            <a:r>
              <a:rPr sz="1400" dirty="0" err="1"/>
              <a:t>固废分类处理制度</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生态保护红线</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信息共享机制：信息的公开和公众参与</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设备（污染处理和监测</a:t>
            </a:r>
            <a:r>
              <a:rPr sz="1400" dirty="0"/>
              <a:t>）</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农药和化肥的质量标准</a:t>
            </a:r>
            <a:endParaRPr sz="1400" dirty="0"/>
          </a:p>
          <a:p>
            <a:pPr marL="542290" lvl="1" indent="-208280" defTabSz="667385">
              <a:spcBef>
                <a:spcPts val="200"/>
              </a:spcBef>
              <a:buClr>
                <a:srgbClr val="58585A"/>
              </a:buClr>
              <a:defRPr sz="1170">
                <a:latin typeface="黑体" panose="02010609060101010101" charset="-122"/>
                <a:ea typeface="黑体" panose="02010609060101010101" charset="-122"/>
                <a:cs typeface="黑体" panose="02010609060101010101" charset="-122"/>
                <a:sym typeface="黑体" panose="02010609060101010101" charset="-122"/>
              </a:defRPr>
            </a:pPr>
            <a:r>
              <a:rPr sz="1400" dirty="0" err="1"/>
              <a:t>处罚力度</a:t>
            </a:r>
            <a:endParaRPr sz="1400" dirty="0"/>
          </a:p>
        </p:txBody>
      </p:sp>
      <p:pic>
        <p:nvPicPr>
          <p:cNvPr id="265" name="Grafik 5" descr="Grafik 5"/>
          <p:cNvPicPr>
            <a:picLocks noChangeAspect="1"/>
          </p:cNvPicPr>
          <p:nvPr/>
        </p:nvPicPr>
        <p:blipFill>
          <a:blip r:embed="rId1"/>
          <a:stretch>
            <a:fillRect/>
          </a:stretch>
        </p:blipFill>
        <p:spPr>
          <a:xfrm>
            <a:off x="7208839" y="1200150"/>
            <a:ext cx="1538288" cy="1025525"/>
          </a:xfrm>
          <a:prstGeom prst="rect">
            <a:avLst/>
          </a:prstGeom>
          <a:ln w="12700">
            <a:miter lim="400000"/>
            <a:headEnd/>
            <a:tailEnd/>
          </a:ln>
        </p:spPr>
      </p:pic>
      <p:sp>
        <p:nvSpPr>
          <p:cNvPr id="266" name="Textplatzhalter 2"/>
          <p:cNvSpPr>
            <a:spLocks noGrp="1"/>
          </p:cNvSpPr>
          <p:nvPr>
            <p:ph type="body" idx="13"/>
          </p:nvPr>
        </p:nvSpPr>
        <p:spPr>
          <a:xfrm>
            <a:off x="7208839" y="1200150"/>
            <a:ext cx="1538287" cy="3394474"/>
          </a:xfrm>
          <a:prstGeom prst="rect">
            <a:avLst/>
          </a:prstGeom>
        </p:spPr>
        <p:txBody>
          <a:bodyPr/>
          <a:lstStyle/>
          <a:p>
            <a:pPr algn="l">
              <a:spcBef>
                <a:spcPts val="300"/>
              </a:spcBef>
              <a:defRPr sz="1400">
                <a:solidFill>
                  <a:schemeClr val="accent1"/>
                </a:solidFill>
              </a:defRPr>
            </a:pPr>
          </a:p>
        </p:txBody>
      </p:sp>
      <p:sp>
        <p:nvSpPr>
          <p:cNvPr id="267" name="Titel 3"/>
          <p:cNvSpPr txBox="1">
            <a:spLocks noGrp="1"/>
          </p:cNvSpPr>
          <p:nvPr>
            <p:ph type="title"/>
          </p:nvPr>
        </p:nvSpPr>
        <p:spPr>
          <a:prstGeom prst="rect">
            <a:avLst/>
          </a:prstGeom>
        </p:spPr>
        <p:txBody>
          <a:bodyPr/>
          <a:lstStyle>
            <a:lvl1pPr>
              <a:defRPr>
                <a:latin typeface="黑体" panose="02010609060101010101" charset="-122"/>
                <a:ea typeface="黑体" panose="02010609060101010101" charset="-122"/>
                <a:cs typeface="黑体" panose="02010609060101010101" charset="-122"/>
                <a:sym typeface="黑体" panose="02010609060101010101" charset="-122"/>
              </a:defRPr>
            </a:lvl1pPr>
          </a:lstStyle>
          <a:p>
            <a:r>
              <a:rPr b="1" dirty="0">
                <a:latin typeface="Arial" panose="020B0604020202020204" pitchFamily="34" charset="0"/>
                <a:cs typeface="Arial" panose="020B0604020202020204" pitchFamily="34" charset="0"/>
              </a:rPr>
              <a:t>Highlights / New Laws</a:t>
            </a:r>
            <a:endParaRPr b="1" dirty="0">
              <a:latin typeface="Arial" panose="020B0604020202020204" pitchFamily="34" charset="0"/>
              <a:cs typeface="Arial" panose="020B0604020202020204" pitchFamily="34" charset="0"/>
            </a:endParaRPr>
          </a:p>
        </p:txBody>
      </p:sp>
      <p:sp>
        <p:nvSpPr>
          <p:cNvPr id="268" name="Textplatzhalter 4"/>
          <p:cNvSpPr>
            <a:spLocks noGrp="1"/>
          </p:cNvSpPr>
          <p:nvPr>
            <p:ph type="body" idx="14"/>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indefinite" fill="hold"/>
                                        <p:tgtEl>
                                          <p:spTgt spid="26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indefinite" fill="hold"/>
                                        <p:tgtEl>
                                          <p:spTgt spid="264">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indefinite" fill="hold"/>
                                        <p:tgtEl>
                                          <p:spTgt spid="264">
                                            <p:txEl>
                                              <p:pRg st="1" end="1"/>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indefinite" fill="hold"/>
                                        <p:tgtEl>
                                          <p:spTgt spid="264">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indefinite" fill="hold"/>
                                        <p:tgtEl>
                                          <p:spTgt spid="264">
                                            <p:txEl>
                                              <p:pRg st="3" end="3"/>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indefinite" fill="hold"/>
                                        <p:tgtEl>
                                          <p:spTgt spid="264">
                                            <p:txEl>
                                              <p:pRg st="4" end="4"/>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indefinite" fill="hold"/>
                                        <p:tgtEl>
                                          <p:spTgt spid="264">
                                            <p:txEl>
                                              <p:pRg st="5" end="5"/>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indefinite" fill="hold"/>
                                        <p:tgtEl>
                                          <p:spTgt spid="264">
                                            <p:txEl>
                                              <p:pRg st="6" end="6"/>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childTnLst>
                                    <p:set>
                                      <p:cBhvr>
                                        <p:cTn id="29" dur="indefinite" fill="hold"/>
                                        <p:tgtEl>
                                          <p:spTgt spid="264">
                                            <p:txEl>
                                              <p:pRg st="7" end="7"/>
                                            </p:txEl>
                                          </p:spTgt>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indefinite" fill="hold"/>
                                        <p:tgtEl>
                                          <p:spTgt spid="264">
                                            <p:txEl>
                                              <p:pRg st="8" end="8"/>
                                            </p:txEl>
                                          </p:spTgt>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indefinite" fill="hold"/>
                                        <p:tgtEl>
                                          <p:spTgt spid="264">
                                            <p:txEl>
                                              <p:pRg st="9" end="9"/>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indefinite" fill="hold"/>
                                        <p:tgtEl>
                                          <p:spTgt spid="264">
                                            <p:txEl>
                                              <p:pRg st="10" end="10"/>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indefinite" fill="hold"/>
                                        <p:tgtEl>
                                          <p:spTgt spid="264">
                                            <p:txEl>
                                              <p:pRg st="11" end="11"/>
                                            </p:txEl>
                                          </p:spTgt>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grpId="0" nodeType="afterEffect">
                                  <p:stCondLst>
                                    <p:cond delay="0"/>
                                  </p:stCondLst>
                                  <p:childTnLst>
                                    <p:set>
                                      <p:cBhvr>
                                        <p:cTn id="44" dur="indefinite" fill="hold"/>
                                        <p:tgtEl>
                                          <p:spTgt spid="26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 grpId="0" bldLvl="5" animBg="1" advAuto="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Inhaltsplatzhalter 1"/>
          <p:cNvSpPr txBox="1">
            <a:spLocks noGrp="1"/>
          </p:cNvSpPr>
          <p:nvPr>
            <p:ph type="body" idx="1"/>
          </p:nvPr>
        </p:nvSpPr>
        <p:spPr>
          <a:xfrm>
            <a:off x="467999" y="1200150"/>
            <a:ext cx="6480002" cy="3459832"/>
          </a:xfrm>
          <a:prstGeom prst="rect">
            <a:avLst/>
          </a:prstGeom>
        </p:spPr>
        <p:txBody>
          <a:bodyPr/>
          <a:lstStyle/>
          <a:p>
            <a:pPr>
              <a:defRPr>
                <a:latin typeface="黑体" panose="02010609060101010101" charset="-122"/>
                <a:ea typeface="黑体" panose="02010609060101010101" charset="-122"/>
                <a:cs typeface="黑体" panose="02010609060101010101" charset="-122"/>
                <a:sym typeface="黑体" panose="02010609060101010101" charset="-122"/>
              </a:defRPr>
            </a:pPr>
            <a:r>
              <a:rPr dirty="0" err="1"/>
              <a:t>固体废物环境污染防治法</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工业固体废物：先进工艺和设备，申报登记制度</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包装：清洁生产规定，防止过度包装</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生活垃圾分类处理</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危险废物管理计划</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危险废物处置单位需要有经营许可证</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危险废物的收集、贮存、运输和处置的场所和设施处理</a:t>
            </a:r>
            <a:endParaRPr dirty="0"/>
          </a:p>
          <a:p>
            <a:pPr>
              <a:defRPr>
                <a:latin typeface="黑体" panose="02010609060101010101" charset="-122"/>
                <a:ea typeface="黑体" panose="02010609060101010101" charset="-122"/>
                <a:cs typeface="黑体" panose="02010609060101010101" charset="-122"/>
                <a:sym typeface="黑体" panose="02010609060101010101" charset="-122"/>
              </a:defRPr>
            </a:pPr>
            <a:r>
              <a:rPr dirty="0" err="1"/>
              <a:t>噪声污染防治法</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工业噪声污染：申报并通过防治达到排放标准</a:t>
            </a:r>
            <a:endParaRPr dirty="0"/>
          </a:p>
          <a:p>
            <a:pPr marL="742950" lvl="1" indent="-285750">
              <a:spcBef>
                <a:spcPts val="300"/>
              </a:spcBef>
              <a:buClr>
                <a:srgbClr val="58585A"/>
              </a:buClr>
              <a:defRPr sz="1600">
                <a:latin typeface="黑体" panose="02010609060101010101" charset="-122"/>
                <a:ea typeface="黑体" panose="02010609060101010101" charset="-122"/>
                <a:cs typeface="黑体" panose="02010609060101010101" charset="-122"/>
                <a:sym typeface="黑体" panose="02010609060101010101" charset="-122"/>
              </a:defRPr>
            </a:pPr>
            <a:r>
              <a:rPr dirty="0" err="1"/>
              <a:t>建筑施工噪声污染</a:t>
            </a:r>
            <a:endParaRPr dirty="0"/>
          </a:p>
        </p:txBody>
      </p:sp>
      <p:pic>
        <p:nvPicPr>
          <p:cNvPr id="271" name="Grafik 5" descr="Grafik 5"/>
          <p:cNvPicPr>
            <a:picLocks noChangeAspect="1"/>
          </p:cNvPicPr>
          <p:nvPr/>
        </p:nvPicPr>
        <p:blipFill>
          <a:blip r:embed="rId1"/>
          <a:stretch>
            <a:fillRect/>
          </a:stretch>
        </p:blipFill>
        <p:spPr>
          <a:xfrm>
            <a:off x="7208839" y="1200150"/>
            <a:ext cx="1538288" cy="1025525"/>
          </a:xfrm>
          <a:prstGeom prst="rect">
            <a:avLst/>
          </a:prstGeom>
          <a:ln w="12700">
            <a:miter lim="400000"/>
            <a:headEnd/>
            <a:tailEnd/>
          </a:ln>
        </p:spPr>
      </p:pic>
      <p:sp>
        <p:nvSpPr>
          <p:cNvPr id="272" name="Textplatzhalter 2"/>
          <p:cNvSpPr>
            <a:spLocks noGrp="1"/>
          </p:cNvSpPr>
          <p:nvPr>
            <p:ph type="body" idx="13"/>
          </p:nvPr>
        </p:nvSpPr>
        <p:spPr>
          <a:xfrm>
            <a:off x="7208839" y="1200150"/>
            <a:ext cx="1538287" cy="3394474"/>
          </a:xfrm>
          <a:prstGeom prst="rect">
            <a:avLst/>
          </a:prstGeom>
        </p:spPr>
        <p:txBody>
          <a:bodyPr/>
          <a:lstStyle/>
          <a:p>
            <a:pPr algn="l">
              <a:spcBef>
                <a:spcPts val="300"/>
              </a:spcBef>
              <a:defRPr sz="1400">
                <a:solidFill>
                  <a:schemeClr val="accent1"/>
                </a:solidFill>
              </a:defRPr>
            </a:pPr>
          </a:p>
        </p:txBody>
      </p:sp>
      <p:sp>
        <p:nvSpPr>
          <p:cNvPr id="273" name="Titel 3"/>
          <p:cNvSpPr txBox="1">
            <a:spLocks noGrp="1"/>
          </p:cNvSpPr>
          <p:nvPr>
            <p:ph type="title"/>
          </p:nvPr>
        </p:nvSpPr>
        <p:spPr>
          <a:prstGeom prst="rect">
            <a:avLst/>
          </a:prstGeom>
        </p:spPr>
        <p:txBody>
          <a:bodyPr/>
          <a:lstStyle>
            <a:lvl1pPr>
              <a:defRPr>
                <a:latin typeface="黑体" panose="02010609060101010101" charset="-122"/>
                <a:ea typeface="黑体" panose="02010609060101010101" charset="-122"/>
                <a:cs typeface="黑体" panose="02010609060101010101" charset="-122"/>
                <a:sym typeface="黑体" panose="02010609060101010101" charset="-122"/>
              </a:defRPr>
            </a:lvl1pPr>
          </a:lstStyle>
          <a:p>
            <a:r>
              <a:rPr b="1" dirty="0">
                <a:solidFill>
                  <a:schemeClr val="tx2"/>
                </a:solidFill>
                <a:latin typeface="Arial" panose="020B0604020202020204" pitchFamily="34" charset="0"/>
                <a:cs typeface="Arial" panose="020B0604020202020204" pitchFamily="34" charset="0"/>
              </a:rPr>
              <a:t>Highlights / New Laws</a:t>
            </a:r>
            <a:endParaRPr b="1" dirty="0">
              <a:solidFill>
                <a:schemeClr val="tx2"/>
              </a:solidFill>
              <a:latin typeface="Arial" panose="020B0604020202020204" pitchFamily="34" charset="0"/>
              <a:cs typeface="Arial" panose="020B0604020202020204" pitchFamily="34" charset="0"/>
            </a:endParaRPr>
          </a:p>
        </p:txBody>
      </p:sp>
      <p:sp>
        <p:nvSpPr>
          <p:cNvPr id="274" name="Textplatzhalter 4"/>
          <p:cNvSpPr>
            <a:spLocks noGrp="1"/>
          </p:cNvSpPr>
          <p:nvPr>
            <p:ph type="body" idx="14"/>
          </p:nvPr>
        </p:nvSpPr>
        <p:spPr>
          <a:prstGeom prst="rect">
            <a:avLst/>
          </a:prstGeom>
        </p:spPr>
        <p:txBody>
          <a:bodyPr/>
          <a:lstStyle/>
          <a:p>
            <a:pPr algn="r">
              <a:spcBef>
                <a:spcPts val="200"/>
              </a:spcBef>
              <a:defRPr sz="1000">
                <a:solidFill>
                  <a:srgbClr val="808080"/>
                </a:solidFill>
              </a:defRPr>
            </a:pP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fill="hold" nodeType="tmRoot">
          <p:childTnLst>
            <p:seq concurrent="1"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indefinite" fill="hold"/>
                                        <p:tgtEl>
                                          <p:spTgt spid="270">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indefinite" fill="hold"/>
                                        <p:tgtEl>
                                          <p:spTgt spid="270">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indefinite" fill="hold"/>
                                        <p:tgtEl>
                                          <p:spTgt spid="270">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indefinite" fill="hold"/>
                                        <p:tgtEl>
                                          <p:spTgt spid="270">
                                            <p:txEl>
                                              <p:pRg st="4" end="4"/>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indefinite" fill="hold"/>
                                        <p:tgtEl>
                                          <p:spTgt spid="270">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indefinite" fill="hold"/>
                                        <p:tgtEl>
                                          <p:spTgt spid="270">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indefinite" fill="hold"/>
                                        <p:tgtEl>
                                          <p:spTgt spid="270">
                                            <p:txEl>
                                              <p:pRg st="7" end="7"/>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indefinite" fill="hold"/>
                                        <p:tgtEl>
                                          <p:spTgt spid="270">
                                            <p:txEl>
                                              <p:pRg st="8" end="8"/>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indefinite" fill="hold"/>
                                        <p:tgtEl>
                                          <p:spTgt spid="27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0" bldLvl="5" animBg="1" advAuto="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r>
              <a:rPr lang="de-DE" dirty="0"/>
              <a:t>General</a:t>
            </a:r>
            <a:endParaRPr lang="de-DE" dirty="0"/>
          </a:p>
          <a:p>
            <a:r>
              <a:rPr lang="de-DE" dirty="0"/>
              <a:t>Purpose and </a:t>
            </a:r>
            <a:r>
              <a:rPr lang="de-DE" dirty="0" err="1"/>
              <a:t>Scope</a:t>
            </a:r>
            <a:endParaRPr lang="de-DE" dirty="0"/>
          </a:p>
          <a:p>
            <a:r>
              <a:rPr lang="de-DE" dirty="0"/>
              <a:t>Environmental Policy Statement</a:t>
            </a:r>
            <a:endParaRPr lang="de-DE" dirty="0"/>
          </a:p>
          <a:p>
            <a:r>
              <a:rPr lang="de-DE" dirty="0" err="1"/>
              <a:t>Applicable</a:t>
            </a:r>
            <a:r>
              <a:rPr lang="de-DE" dirty="0"/>
              <a:t> Plans and </a:t>
            </a:r>
            <a:r>
              <a:rPr lang="de-DE" dirty="0" err="1"/>
              <a:t>Procedures</a:t>
            </a:r>
            <a:endParaRPr lang="de-DE" dirty="0"/>
          </a:p>
          <a:p>
            <a:r>
              <a:rPr lang="de-DE" dirty="0" err="1"/>
              <a:t>Planning</a:t>
            </a:r>
            <a:endParaRPr lang="de-DE" dirty="0"/>
          </a:p>
          <a:p>
            <a:r>
              <a:rPr lang="de-DE" dirty="0"/>
              <a:t>Implementation and </a:t>
            </a:r>
            <a:r>
              <a:rPr lang="de-DE" dirty="0" err="1"/>
              <a:t>Operations</a:t>
            </a:r>
            <a:endParaRPr lang="de-DE" dirty="0"/>
          </a:p>
          <a:p>
            <a:r>
              <a:rPr lang="de-DE" dirty="0"/>
              <a:t>Checking</a:t>
            </a:r>
            <a:endParaRPr lang="de-DE" dirty="0"/>
          </a:p>
          <a:p>
            <a:r>
              <a:rPr lang="de-DE" dirty="0" err="1"/>
              <a:t>Continual</a:t>
            </a:r>
            <a:r>
              <a:rPr lang="de-DE" dirty="0"/>
              <a:t> </a:t>
            </a:r>
            <a:r>
              <a:rPr lang="de-DE" dirty="0" err="1"/>
              <a:t>Improvement</a:t>
            </a:r>
            <a:endParaRPr lang="de-DE" dirty="0"/>
          </a:p>
        </p:txBody>
      </p:sp>
      <p:sp>
        <p:nvSpPr>
          <p:cNvPr id="3" name="Inhaltsplatzhalter 2"/>
          <p:cNvSpPr>
            <a:spLocks noGrp="1"/>
          </p:cNvSpPr>
          <p:nvPr>
            <p:ph sz="half" idx="10"/>
          </p:nvPr>
        </p:nvSpPr>
        <p:spPr/>
        <p:txBody>
          <a:bodyPr/>
          <a:lstStyle/>
          <a:p>
            <a:r>
              <a:rPr lang="zh-CN" altLang="de-DE" dirty="0">
                <a:latin typeface="黑体" panose="02010609060101010101" charset="-122"/>
                <a:ea typeface="黑体" panose="02010609060101010101" charset="-122"/>
              </a:rPr>
              <a:t>通则</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目的和范围</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环保政策和申明</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适用的计划和规程</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计划</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启动前准备和实施</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检查</a:t>
            </a:r>
            <a:endParaRPr lang="zh-CN" altLang="de-DE" dirty="0">
              <a:latin typeface="黑体" panose="02010609060101010101" charset="-122"/>
              <a:ea typeface="黑体" panose="02010609060101010101" charset="-122"/>
            </a:endParaRPr>
          </a:p>
          <a:p>
            <a:r>
              <a:rPr lang="zh-CN" altLang="de-DE" dirty="0">
                <a:latin typeface="黑体" panose="02010609060101010101" charset="-122"/>
                <a:ea typeface="黑体" panose="02010609060101010101" charset="-122"/>
              </a:rPr>
              <a:t>持续性改进</a:t>
            </a:r>
            <a:endParaRPr lang="zh-CN" altLang="de-DE" dirty="0">
              <a:latin typeface="黑体" panose="02010609060101010101" charset="-122"/>
              <a:ea typeface="黑体" panose="02010609060101010101" charset="-122"/>
            </a:endParaRPr>
          </a:p>
        </p:txBody>
      </p:sp>
      <p:sp>
        <p:nvSpPr>
          <p:cNvPr id="4" name="Titel 3"/>
          <p:cNvSpPr>
            <a:spLocks noGrp="1"/>
          </p:cNvSpPr>
          <p:nvPr>
            <p:ph type="title"/>
          </p:nvPr>
        </p:nvSpPr>
        <p:spPr/>
        <p:txBody>
          <a:bodyPr/>
          <a:lstStyle/>
          <a:p>
            <a:r>
              <a:rPr lang="de-DE" b="1" dirty="0"/>
              <a:t>Environmental </a:t>
            </a:r>
            <a:r>
              <a:rPr lang="de-DE" b="1" dirty="0" err="1"/>
              <a:t>Protection</a:t>
            </a:r>
            <a:r>
              <a:rPr lang="de-DE" b="1" dirty="0"/>
              <a:t> Plan</a:t>
            </a:r>
            <a:endParaRPr lang="de-DE" b="1" dirty="0"/>
          </a:p>
        </p:txBody>
      </p:sp>
      <p:sp>
        <p:nvSpPr>
          <p:cNvPr id="5" name="Inhaltsplatzhalter 4"/>
          <p:cNvSpPr>
            <a:spLocks noGrp="1"/>
          </p:cNvSpPr>
          <p:nvPr>
            <p:ph sz="quarter" idx="13"/>
          </p:nvPr>
        </p:nvSpPr>
        <p:spPr/>
        <p:txBody>
          <a:bodyPr/>
          <a:lstStyle/>
          <a:p>
            <a:r>
              <a:rPr lang="ja-JP" altLang="de-DE" dirty="0">
                <a:latin typeface="黑体" panose="02010609060101010101" charset="-122"/>
                <a:ea typeface="黑体" panose="02010609060101010101" charset="-122"/>
              </a:rPr>
              <a:t>目录</a:t>
            </a:r>
            <a:endParaRPr lang="de-DE" dirty="0">
              <a:latin typeface="黑体" panose="02010609060101010101" charset="-122"/>
              <a:ea typeface="黑体" panose="02010609060101010101" charset="-122"/>
            </a:endParaRPr>
          </a:p>
        </p:txBody>
      </p:sp>
      <p:sp>
        <p:nvSpPr>
          <p:cNvPr id="6" name="Inhaltsplatzhalter 5"/>
          <p:cNvSpPr>
            <a:spLocks noGrp="1"/>
          </p:cNvSpPr>
          <p:nvPr>
            <p:ph sz="quarter" idx="14"/>
          </p:nvPr>
        </p:nvSpPr>
        <p:spPr/>
        <p:txBody>
          <a:bodyPr/>
          <a:lstStyle/>
          <a:p>
            <a:r>
              <a:rPr lang="de-DE" dirty="0"/>
              <a:t>Table </a:t>
            </a:r>
            <a:r>
              <a:rPr lang="de-DE" dirty="0" err="1"/>
              <a:t>of</a:t>
            </a:r>
            <a:r>
              <a:rPr lang="de-DE" dirty="0"/>
              <a:t> Contents</a:t>
            </a:r>
            <a:endParaRPr lang="de-DE" dirty="0"/>
          </a:p>
        </p:txBody>
      </p:sp>
      <p:sp>
        <p:nvSpPr>
          <p:cNvPr id="7" name="Textplatzhalter 6"/>
          <p:cNvSpPr>
            <a:spLocks noGrp="1"/>
          </p:cNvSpPr>
          <p:nvPr>
            <p:ph type="body" sz="quarter" idx="21"/>
          </p:nvPr>
        </p:nvSpPr>
        <p:spPr/>
        <p:txBody>
          <a:bodyPr/>
          <a:lstStyle/>
          <a:p>
            <a:r>
              <a:rPr lang="de-DE" dirty="0" err="1"/>
              <a:t>according</a:t>
            </a:r>
            <a:r>
              <a:rPr lang="de-DE" dirty="0"/>
              <a:t> </a:t>
            </a:r>
            <a:r>
              <a:rPr lang="de-DE" dirty="0" err="1"/>
              <a:t>to</a:t>
            </a:r>
            <a:r>
              <a:rPr lang="de-DE" dirty="0"/>
              <a:t>: NEB, CNSOPB, C-NLOBP (Canada)</a:t>
            </a:r>
            <a:endParaRPr lang="de-DE"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Default Theme">
  <a:themeElements>
    <a:clrScheme name="Default Theme">
      <a:dk1>
        <a:srgbClr val="000000"/>
      </a:dk1>
      <a:lt1>
        <a:srgbClr val="FFFFFF"/>
      </a:lt1>
      <a:dk2>
        <a:srgbClr val="A7A7A7"/>
      </a:dk2>
      <a:lt2>
        <a:srgbClr val="535353"/>
      </a:lt2>
      <a:accent1>
        <a:srgbClr val="99001F"/>
      </a:accent1>
      <a:accent2>
        <a:srgbClr val="737F7F"/>
      </a:accent2>
      <a:accent3>
        <a:srgbClr val="0060F0"/>
      </a:accent3>
      <a:accent4>
        <a:srgbClr val="590012"/>
      </a:accent4>
      <a:accent5>
        <a:srgbClr val="394040"/>
      </a:accent5>
      <a:accent6>
        <a:srgbClr val="002D70"/>
      </a:accent6>
      <a:hlink>
        <a:srgbClr val="0000FF"/>
      </a:hlink>
      <a:folHlink>
        <a:srgbClr val="FF00FF"/>
      </a:folHlink>
    </a:clrScheme>
    <a:fontScheme name="Default Theme">
      <a:majorFont>
        <a:latin typeface="Helvetica"/>
        <a:ea typeface="Helvetica"/>
        <a:cs typeface="Helvetica"/>
      </a:majorFont>
      <a:minorFont>
        <a:latin typeface="Calibri"/>
        <a:ea typeface="Calibri"/>
        <a:cs typeface="Calibri"/>
      </a:minorFont>
    </a:fontScheme>
    <a:fmtScheme name="Default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gmPlan">
      <a:dk1>
        <a:srgbClr val="000000"/>
      </a:dk1>
      <a:lt1>
        <a:srgbClr val="FFFFFF"/>
      </a:lt1>
      <a:dk2>
        <a:srgbClr val="000000"/>
      </a:dk2>
      <a:lt2>
        <a:srgbClr val="808080"/>
      </a:lt2>
      <a:accent1>
        <a:srgbClr val="99001F"/>
      </a:accent1>
      <a:accent2>
        <a:srgbClr val="737F7F"/>
      </a:accent2>
      <a:accent3>
        <a:srgbClr val="0060F0"/>
      </a:accent3>
      <a:accent4>
        <a:srgbClr val="590012"/>
      </a:accent4>
      <a:accent5>
        <a:srgbClr val="394040"/>
      </a:accent5>
      <a:accent6>
        <a:srgbClr val="002D70"/>
      </a:accent6>
      <a:hlink>
        <a:srgbClr val="009999"/>
      </a:hlink>
      <a:folHlink>
        <a:srgbClr val="99CC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Theme">
  <a:themeElements>
    <a:clrScheme name="Default Theme">
      <a:dk1>
        <a:srgbClr val="000000"/>
      </a:dk1>
      <a:lt1>
        <a:srgbClr val="FFFFFF"/>
      </a:lt1>
      <a:dk2>
        <a:srgbClr val="A7A7A7"/>
      </a:dk2>
      <a:lt2>
        <a:srgbClr val="535353"/>
      </a:lt2>
      <a:accent1>
        <a:srgbClr val="99001F"/>
      </a:accent1>
      <a:accent2>
        <a:srgbClr val="737F7F"/>
      </a:accent2>
      <a:accent3>
        <a:srgbClr val="0060F0"/>
      </a:accent3>
      <a:accent4>
        <a:srgbClr val="590012"/>
      </a:accent4>
      <a:accent5>
        <a:srgbClr val="394040"/>
      </a:accent5>
      <a:accent6>
        <a:srgbClr val="002D70"/>
      </a:accent6>
      <a:hlink>
        <a:srgbClr val="0000FF"/>
      </a:hlink>
      <a:folHlink>
        <a:srgbClr val="FF00FF"/>
      </a:folHlink>
    </a:clrScheme>
    <a:fontScheme name="Default Theme">
      <a:majorFont>
        <a:latin typeface="Helvetica"/>
        <a:ea typeface="Helvetica"/>
        <a:cs typeface="Helvetica"/>
      </a:majorFont>
      <a:minorFont>
        <a:latin typeface="Calibri"/>
        <a:ea typeface="Calibri"/>
        <a:cs typeface="Calibri"/>
      </a:minorFont>
    </a:fontScheme>
    <a:fmtScheme name="Default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panose="020B0604020202020204"/>
            <a:ea typeface="Arial" panose="020B0604020202020204"/>
            <a:cs typeface="Arial" panose="020B0604020202020204"/>
            <a:sym typeface="Arial" panose="020B060402020202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6154</Words>
  <Application>WPS 演示</Application>
  <PresentationFormat>Bildschirmpräsentation (16:9)</PresentationFormat>
  <Paragraphs>444</Paragraphs>
  <Slides>25</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25</vt:i4>
      </vt:variant>
    </vt:vector>
  </HeadingPairs>
  <TitlesOfParts>
    <vt:vector size="37" baseType="lpstr">
      <vt:lpstr>Arial</vt:lpstr>
      <vt:lpstr>宋体</vt:lpstr>
      <vt:lpstr>Wingdings</vt:lpstr>
      <vt:lpstr>Arial</vt:lpstr>
      <vt:lpstr>Symbol</vt:lpstr>
      <vt:lpstr>Calibri</vt:lpstr>
      <vt:lpstr>黑体</vt:lpstr>
      <vt:lpstr>微软雅黑</vt:lpstr>
      <vt:lpstr>Arial Unicode MS</vt:lpstr>
      <vt:lpstr>MS PGothic</vt:lpstr>
      <vt:lpstr>Default Theme</vt:lpstr>
      <vt:lpstr>1_Default Theme</vt:lpstr>
      <vt:lpstr>PowerPoint 演示文稿</vt:lpstr>
      <vt:lpstr>gmPlan GmbH, Pinneberg, Germany</vt:lpstr>
      <vt:lpstr>gmPlan GmbH, Pinneberg, Germany</vt:lpstr>
      <vt:lpstr>gmPlan GmbH, Pinneberg, Germany</vt:lpstr>
      <vt:lpstr>Company/Site Shut-downs due to violation of environmental laws</vt:lpstr>
      <vt:lpstr>Overview of the applicable Laws</vt:lpstr>
      <vt:lpstr>Highlights / New Laws</vt:lpstr>
      <vt:lpstr>Highlights / New Laws</vt:lpstr>
      <vt:lpstr>Environmental Protection Plan</vt:lpstr>
      <vt:lpstr>Environmental Protection Plan</vt:lpstr>
      <vt:lpstr>Environmental Protection Plan</vt:lpstr>
      <vt:lpstr>Environmental Protection Plan</vt:lpstr>
      <vt:lpstr>Sustainability – ISO 50001:2018</vt:lpstr>
      <vt:lpstr>Energy Saving Concepts</vt:lpstr>
      <vt:lpstr>Sustainability – the 3rd Side of the Pork</vt:lpstr>
      <vt:lpstr>Solid Waste Disposal</vt:lpstr>
      <vt:lpstr>Waste Water Treatment</vt:lpstr>
      <vt:lpstr>Biological Waste Gas Purification</vt:lpstr>
      <vt:lpstr>Life Cycle of Products / Substances</vt:lpstr>
      <vt:lpstr>Most Challenging Products / Substances</vt:lpstr>
      <vt:lpstr>GMP Project – Lifecycle Management</vt:lpstr>
      <vt:lpstr>Documentation – Lifecycle Management</vt:lpstr>
      <vt:lpstr>OHAS – Risk Categorization (Example)</vt:lpstr>
      <vt:lpstr>Occupational Health &amp; Safety</vt:lpstr>
      <vt:lpstr>OHAS – Risk Categorization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kme;dzu</dc:creator>
  <cp:lastModifiedBy>Mi_public1</cp:lastModifiedBy>
  <cp:revision>58</cp:revision>
  <dcterms:created xsi:type="dcterms:W3CDTF">2019-07-18T05:14:27Z</dcterms:created>
  <dcterms:modified xsi:type="dcterms:W3CDTF">2019-07-18T05:15:12Z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2052-11.1.0.8661</vt:lpwstr>
  </property>
</Properties>
</file>