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656" r:id="rId2"/>
  </p:sldMasterIdLst>
  <p:notesMasterIdLst>
    <p:notesMasterId r:id="rId21"/>
  </p:notesMasterIdLst>
  <p:handoutMasterIdLst>
    <p:handoutMasterId r:id="rId22"/>
  </p:handoutMasterIdLst>
  <p:sldIdLst>
    <p:sldId id="359" r:id="rId3"/>
    <p:sldId id="379" r:id="rId4"/>
    <p:sldId id="360" r:id="rId5"/>
    <p:sldId id="377" r:id="rId6"/>
    <p:sldId id="375" r:id="rId7"/>
    <p:sldId id="376" r:id="rId8"/>
    <p:sldId id="365" r:id="rId9"/>
    <p:sldId id="371" r:id="rId10"/>
    <p:sldId id="366" r:id="rId11"/>
    <p:sldId id="378" r:id="rId12"/>
    <p:sldId id="372" r:id="rId13"/>
    <p:sldId id="361" r:id="rId14"/>
    <p:sldId id="362" r:id="rId15"/>
    <p:sldId id="364" r:id="rId16"/>
    <p:sldId id="373" r:id="rId17"/>
    <p:sldId id="374" r:id="rId18"/>
    <p:sldId id="369" r:id="rId19"/>
    <p:sldId id="335" r:id="rId20"/>
  </p:sldIdLst>
  <p:sldSz cx="9144000" cy="5143500" type="screen16x9"/>
  <p:notesSz cx="6670675" cy="9875838"/>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A8B"/>
    <a:srgbClr val="760049"/>
    <a:srgbClr val="00ADD0"/>
    <a:srgbClr val="00A9CE"/>
    <a:srgbClr val="D8DCD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5" autoAdjust="0"/>
    <p:restoredTop sz="83416" autoAdjust="0"/>
  </p:normalViewPr>
  <p:slideViewPr>
    <p:cSldViewPr snapToGrid="0" snapToObjects="1" showGuides="1">
      <p:cViewPr varScale="1">
        <p:scale>
          <a:sx n="87" d="100"/>
          <a:sy n="87" d="100"/>
        </p:scale>
        <p:origin x="998" y="41"/>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3120" y="5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5E601-1BD5-466A-80A5-FCAC18A71222}" type="doc">
      <dgm:prSet loTypeId="urn:microsoft.com/office/officeart/2005/8/layout/arrow2" loCatId="process" qsTypeId="urn:microsoft.com/office/officeart/2005/8/quickstyle/simple1" qsCatId="simple" csTypeId="urn:microsoft.com/office/officeart/2005/8/colors/accent1_2" csCatId="accent1" phldr="1"/>
      <dgm:spPr/>
    </dgm:pt>
    <dgm:pt modelId="{78899000-09C2-4964-B15F-6CA8504B1BF8}">
      <dgm:prSet phldrT="[Text]" custT="1"/>
      <dgm:spPr>
        <a:ln w="12700"/>
        <a:effectLst/>
        <a:sp3d/>
      </dgm:spPr>
      <dgm:t>
        <a:bodyPr/>
        <a:lstStyle/>
        <a:p>
          <a:r>
            <a:rPr lang="zh-CN" altLang="en-US" sz="2000" dirty="0"/>
            <a:t>数字化提升</a:t>
          </a:r>
          <a:endParaRPr lang="en-US" sz="2000" dirty="0"/>
        </a:p>
      </dgm:t>
    </dgm:pt>
    <dgm:pt modelId="{28F45C0C-F5D6-400D-BC43-7E209B31ED45}" type="parTrans" cxnId="{DBE8D15E-15AA-4604-BB92-96294CBA85DF}">
      <dgm:prSet/>
      <dgm:spPr/>
      <dgm:t>
        <a:bodyPr/>
        <a:lstStyle/>
        <a:p>
          <a:endParaRPr lang="en-US"/>
        </a:p>
      </dgm:t>
    </dgm:pt>
    <dgm:pt modelId="{CBC51E22-3CB1-4FDF-B66E-2532D41DFCC3}" type="sibTrans" cxnId="{DBE8D15E-15AA-4604-BB92-96294CBA85DF}">
      <dgm:prSet/>
      <dgm:spPr/>
      <dgm:t>
        <a:bodyPr/>
        <a:lstStyle/>
        <a:p>
          <a:endParaRPr lang="en-US"/>
        </a:p>
      </dgm:t>
    </dgm:pt>
    <dgm:pt modelId="{1F63624D-F686-4B84-8895-86656E0E02B8}">
      <dgm:prSet phldrT="[Text]" custT="1"/>
      <dgm:spPr>
        <a:ln w="12700"/>
        <a:effectLst/>
        <a:sp3d/>
      </dgm:spPr>
      <dgm:t>
        <a:bodyPr/>
        <a:lstStyle/>
        <a:p>
          <a:r>
            <a:rPr lang="zh-CN" altLang="en-US" sz="2000" dirty="0"/>
            <a:t>满足</a:t>
          </a:r>
          <a:r>
            <a:rPr lang="en-US" altLang="zh-CN" sz="2000" dirty="0"/>
            <a:t>DI</a:t>
          </a:r>
          <a:endParaRPr lang="en-US" sz="2000" dirty="0"/>
        </a:p>
      </dgm:t>
    </dgm:pt>
    <dgm:pt modelId="{14F83BA7-EA09-4A71-8500-A86DE2DBC2E5}" type="parTrans" cxnId="{C0C61D5D-7D94-4482-95C6-9E64746FCC66}">
      <dgm:prSet/>
      <dgm:spPr/>
      <dgm:t>
        <a:bodyPr/>
        <a:lstStyle/>
        <a:p>
          <a:endParaRPr lang="en-US"/>
        </a:p>
      </dgm:t>
    </dgm:pt>
    <dgm:pt modelId="{14D19A19-1D5C-4D93-9CA0-D3026A6EFFDD}" type="sibTrans" cxnId="{C0C61D5D-7D94-4482-95C6-9E64746FCC66}">
      <dgm:prSet/>
      <dgm:spPr/>
      <dgm:t>
        <a:bodyPr/>
        <a:lstStyle/>
        <a:p>
          <a:endParaRPr lang="en-US"/>
        </a:p>
      </dgm:t>
    </dgm:pt>
    <dgm:pt modelId="{46362927-4DD7-4D17-997E-EDD86C448E81}">
      <dgm:prSet phldrT="[Text]" custT="1"/>
      <dgm:spPr>
        <a:ln w="12700"/>
        <a:effectLst/>
        <a:sp3d/>
      </dgm:spPr>
      <dgm:t>
        <a:bodyPr/>
        <a:lstStyle/>
        <a:p>
          <a:r>
            <a:rPr lang="zh-CN" altLang="en-US" sz="2000" dirty="0"/>
            <a:t>唯一数据仓库</a:t>
          </a:r>
          <a:endParaRPr lang="en-US" sz="2000" dirty="0"/>
        </a:p>
      </dgm:t>
    </dgm:pt>
    <dgm:pt modelId="{6D3E1903-6E5B-4B44-9F71-B610EA208EE7}" type="parTrans" cxnId="{B52B8458-9447-4560-9AD2-5FF3BAE3040B}">
      <dgm:prSet/>
      <dgm:spPr/>
      <dgm:t>
        <a:bodyPr/>
        <a:lstStyle/>
        <a:p>
          <a:endParaRPr lang="en-US"/>
        </a:p>
      </dgm:t>
    </dgm:pt>
    <dgm:pt modelId="{484319DB-7A77-48BD-9406-341B82282501}" type="sibTrans" cxnId="{B52B8458-9447-4560-9AD2-5FF3BAE3040B}">
      <dgm:prSet/>
      <dgm:spPr/>
      <dgm:t>
        <a:bodyPr/>
        <a:lstStyle/>
        <a:p>
          <a:endParaRPr lang="en-US"/>
        </a:p>
      </dgm:t>
    </dgm:pt>
    <dgm:pt modelId="{A478DB00-01A8-49CD-A334-5011282F85CA}" type="pres">
      <dgm:prSet presAssocID="{2475E601-1BD5-466A-80A5-FCAC18A71222}" presName="arrowDiagram" presStyleCnt="0">
        <dgm:presLayoutVars>
          <dgm:chMax val="5"/>
          <dgm:dir/>
          <dgm:resizeHandles val="exact"/>
        </dgm:presLayoutVars>
      </dgm:prSet>
      <dgm:spPr/>
    </dgm:pt>
    <dgm:pt modelId="{0791037A-BA18-4ABE-9DE4-84B3D27A91F0}" type="pres">
      <dgm:prSet presAssocID="{2475E601-1BD5-466A-80A5-FCAC18A71222}" presName="arrow" presStyleLbl="bgShp" presStyleIdx="0" presStyleCnt="1"/>
      <dgm:spPr>
        <a:ln w="12700" cap="flat" cmpd="sng" algn="ctr">
          <a:solidFill>
            <a:schemeClr val="tx1">
              <a:alpha val="0"/>
            </a:schemeClr>
          </a:solidFill>
          <a:prstDash val="solid"/>
          <a:round/>
          <a:headEnd type="none" w="med" len="med"/>
          <a:tailEnd type="none" w="med" len="med"/>
        </a:ln>
        <a:effectLst/>
        <a:sp3d/>
      </dgm:spPr>
    </dgm:pt>
    <dgm:pt modelId="{364A05E5-15E2-449C-B131-4889B39DB6E9}" type="pres">
      <dgm:prSet presAssocID="{2475E601-1BD5-466A-80A5-FCAC18A71222}" presName="arrowDiagram3" presStyleCnt="0"/>
      <dgm:spPr/>
    </dgm:pt>
    <dgm:pt modelId="{B7039AF2-42F3-4989-BF27-071910EE3411}" type="pres">
      <dgm:prSet presAssocID="{78899000-09C2-4964-B15F-6CA8504B1BF8}" presName="bullet3a" presStyleLbl="node1" presStyleIdx="0" presStyleCnt="3"/>
      <dgm:spPr/>
    </dgm:pt>
    <dgm:pt modelId="{8B684F76-EFF4-4DE1-B5C7-981D9794EFEA}" type="pres">
      <dgm:prSet presAssocID="{78899000-09C2-4964-B15F-6CA8504B1BF8}" presName="textBox3a" presStyleLbl="revTx" presStyleIdx="0" presStyleCnt="3">
        <dgm:presLayoutVars>
          <dgm:bulletEnabled val="1"/>
        </dgm:presLayoutVars>
      </dgm:prSet>
      <dgm:spPr/>
    </dgm:pt>
    <dgm:pt modelId="{BFC85327-7268-4CB7-A50B-21B5B94601A4}" type="pres">
      <dgm:prSet presAssocID="{1F63624D-F686-4B84-8895-86656E0E02B8}" presName="bullet3b" presStyleLbl="node1" presStyleIdx="1" presStyleCnt="3"/>
      <dgm:spPr/>
    </dgm:pt>
    <dgm:pt modelId="{DDC8A410-1797-4B57-9606-59E5484BDB34}" type="pres">
      <dgm:prSet presAssocID="{1F63624D-F686-4B84-8895-86656E0E02B8}" presName="textBox3b" presStyleLbl="revTx" presStyleIdx="1" presStyleCnt="3">
        <dgm:presLayoutVars>
          <dgm:bulletEnabled val="1"/>
        </dgm:presLayoutVars>
      </dgm:prSet>
      <dgm:spPr/>
    </dgm:pt>
    <dgm:pt modelId="{2CA6B420-3DD4-4040-B72A-ED6C6B63FC4E}" type="pres">
      <dgm:prSet presAssocID="{46362927-4DD7-4D17-997E-EDD86C448E81}" presName="bullet3c" presStyleLbl="node1" presStyleIdx="2" presStyleCnt="3"/>
      <dgm:spPr/>
    </dgm:pt>
    <dgm:pt modelId="{7B3EA66E-6B74-443E-8EF9-2927532F18F3}" type="pres">
      <dgm:prSet presAssocID="{46362927-4DD7-4D17-997E-EDD86C448E81}" presName="textBox3c" presStyleLbl="revTx" presStyleIdx="2" presStyleCnt="3">
        <dgm:presLayoutVars>
          <dgm:bulletEnabled val="1"/>
        </dgm:presLayoutVars>
      </dgm:prSet>
      <dgm:spPr/>
    </dgm:pt>
  </dgm:ptLst>
  <dgm:cxnLst>
    <dgm:cxn modelId="{E4311C06-FEB2-4728-BADE-1A8149C34198}" type="presOf" srcId="{2475E601-1BD5-466A-80A5-FCAC18A71222}" destId="{A478DB00-01A8-49CD-A334-5011282F85CA}" srcOrd="0" destOrd="0" presId="urn:microsoft.com/office/officeart/2005/8/layout/arrow2"/>
    <dgm:cxn modelId="{C0C61D5D-7D94-4482-95C6-9E64746FCC66}" srcId="{2475E601-1BD5-466A-80A5-FCAC18A71222}" destId="{1F63624D-F686-4B84-8895-86656E0E02B8}" srcOrd="1" destOrd="0" parTransId="{14F83BA7-EA09-4A71-8500-A86DE2DBC2E5}" sibTransId="{14D19A19-1D5C-4D93-9CA0-D3026A6EFFDD}"/>
    <dgm:cxn modelId="{DBE8D15E-15AA-4604-BB92-96294CBA85DF}" srcId="{2475E601-1BD5-466A-80A5-FCAC18A71222}" destId="{78899000-09C2-4964-B15F-6CA8504B1BF8}" srcOrd="0" destOrd="0" parTransId="{28F45C0C-F5D6-400D-BC43-7E209B31ED45}" sibTransId="{CBC51E22-3CB1-4FDF-B66E-2532D41DFCC3}"/>
    <dgm:cxn modelId="{52FB3D4D-CC5E-4243-8C81-5B26FA2E621B}" type="presOf" srcId="{46362927-4DD7-4D17-997E-EDD86C448E81}" destId="{7B3EA66E-6B74-443E-8EF9-2927532F18F3}" srcOrd="0" destOrd="0" presId="urn:microsoft.com/office/officeart/2005/8/layout/arrow2"/>
    <dgm:cxn modelId="{B52B8458-9447-4560-9AD2-5FF3BAE3040B}" srcId="{2475E601-1BD5-466A-80A5-FCAC18A71222}" destId="{46362927-4DD7-4D17-997E-EDD86C448E81}" srcOrd="2" destOrd="0" parTransId="{6D3E1903-6E5B-4B44-9F71-B610EA208EE7}" sibTransId="{484319DB-7A77-48BD-9406-341B82282501}"/>
    <dgm:cxn modelId="{5CB7A497-8406-4E32-AF0A-02612FA3B3C8}" type="presOf" srcId="{78899000-09C2-4964-B15F-6CA8504B1BF8}" destId="{8B684F76-EFF4-4DE1-B5C7-981D9794EFEA}" srcOrd="0" destOrd="0" presId="urn:microsoft.com/office/officeart/2005/8/layout/arrow2"/>
    <dgm:cxn modelId="{45E8BCE1-4B4E-4AC8-9332-693601068A93}" type="presOf" srcId="{1F63624D-F686-4B84-8895-86656E0E02B8}" destId="{DDC8A410-1797-4B57-9606-59E5484BDB34}" srcOrd="0" destOrd="0" presId="urn:microsoft.com/office/officeart/2005/8/layout/arrow2"/>
    <dgm:cxn modelId="{48892EDF-1C06-4F97-860F-760014A3E42B}" type="presParOf" srcId="{A478DB00-01A8-49CD-A334-5011282F85CA}" destId="{0791037A-BA18-4ABE-9DE4-84B3D27A91F0}" srcOrd="0" destOrd="0" presId="urn:microsoft.com/office/officeart/2005/8/layout/arrow2"/>
    <dgm:cxn modelId="{77D6C54E-2EC3-458F-84B1-E691F0DC7236}" type="presParOf" srcId="{A478DB00-01A8-49CD-A334-5011282F85CA}" destId="{364A05E5-15E2-449C-B131-4889B39DB6E9}" srcOrd="1" destOrd="0" presId="urn:microsoft.com/office/officeart/2005/8/layout/arrow2"/>
    <dgm:cxn modelId="{FD578090-E6D7-4E5F-B62B-1E13DE20E01E}" type="presParOf" srcId="{364A05E5-15E2-449C-B131-4889B39DB6E9}" destId="{B7039AF2-42F3-4989-BF27-071910EE3411}" srcOrd="0" destOrd="0" presId="urn:microsoft.com/office/officeart/2005/8/layout/arrow2"/>
    <dgm:cxn modelId="{5CBD1007-F583-4F34-A507-AD030ADEEE34}" type="presParOf" srcId="{364A05E5-15E2-449C-B131-4889B39DB6E9}" destId="{8B684F76-EFF4-4DE1-B5C7-981D9794EFEA}" srcOrd="1" destOrd="0" presId="urn:microsoft.com/office/officeart/2005/8/layout/arrow2"/>
    <dgm:cxn modelId="{66A0113C-B4A7-4417-8E93-CBB312E75872}" type="presParOf" srcId="{364A05E5-15E2-449C-B131-4889B39DB6E9}" destId="{BFC85327-7268-4CB7-A50B-21B5B94601A4}" srcOrd="2" destOrd="0" presId="urn:microsoft.com/office/officeart/2005/8/layout/arrow2"/>
    <dgm:cxn modelId="{4C31C893-82DA-4538-9FAE-6EFC7882084A}" type="presParOf" srcId="{364A05E5-15E2-449C-B131-4889B39DB6E9}" destId="{DDC8A410-1797-4B57-9606-59E5484BDB34}" srcOrd="3" destOrd="0" presId="urn:microsoft.com/office/officeart/2005/8/layout/arrow2"/>
    <dgm:cxn modelId="{D1986563-EA9E-4F28-B7A6-A612F16D97C0}" type="presParOf" srcId="{364A05E5-15E2-449C-B131-4889B39DB6E9}" destId="{2CA6B420-3DD4-4040-B72A-ED6C6B63FC4E}" srcOrd="4" destOrd="0" presId="urn:microsoft.com/office/officeart/2005/8/layout/arrow2"/>
    <dgm:cxn modelId="{83D2CE90-7902-4745-8087-6329AE06E9ED}" type="presParOf" srcId="{364A05E5-15E2-449C-B131-4889B39DB6E9}" destId="{7B3EA66E-6B74-443E-8EF9-2927532F18F3}"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A1AD6C-AF05-4DCD-889C-4302F9948C6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7A71AB05-06A0-4443-BE11-E45FA7CAAE25}">
      <dgm:prSet phldrT="[Text]"/>
      <dgm:spPr>
        <a:sp3d/>
      </dgm:spPr>
      <dgm:t>
        <a:bodyPr/>
        <a:lstStyle/>
        <a:p>
          <a:r>
            <a:rPr lang="en-US" dirty="0"/>
            <a:t>Data Archival</a:t>
          </a:r>
        </a:p>
      </dgm:t>
    </dgm:pt>
    <dgm:pt modelId="{2FEE6F11-6391-4610-995D-E4B212D9FE78}" type="parTrans" cxnId="{809AE1CB-848D-4460-9E10-ACF9BF4BD455}">
      <dgm:prSet/>
      <dgm:spPr/>
      <dgm:t>
        <a:bodyPr/>
        <a:lstStyle/>
        <a:p>
          <a:endParaRPr lang="en-US"/>
        </a:p>
      </dgm:t>
    </dgm:pt>
    <dgm:pt modelId="{8CBB9F75-9532-4B49-92B7-58DE446F0D4D}" type="sibTrans" cxnId="{809AE1CB-848D-4460-9E10-ACF9BF4BD455}">
      <dgm:prSet/>
      <dgm:spPr>
        <a:sp3d/>
      </dgm:spPr>
      <dgm:t>
        <a:bodyPr/>
        <a:lstStyle/>
        <a:p>
          <a:endParaRPr lang="en-US"/>
        </a:p>
      </dgm:t>
    </dgm:pt>
    <dgm:pt modelId="{D8253026-2B80-4E42-9F14-DBDF3C6BAF2D}">
      <dgm:prSet phldrT="[Text]"/>
      <dgm:spPr>
        <a:sp3d/>
      </dgm:spPr>
      <dgm:t>
        <a:bodyPr/>
        <a:lstStyle/>
        <a:p>
          <a:r>
            <a:rPr lang="en-US" dirty="0"/>
            <a:t>SQL Server</a:t>
          </a:r>
        </a:p>
      </dgm:t>
    </dgm:pt>
    <dgm:pt modelId="{790F64DC-D79F-41D5-A92E-3F510BCFB032}" type="parTrans" cxnId="{7CA5394D-D272-466A-989C-232885D3C3C1}">
      <dgm:prSet/>
      <dgm:spPr/>
      <dgm:t>
        <a:bodyPr/>
        <a:lstStyle/>
        <a:p>
          <a:endParaRPr lang="en-US"/>
        </a:p>
      </dgm:t>
    </dgm:pt>
    <dgm:pt modelId="{550107E8-6391-4E49-BECC-BB593080DA99}" type="sibTrans" cxnId="{7CA5394D-D272-466A-989C-232885D3C3C1}">
      <dgm:prSet/>
      <dgm:spPr>
        <a:sp3d/>
      </dgm:spPr>
      <dgm:t>
        <a:bodyPr/>
        <a:lstStyle/>
        <a:p>
          <a:endParaRPr lang="en-US"/>
        </a:p>
      </dgm:t>
    </dgm:pt>
    <dgm:pt modelId="{9154EB27-0854-4E40-9828-D4EA93A1A8F4}">
      <dgm:prSet phldrT="[Text]"/>
      <dgm:spPr>
        <a:sp3d/>
      </dgm:spPr>
      <dgm:t>
        <a:bodyPr/>
        <a:lstStyle/>
        <a:p>
          <a:r>
            <a:rPr lang="en-US" dirty="0" err="1"/>
            <a:t>RtReports</a:t>
          </a:r>
          <a:r>
            <a:rPr lang="en-US" dirty="0"/>
            <a:t> </a:t>
          </a:r>
        </a:p>
      </dgm:t>
    </dgm:pt>
    <dgm:pt modelId="{F3DF2AF7-9803-4643-9171-B70445152B66}" type="parTrans" cxnId="{FCA7F287-1125-422C-BF16-6387B12FA7BB}">
      <dgm:prSet/>
      <dgm:spPr/>
      <dgm:t>
        <a:bodyPr/>
        <a:lstStyle/>
        <a:p>
          <a:endParaRPr lang="en-US"/>
        </a:p>
      </dgm:t>
    </dgm:pt>
    <dgm:pt modelId="{53955E7A-5CA9-448D-BA00-2D64504BDCC9}" type="sibTrans" cxnId="{FCA7F287-1125-422C-BF16-6387B12FA7BB}">
      <dgm:prSet/>
      <dgm:spPr/>
      <dgm:t>
        <a:bodyPr/>
        <a:lstStyle/>
        <a:p>
          <a:endParaRPr lang="en-US"/>
        </a:p>
      </dgm:t>
    </dgm:pt>
    <dgm:pt modelId="{735F6170-54D7-456B-B588-9CA6E9B299C8}">
      <dgm:prSet phldrT="[Text]"/>
      <dgm:spPr>
        <a:sp3d/>
      </dgm:spPr>
      <dgm:t>
        <a:bodyPr/>
        <a:lstStyle/>
        <a:p>
          <a:r>
            <a:rPr lang="en-US" dirty="0"/>
            <a:t>Analysis &amp; Notifications </a:t>
          </a:r>
        </a:p>
      </dgm:t>
    </dgm:pt>
    <dgm:pt modelId="{EE2162D1-0EC6-4BE0-97B8-23033F1AB361}" type="parTrans" cxnId="{A424DC8F-240C-4C8D-9408-5BAB6657FAD7}">
      <dgm:prSet/>
      <dgm:spPr/>
      <dgm:t>
        <a:bodyPr/>
        <a:lstStyle/>
        <a:p>
          <a:endParaRPr lang="en-US"/>
        </a:p>
      </dgm:t>
    </dgm:pt>
    <dgm:pt modelId="{7E368322-7963-41A9-86A8-93E6A2455EAB}" type="sibTrans" cxnId="{A424DC8F-240C-4C8D-9408-5BAB6657FAD7}">
      <dgm:prSet/>
      <dgm:spPr/>
      <dgm:t>
        <a:bodyPr/>
        <a:lstStyle/>
        <a:p>
          <a:endParaRPr lang="en-US"/>
        </a:p>
      </dgm:t>
    </dgm:pt>
    <dgm:pt modelId="{063536DE-7DE4-4CA1-949D-D78E901F6CAE}">
      <dgm:prSet phldrT="[Text]"/>
      <dgm:spPr>
        <a:sp3d/>
      </dgm:spPr>
      <dgm:t>
        <a:bodyPr/>
        <a:lstStyle/>
        <a:p>
          <a:r>
            <a:rPr lang="en-US" dirty="0"/>
            <a:t>Vision</a:t>
          </a:r>
        </a:p>
      </dgm:t>
    </dgm:pt>
    <dgm:pt modelId="{BF9E0982-4173-4599-9922-B3C763867C19}" type="parTrans" cxnId="{EA48A878-ECCF-4106-8B37-E812F53E5F3A}">
      <dgm:prSet/>
      <dgm:spPr/>
      <dgm:t>
        <a:bodyPr/>
        <a:lstStyle/>
        <a:p>
          <a:endParaRPr lang="en-US"/>
        </a:p>
      </dgm:t>
    </dgm:pt>
    <dgm:pt modelId="{3511218D-7042-4F1E-A287-6EF16E413E5C}" type="sibTrans" cxnId="{EA48A878-ECCF-4106-8B37-E812F53E5F3A}">
      <dgm:prSet/>
      <dgm:spPr/>
      <dgm:t>
        <a:bodyPr/>
        <a:lstStyle/>
        <a:p>
          <a:endParaRPr lang="en-US"/>
        </a:p>
      </dgm:t>
    </dgm:pt>
    <dgm:pt modelId="{1BA3ABAF-5B54-48C6-8A68-8EEDC0FD2284}">
      <dgm:prSet phldrT="[Text]"/>
      <dgm:spPr>
        <a:sp3d/>
      </dgm:spPr>
      <dgm:t>
        <a:bodyPr/>
        <a:lstStyle/>
        <a:p>
          <a:r>
            <a:rPr lang="en-US" dirty="0"/>
            <a:t>Asset Framework</a:t>
          </a:r>
        </a:p>
      </dgm:t>
    </dgm:pt>
    <dgm:pt modelId="{D7E41B69-F9F6-46FA-AA85-6AFF661E4254}" type="sibTrans" cxnId="{0F95739B-E442-4F60-B998-5CBAFF16149D}">
      <dgm:prSet/>
      <dgm:spPr>
        <a:sp3d/>
      </dgm:spPr>
      <dgm:t>
        <a:bodyPr/>
        <a:lstStyle/>
        <a:p>
          <a:endParaRPr lang="en-US"/>
        </a:p>
      </dgm:t>
    </dgm:pt>
    <dgm:pt modelId="{B58619ED-80F0-49E2-83B1-0D2C6422E852}" type="parTrans" cxnId="{0F95739B-E442-4F60-B998-5CBAFF16149D}">
      <dgm:prSet/>
      <dgm:spPr/>
      <dgm:t>
        <a:bodyPr/>
        <a:lstStyle/>
        <a:p>
          <a:endParaRPr lang="en-US"/>
        </a:p>
      </dgm:t>
    </dgm:pt>
    <dgm:pt modelId="{8E41C778-3097-4DB1-BA64-96DA6FA7E2FC}">
      <dgm:prSet phldrT="[Text]"/>
      <dgm:spPr>
        <a:sp3d/>
      </dgm:spPr>
      <dgm:t>
        <a:bodyPr/>
        <a:lstStyle/>
        <a:p>
          <a:r>
            <a:rPr lang="en-US" dirty="0"/>
            <a:t>API Collective</a:t>
          </a:r>
        </a:p>
      </dgm:t>
    </dgm:pt>
    <dgm:pt modelId="{91C371A7-8661-41DC-B968-F3ADC8D0F2CB}" type="parTrans" cxnId="{710A2464-F6D5-4B7C-846A-16F232CA4C11}">
      <dgm:prSet/>
      <dgm:spPr/>
      <dgm:t>
        <a:bodyPr/>
        <a:lstStyle/>
        <a:p>
          <a:endParaRPr lang="en-US"/>
        </a:p>
      </dgm:t>
    </dgm:pt>
    <dgm:pt modelId="{27638C30-B85B-4032-B02B-91EC0D31C35C}" type="sibTrans" cxnId="{710A2464-F6D5-4B7C-846A-16F232CA4C11}">
      <dgm:prSet/>
      <dgm:spPr/>
      <dgm:t>
        <a:bodyPr/>
        <a:lstStyle/>
        <a:p>
          <a:endParaRPr lang="en-US"/>
        </a:p>
      </dgm:t>
    </dgm:pt>
    <dgm:pt modelId="{BCEF7662-0193-4D97-920A-9A35828F6F70}" type="pres">
      <dgm:prSet presAssocID="{F7A1AD6C-AF05-4DCD-889C-4302F9948C6D}" presName="Name0" presStyleCnt="0">
        <dgm:presLayoutVars>
          <dgm:chMax val="7"/>
          <dgm:chPref val="7"/>
          <dgm:dir/>
        </dgm:presLayoutVars>
      </dgm:prSet>
      <dgm:spPr/>
    </dgm:pt>
    <dgm:pt modelId="{E893999A-59FC-4CDB-9AB8-F07C091F333A}" type="pres">
      <dgm:prSet presAssocID="{F7A1AD6C-AF05-4DCD-889C-4302F9948C6D}" presName="Name1" presStyleCnt="0"/>
      <dgm:spPr/>
    </dgm:pt>
    <dgm:pt modelId="{9FE622E4-B1AF-4B65-9B38-0A945FBAD06C}" type="pres">
      <dgm:prSet presAssocID="{F7A1AD6C-AF05-4DCD-889C-4302F9948C6D}" presName="cycle" presStyleCnt="0"/>
      <dgm:spPr/>
    </dgm:pt>
    <dgm:pt modelId="{19E7EA81-3B1F-4F08-9392-E10FE448E472}" type="pres">
      <dgm:prSet presAssocID="{F7A1AD6C-AF05-4DCD-889C-4302F9948C6D}" presName="srcNode" presStyleLbl="node1" presStyleIdx="0" presStyleCnt="7"/>
      <dgm:spPr/>
    </dgm:pt>
    <dgm:pt modelId="{3853B72A-B50A-4843-B0D9-A14BF667D154}" type="pres">
      <dgm:prSet presAssocID="{F7A1AD6C-AF05-4DCD-889C-4302F9948C6D}" presName="conn" presStyleLbl="parChTrans1D2" presStyleIdx="0" presStyleCnt="1"/>
      <dgm:spPr/>
    </dgm:pt>
    <dgm:pt modelId="{8B2E7DC0-42D7-4127-B836-7D22C15219A5}" type="pres">
      <dgm:prSet presAssocID="{F7A1AD6C-AF05-4DCD-889C-4302F9948C6D}" presName="extraNode" presStyleLbl="node1" presStyleIdx="0" presStyleCnt="7"/>
      <dgm:spPr/>
    </dgm:pt>
    <dgm:pt modelId="{D8AD71DB-41FF-4B59-887B-A24442CB15BF}" type="pres">
      <dgm:prSet presAssocID="{F7A1AD6C-AF05-4DCD-889C-4302F9948C6D}" presName="dstNode" presStyleLbl="node1" presStyleIdx="0" presStyleCnt="7"/>
      <dgm:spPr/>
    </dgm:pt>
    <dgm:pt modelId="{9E88902D-D60A-4F2E-8EDE-B8A86A06D530}" type="pres">
      <dgm:prSet presAssocID="{7A71AB05-06A0-4443-BE11-E45FA7CAAE25}" presName="text_1" presStyleLbl="node1" presStyleIdx="0" presStyleCnt="7">
        <dgm:presLayoutVars>
          <dgm:bulletEnabled val="1"/>
        </dgm:presLayoutVars>
      </dgm:prSet>
      <dgm:spPr/>
    </dgm:pt>
    <dgm:pt modelId="{4D3D69AE-CFDC-4DD9-AEB2-579562FF70B3}" type="pres">
      <dgm:prSet presAssocID="{7A71AB05-06A0-4443-BE11-E45FA7CAAE25}" presName="accent_1" presStyleCnt="0"/>
      <dgm:spPr/>
    </dgm:pt>
    <dgm:pt modelId="{AE337662-C504-47FE-91F0-76F8DC738C66}" type="pres">
      <dgm:prSet presAssocID="{7A71AB05-06A0-4443-BE11-E45FA7CAAE25}" presName="accentRepeatNode" presStyleLbl="solidFgAcc1" presStyleIdx="0" presStyleCnt="7"/>
      <dgm:spPr/>
    </dgm:pt>
    <dgm:pt modelId="{B877536A-F853-4042-B50D-24F8E410DDEB}" type="pres">
      <dgm:prSet presAssocID="{1BA3ABAF-5B54-48C6-8A68-8EEDC0FD2284}" presName="text_2" presStyleLbl="node1" presStyleIdx="1" presStyleCnt="7">
        <dgm:presLayoutVars>
          <dgm:bulletEnabled val="1"/>
        </dgm:presLayoutVars>
      </dgm:prSet>
      <dgm:spPr/>
    </dgm:pt>
    <dgm:pt modelId="{4599505B-04BF-430C-A164-881A9BF60F0E}" type="pres">
      <dgm:prSet presAssocID="{1BA3ABAF-5B54-48C6-8A68-8EEDC0FD2284}" presName="accent_2" presStyleCnt="0"/>
      <dgm:spPr/>
    </dgm:pt>
    <dgm:pt modelId="{40E1A585-1F1A-491F-A830-9AC22D0C8782}" type="pres">
      <dgm:prSet presAssocID="{1BA3ABAF-5B54-48C6-8A68-8EEDC0FD2284}" presName="accentRepeatNode" presStyleLbl="solidFgAcc1" presStyleIdx="1" presStyleCnt="7"/>
      <dgm:spPr/>
    </dgm:pt>
    <dgm:pt modelId="{BF04A78E-4CF6-452F-91AE-17B17F10D67F}" type="pres">
      <dgm:prSet presAssocID="{D8253026-2B80-4E42-9F14-DBDF3C6BAF2D}" presName="text_3" presStyleLbl="node1" presStyleIdx="2" presStyleCnt="7">
        <dgm:presLayoutVars>
          <dgm:bulletEnabled val="1"/>
        </dgm:presLayoutVars>
      </dgm:prSet>
      <dgm:spPr/>
    </dgm:pt>
    <dgm:pt modelId="{D59C0E83-0DC2-4655-B2D7-04B19E532F6B}" type="pres">
      <dgm:prSet presAssocID="{D8253026-2B80-4E42-9F14-DBDF3C6BAF2D}" presName="accent_3" presStyleCnt="0"/>
      <dgm:spPr/>
    </dgm:pt>
    <dgm:pt modelId="{CF14A74C-23DF-429B-A4AC-8357C726B210}" type="pres">
      <dgm:prSet presAssocID="{D8253026-2B80-4E42-9F14-DBDF3C6BAF2D}" presName="accentRepeatNode" presStyleLbl="solidFgAcc1" presStyleIdx="2" presStyleCnt="7"/>
      <dgm:spPr/>
    </dgm:pt>
    <dgm:pt modelId="{ECB59730-47B9-4D36-826E-9E0479FE2141}" type="pres">
      <dgm:prSet presAssocID="{9154EB27-0854-4E40-9828-D4EA93A1A8F4}" presName="text_4" presStyleLbl="node1" presStyleIdx="3" presStyleCnt="7">
        <dgm:presLayoutVars>
          <dgm:bulletEnabled val="1"/>
        </dgm:presLayoutVars>
      </dgm:prSet>
      <dgm:spPr/>
    </dgm:pt>
    <dgm:pt modelId="{933EB931-E146-4C27-9504-A419C4F48DAA}" type="pres">
      <dgm:prSet presAssocID="{9154EB27-0854-4E40-9828-D4EA93A1A8F4}" presName="accent_4" presStyleCnt="0"/>
      <dgm:spPr/>
    </dgm:pt>
    <dgm:pt modelId="{3D9A9A92-B922-4C46-9811-F5B5A07EBA4B}" type="pres">
      <dgm:prSet presAssocID="{9154EB27-0854-4E40-9828-D4EA93A1A8F4}" presName="accentRepeatNode" presStyleLbl="solidFgAcc1" presStyleIdx="3" presStyleCnt="7"/>
      <dgm:spPr/>
    </dgm:pt>
    <dgm:pt modelId="{37C2560C-BFEF-43B4-9E71-ECC0DC41C651}" type="pres">
      <dgm:prSet presAssocID="{735F6170-54D7-456B-B588-9CA6E9B299C8}" presName="text_5" presStyleLbl="node1" presStyleIdx="4" presStyleCnt="7">
        <dgm:presLayoutVars>
          <dgm:bulletEnabled val="1"/>
        </dgm:presLayoutVars>
      </dgm:prSet>
      <dgm:spPr/>
    </dgm:pt>
    <dgm:pt modelId="{90E2E0F6-6D59-410F-A942-054E0445A756}" type="pres">
      <dgm:prSet presAssocID="{735F6170-54D7-456B-B588-9CA6E9B299C8}" presName="accent_5" presStyleCnt="0"/>
      <dgm:spPr/>
    </dgm:pt>
    <dgm:pt modelId="{7604C8DC-35C0-499E-9BC8-0069066A1ECB}" type="pres">
      <dgm:prSet presAssocID="{735F6170-54D7-456B-B588-9CA6E9B299C8}" presName="accentRepeatNode" presStyleLbl="solidFgAcc1" presStyleIdx="4" presStyleCnt="7"/>
      <dgm:spPr/>
    </dgm:pt>
    <dgm:pt modelId="{876B2AA0-B8F6-48DD-8C12-AE5B706C3F39}" type="pres">
      <dgm:prSet presAssocID="{063536DE-7DE4-4CA1-949D-D78E901F6CAE}" presName="text_6" presStyleLbl="node1" presStyleIdx="5" presStyleCnt="7">
        <dgm:presLayoutVars>
          <dgm:bulletEnabled val="1"/>
        </dgm:presLayoutVars>
      </dgm:prSet>
      <dgm:spPr/>
    </dgm:pt>
    <dgm:pt modelId="{557999B4-B653-48D5-9A59-8B45E144A415}" type="pres">
      <dgm:prSet presAssocID="{063536DE-7DE4-4CA1-949D-D78E901F6CAE}" presName="accent_6" presStyleCnt="0"/>
      <dgm:spPr/>
    </dgm:pt>
    <dgm:pt modelId="{EB541DAD-500A-4387-8648-C1EF93F116F8}" type="pres">
      <dgm:prSet presAssocID="{063536DE-7DE4-4CA1-949D-D78E901F6CAE}" presName="accentRepeatNode" presStyleLbl="solidFgAcc1" presStyleIdx="5" presStyleCnt="7"/>
      <dgm:spPr/>
    </dgm:pt>
    <dgm:pt modelId="{68B99F24-E7A7-460A-80F0-E72DFF8FDC69}" type="pres">
      <dgm:prSet presAssocID="{8E41C778-3097-4DB1-BA64-96DA6FA7E2FC}" presName="text_7" presStyleLbl="node1" presStyleIdx="6" presStyleCnt="7">
        <dgm:presLayoutVars>
          <dgm:bulletEnabled val="1"/>
        </dgm:presLayoutVars>
      </dgm:prSet>
      <dgm:spPr/>
    </dgm:pt>
    <dgm:pt modelId="{A9CA43A0-842E-4D8A-9813-524FBEA5B029}" type="pres">
      <dgm:prSet presAssocID="{8E41C778-3097-4DB1-BA64-96DA6FA7E2FC}" presName="accent_7" presStyleCnt="0"/>
      <dgm:spPr/>
    </dgm:pt>
    <dgm:pt modelId="{946AE249-C860-49DB-ADCF-74BED454B509}" type="pres">
      <dgm:prSet presAssocID="{8E41C778-3097-4DB1-BA64-96DA6FA7E2FC}" presName="accentRepeatNode" presStyleLbl="solidFgAcc1" presStyleIdx="6" presStyleCnt="7"/>
      <dgm:spPr/>
    </dgm:pt>
  </dgm:ptLst>
  <dgm:cxnLst>
    <dgm:cxn modelId="{B29A3306-FFC3-46B9-A578-4A52040E2E11}" type="presOf" srcId="{7A71AB05-06A0-4443-BE11-E45FA7CAAE25}" destId="{9E88902D-D60A-4F2E-8EDE-B8A86A06D530}" srcOrd="0" destOrd="0" presId="urn:microsoft.com/office/officeart/2008/layout/VerticalCurvedList"/>
    <dgm:cxn modelId="{710A2464-F6D5-4B7C-846A-16F232CA4C11}" srcId="{F7A1AD6C-AF05-4DCD-889C-4302F9948C6D}" destId="{8E41C778-3097-4DB1-BA64-96DA6FA7E2FC}" srcOrd="6" destOrd="0" parTransId="{91C371A7-8661-41DC-B968-F3ADC8D0F2CB}" sibTransId="{27638C30-B85B-4032-B02B-91EC0D31C35C}"/>
    <dgm:cxn modelId="{7CA5394D-D272-466A-989C-232885D3C3C1}" srcId="{F7A1AD6C-AF05-4DCD-889C-4302F9948C6D}" destId="{D8253026-2B80-4E42-9F14-DBDF3C6BAF2D}" srcOrd="2" destOrd="0" parTransId="{790F64DC-D79F-41D5-A92E-3F510BCFB032}" sibTransId="{550107E8-6391-4E49-BECC-BB593080DA99}"/>
    <dgm:cxn modelId="{EA48A878-ECCF-4106-8B37-E812F53E5F3A}" srcId="{F7A1AD6C-AF05-4DCD-889C-4302F9948C6D}" destId="{063536DE-7DE4-4CA1-949D-D78E901F6CAE}" srcOrd="5" destOrd="0" parTransId="{BF9E0982-4173-4599-9922-B3C763867C19}" sibTransId="{3511218D-7042-4F1E-A287-6EF16E413E5C}"/>
    <dgm:cxn modelId="{E587F681-B314-4CE8-8FDB-94932729690B}" type="presOf" srcId="{8CBB9F75-9532-4B49-92B7-58DE446F0D4D}" destId="{3853B72A-B50A-4843-B0D9-A14BF667D154}" srcOrd="0" destOrd="0" presId="urn:microsoft.com/office/officeart/2008/layout/VerticalCurvedList"/>
    <dgm:cxn modelId="{FCA7F287-1125-422C-BF16-6387B12FA7BB}" srcId="{F7A1AD6C-AF05-4DCD-889C-4302F9948C6D}" destId="{9154EB27-0854-4E40-9828-D4EA93A1A8F4}" srcOrd="3" destOrd="0" parTransId="{F3DF2AF7-9803-4643-9171-B70445152B66}" sibTransId="{53955E7A-5CA9-448D-BA00-2D64504BDCC9}"/>
    <dgm:cxn modelId="{2FAC378F-B7B5-4ACF-AC84-F91DA857FB87}" type="presOf" srcId="{735F6170-54D7-456B-B588-9CA6E9B299C8}" destId="{37C2560C-BFEF-43B4-9E71-ECC0DC41C651}" srcOrd="0" destOrd="0" presId="urn:microsoft.com/office/officeart/2008/layout/VerticalCurvedList"/>
    <dgm:cxn modelId="{A424DC8F-240C-4C8D-9408-5BAB6657FAD7}" srcId="{F7A1AD6C-AF05-4DCD-889C-4302F9948C6D}" destId="{735F6170-54D7-456B-B588-9CA6E9B299C8}" srcOrd="4" destOrd="0" parTransId="{EE2162D1-0EC6-4BE0-97B8-23033F1AB361}" sibTransId="{7E368322-7963-41A9-86A8-93E6A2455EAB}"/>
    <dgm:cxn modelId="{35D07D90-2EE6-4AD8-BEBA-AE2CB57B3D76}" type="presOf" srcId="{063536DE-7DE4-4CA1-949D-D78E901F6CAE}" destId="{876B2AA0-B8F6-48DD-8C12-AE5B706C3F39}" srcOrd="0" destOrd="0" presId="urn:microsoft.com/office/officeart/2008/layout/VerticalCurvedList"/>
    <dgm:cxn modelId="{0F95739B-E442-4F60-B998-5CBAFF16149D}" srcId="{F7A1AD6C-AF05-4DCD-889C-4302F9948C6D}" destId="{1BA3ABAF-5B54-48C6-8A68-8EEDC0FD2284}" srcOrd="1" destOrd="0" parTransId="{B58619ED-80F0-49E2-83B1-0D2C6422E852}" sibTransId="{D7E41B69-F9F6-46FA-AA85-6AFF661E4254}"/>
    <dgm:cxn modelId="{99BDC8BC-7E5C-437F-8489-51D0D4386737}" type="presOf" srcId="{D8253026-2B80-4E42-9F14-DBDF3C6BAF2D}" destId="{BF04A78E-4CF6-452F-91AE-17B17F10D67F}" srcOrd="0" destOrd="0" presId="urn:microsoft.com/office/officeart/2008/layout/VerticalCurvedList"/>
    <dgm:cxn modelId="{809AE1CB-848D-4460-9E10-ACF9BF4BD455}" srcId="{F7A1AD6C-AF05-4DCD-889C-4302F9948C6D}" destId="{7A71AB05-06A0-4443-BE11-E45FA7CAAE25}" srcOrd="0" destOrd="0" parTransId="{2FEE6F11-6391-4610-995D-E4B212D9FE78}" sibTransId="{8CBB9F75-9532-4B49-92B7-58DE446F0D4D}"/>
    <dgm:cxn modelId="{08C37AE4-0F24-4BD9-99D5-2839375DD3A7}" type="presOf" srcId="{9154EB27-0854-4E40-9828-D4EA93A1A8F4}" destId="{ECB59730-47B9-4D36-826E-9E0479FE2141}" srcOrd="0" destOrd="0" presId="urn:microsoft.com/office/officeart/2008/layout/VerticalCurvedList"/>
    <dgm:cxn modelId="{E2D403EE-85B2-4FEA-927B-9B9AE8BFE052}" type="presOf" srcId="{F7A1AD6C-AF05-4DCD-889C-4302F9948C6D}" destId="{BCEF7662-0193-4D97-920A-9A35828F6F70}" srcOrd="0" destOrd="0" presId="urn:microsoft.com/office/officeart/2008/layout/VerticalCurvedList"/>
    <dgm:cxn modelId="{1BC407F0-3C91-47F5-9A0B-44E688531678}" type="presOf" srcId="{1BA3ABAF-5B54-48C6-8A68-8EEDC0FD2284}" destId="{B877536A-F853-4042-B50D-24F8E410DDEB}" srcOrd="0" destOrd="0" presId="urn:microsoft.com/office/officeart/2008/layout/VerticalCurvedList"/>
    <dgm:cxn modelId="{2E7AC0F9-CD6B-423F-A8FF-7421C5F1C3A1}" type="presOf" srcId="{8E41C778-3097-4DB1-BA64-96DA6FA7E2FC}" destId="{68B99F24-E7A7-460A-80F0-E72DFF8FDC69}" srcOrd="0" destOrd="0" presId="urn:microsoft.com/office/officeart/2008/layout/VerticalCurvedList"/>
    <dgm:cxn modelId="{6E28A2CF-1A2F-419B-B081-FA14B6E726E7}" type="presParOf" srcId="{BCEF7662-0193-4D97-920A-9A35828F6F70}" destId="{E893999A-59FC-4CDB-9AB8-F07C091F333A}" srcOrd="0" destOrd="0" presId="urn:microsoft.com/office/officeart/2008/layout/VerticalCurvedList"/>
    <dgm:cxn modelId="{9CE6B9FC-2EF3-45D0-83EE-9440B85CCA4B}" type="presParOf" srcId="{E893999A-59FC-4CDB-9AB8-F07C091F333A}" destId="{9FE622E4-B1AF-4B65-9B38-0A945FBAD06C}" srcOrd="0" destOrd="0" presId="urn:microsoft.com/office/officeart/2008/layout/VerticalCurvedList"/>
    <dgm:cxn modelId="{193882E0-8F75-4E1C-B63B-5030AE24B6CD}" type="presParOf" srcId="{9FE622E4-B1AF-4B65-9B38-0A945FBAD06C}" destId="{19E7EA81-3B1F-4F08-9392-E10FE448E472}" srcOrd="0" destOrd="0" presId="urn:microsoft.com/office/officeart/2008/layout/VerticalCurvedList"/>
    <dgm:cxn modelId="{38CF989D-3052-4311-961C-92D8C554D2B2}" type="presParOf" srcId="{9FE622E4-B1AF-4B65-9B38-0A945FBAD06C}" destId="{3853B72A-B50A-4843-B0D9-A14BF667D154}" srcOrd="1" destOrd="0" presId="urn:microsoft.com/office/officeart/2008/layout/VerticalCurvedList"/>
    <dgm:cxn modelId="{14CDD6B2-398D-4B77-BEDF-DA2F473B89B5}" type="presParOf" srcId="{9FE622E4-B1AF-4B65-9B38-0A945FBAD06C}" destId="{8B2E7DC0-42D7-4127-B836-7D22C15219A5}" srcOrd="2" destOrd="0" presId="urn:microsoft.com/office/officeart/2008/layout/VerticalCurvedList"/>
    <dgm:cxn modelId="{A28DE1F6-DEC8-4141-8BA9-B71DF6D1B8A5}" type="presParOf" srcId="{9FE622E4-B1AF-4B65-9B38-0A945FBAD06C}" destId="{D8AD71DB-41FF-4B59-887B-A24442CB15BF}" srcOrd="3" destOrd="0" presId="urn:microsoft.com/office/officeart/2008/layout/VerticalCurvedList"/>
    <dgm:cxn modelId="{A9F91C1C-14F6-4464-AE63-532B7A57A6DC}" type="presParOf" srcId="{E893999A-59FC-4CDB-9AB8-F07C091F333A}" destId="{9E88902D-D60A-4F2E-8EDE-B8A86A06D530}" srcOrd="1" destOrd="0" presId="urn:microsoft.com/office/officeart/2008/layout/VerticalCurvedList"/>
    <dgm:cxn modelId="{7B21881E-90A8-4F5B-AF20-28E6F7CB413C}" type="presParOf" srcId="{E893999A-59FC-4CDB-9AB8-F07C091F333A}" destId="{4D3D69AE-CFDC-4DD9-AEB2-579562FF70B3}" srcOrd="2" destOrd="0" presId="urn:microsoft.com/office/officeart/2008/layout/VerticalCurvedList"/>
    <dgm:cxn modelId="{A77AE1CF-C924-4C9B-9F6B-29C052F979C3}" type="presParOf" srcId="{4D3D69AE-CFDC-4DD9-AEB2-579562FF70B3}" destId="{AE337662-C504-47FE-91F0-76F8DC738C66}" srcOrd="0" destOrd="0" presId="urn:microsoft.com/office/officeart/2008/layout/VerticalCurvedList"/>
    <dgm:cxn modelId="{8243F437-4146-4C2A-9C09-3BC9F5DB1879}" type="presParOf" srcId="{E893999A-59FC-4CDB-9AB8-F07C091F333A}" destId="{B877536A-F853-4042-B50D-24F8E410DDEB}" srcOrd="3" destOrd="0" presId="urn:microsoft.com/office/officeart/2008/layout/VerticalCurvedList"/>
    <dgm:cxn modelId="{11CDA550-AC4F-4F61-B16B-E89EA6FF2A68}" type="presParOf" srcId="{E893999A-59FC-4CDB-9AB8-F07C091F333A}" destId="{4599505B-04BF-430C-A164-881A9BF60F0E}" srcOrd="4" destOrd="0" presId="urn:microsoft.com/office/officeart/2008/layout/VerticalCurvedList"/>
    <dgm:cxn modelId="{C991980A-C620-4F0B-82E4-4852E33266EC}" type="presParOf" srcId="{4599505B-04BF-430C-A164-881A9BF60F0E}" destId="{40E1A585-1F1A-491F-A830-9AC22D0C8782}" srcOrd="0" destOrd="0" presId="urn:microsoft.com/office/officeart/2008/layout/VerticalCurvedList"/>
    <dgm:cxn modelId="{F94FD67D-4A88-4F83-BD3F-5E1F516AF691}" type="presParOf" srcId="{E893999A-59FC-4CDB-9AB8-F07C091F333A}" destId="{BF04A78E-4CF6-452F-91AE-17B17F10D67F}" srcOrd="5" destOrd="0" presId="urn:microsoft.com/office/officeart/2008/layout/VerticalCurvedList"/>
    <dgm:cxn modelId="{5E9F1122-D1ED-4F08-9CFB-71D72022CDB9}" type="presParOf" srcId="{E893999A-59FC-4CDB-9AB8-F07C091F333A}" destId="{D59C0E83-0DC2-4655-B2D7-04B19E532F6B}" srcOrd="6" destOrd="0" presId="urn:microsoft.com/office/officeart/2008/layout/VerticalCurvedList"/>
    <dgm:cxn modelId="{2B88AA86-3DC0-41EB-95BC-F88BA25EC6B4}" type="presParOf" srcId="{D59C0E83-0DC2-4655-B2D7-04B19E532F6B}" destId="{CF14A74C-23DF-429B-A4AC-8357C726B210}" srcOrd="0" destOrd="0" presId="urn:microsoft.com/office/officeart/2008/layout/VerticalCurvedList"/>
    <dgm:cxn modelId="{95F0610E-E154-4C9D-8FC4-FF58E13B6C69}" type="presParOf" srcId="{E893999A-59FC-4CDB-9AB8-F07C091F333A}" destId="{ECB59730-47B9-4D36-826E-9E0479FE2141}" srcOrd="7" destOrd="0" presId="urn:microsoft.com/office/officeart/2008/layout/VerticalCurvedList"/>
    <dgm:cxn modelId="{18AF02C9-8A83-4C36-B6AB-4C6A68423404}" type="presParOf" srcId="{E893999A-59FC-4CDB-9AB8-F07C091F333A}" destId="{933EB931-E146-4C27-9504-A419C4F48DAA}" srcOrd="8" destOrd="0" presId="urn:microsoft.com/office/officeart/2008/layout/VerticalCurvedList"/>
    <dgm:cxn modelId="{A522D571-94EB-4CEB-94D7-EB82814DF60E}" type="presParOf" srcId="{933EB931-E146-4C27-9504-A419C4F48DAA}" destId="{3D9A9A92-B922-4C46-9811-F5B5A07EBA4B}" srcOrd="0" destOrd="0" presId="urn:microsoft.com/office/officeart/2008/layout/VerticalCurvedList"/>
    <dgm:cxn modelId="{42F95FFB-12E0-4FF6-B56A-C3B1691FA0F7}" type="presParOf" srcId="{E893999A-59FC-4CDB-9AB8-F07C091F333A}" destId="{37C2560C-BFEF-43B4-9E71-ECC0DC41C651}" srcOrd="9" destOrd="0" presId="urn:microsoft.com/office/officeart/2008/layout/VerticalCurvedList"/>
    <dgm:cxn modelId="{73CCCE78-1A3D-40C3-A399-D0D6A62832A5}" type="presParOf" srcId="{E893999A-59FC-4CDB-9AB8-F07C091F333A}" destId="{90E2E0F6-6D59-410F-A942-054E0445A756}" srcOrd="10" destOrd="0" presId="urn:microsoft.com/office/officeart/2008/layout/VerticalCurvedList"/>
    <dgm:cxn modelId="{CF34E301-B645-43C7-AA65-D60E24D41267}" type="presParOf" srcId="{90E2E0F6-6D59-410F-A942-054E0445A756}" destId="{7604C8DC-35C0-499E-9BC8-0069066A1ECB}" srcOrd="0" destOrd="0" presId="urn:microsoft.com/office/officeart/2008/layout/VerticalCurvedList"/>
    <dgm:cxn modelId="{9316EC82-2B15-45FB-8220-05E9DBA76171}" type="presParOf" srcId="{E893999A-59FC-4CDB-9AB8-F07C091F333A}" destId="{876B2AA0-B8F6-48DD-8C12-AE5B706C3F39}" srcOrd="11" destOrd="0" presId="urn:microsoft.com/office/officeart/2008/layout/VerticalCurvedList"/>
    <dgm:cxn modelId="{AD1D7386-2955-4F7E-84DF-794F46D92F41}" type="presParOf" srcId="{E893999A-59FC-4CDB-9AB8-F07C091F333A}" destId="{557999B4-B653-48D5-9A59-8B45E144A415}" srcOrd="12" destOrd="0" presId="urn:microsoft.com/office/officeart/2008/layout/VerticalCurvedList"/>
    <dgm:cxn modelId="{4B7F008B-32FA-48CA-9D68-85152B7B5FFC}" type="presParOf" srcId="{557999B4-B653-48D5-9A59-8B45E144A415}" destId="{EB541DAD-500A-4387-8648-C1EF93F116F8}" srcOrd="0" destOrd="0" presId="urn:microsoft.com/office/officeart/2008/layout/VerticalCurvedList"/>
    <dgm:cxn modelId="{172AAE3A-03E5-48E8-9F38-A94222366D97}" type="presParOf" srcId="{E893999A-59FC-4CDB-9AB8-F07C091F333A}" destId="{68B99F24-E7A7-460A-80F0-E72DFF8FDC69}" srcOrd="13" destOrd="0" presId="urn:microsoft.com/office/officeart/2008/layout/VerticalCurvedList"/>
    <dgm:cxn modelId="{EAD57CCC-9068-44E4-981A-4CC9BDF40138}" type="presParOf" srcId="{E893999A-59FC-4CDB-9AB8-F07C091F333A}" destId="{A9CA43A0-842E-4D8A-9813-524FBEA5B029}" srcOrd="14" destOrd="0" presId="urn:microsoft.com/office/officeart/2008/layout/VerticalCurvedList"/>
    <dgm:cxn modelId="{D9EBCA6E-8325-4021-8DC9-5026CCB3D10F}" type="presParOf" srcId="{A9CA43A0-842E-4D8A-9813-524FBEA5B029}" destId="{946AE249-C860-49DB-ADCF-74BED454B5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CDEFF-24E4-4378-80E8-8AA960890741}" type="doc">
      <dgm:prSet loTypeId="urn:microsoft.com/office/officeart/2005/8/layout/process2" loCatId="process" qsTypeId="urn:microsoft.com/office/officeart/2005/8/quickstyle/3d3" qsCatId="3D" csTypeId="urn:microsoft.com/office/officeart/2005/8/colors/accent1_3" csCatId="accent1" phldr="1"/>
      <dgm:spPr/>
    </dgm:pt>
    <dgm:pt modelId="{8614BB3B-3927-4D62-83E0-4413A0E863A2}">
      <dgm:prSet phldrT="[Text]"/>
      <dgm:spPr/>
      <dgm:t>
        <a:bodyPr/>
        <a:lstStyle/>
        <a:p>
          <a:r>
            <a:rPr lang="en-US" dirty="0"/>
            <a:t>Enterprise</a:t>
          </a:r>
        </a:p>
      </dgm:t>
    </dgm:pt>
    <dgm:pt modelId="{42296E44-FE04-40A8-AA6A-AD13BD7550D8}" type="parTrans" cxnId="{26C94C18-A8C3-42D0-AD31-A0CD08641A55}">
      <dgm:prSet/>
      <dgm:spPr/>
      <dgm:t>
        <a:bodyPr/>
        <a:lstStyle/>
        <a:p>
          <a:endParaRPr lang="en-US"/>
        </a:p>
      </dgm:t>
    </dgm:pt>
    <dgm:pt modelId="{114636F5-5EEC-491B-A5C1-5969E56459EE}" type="sibTrans" cxnId="{26C94C18-A8C3-42D0-AD31-A0CD08641A55}">
      <dgm:prSet/>
      <dgm:spPr/>
      <dgm:t>
        <a:bodyPr/>
        <a:lstStyle/>
        <a:p>
          <a:endParaRPr lang="en-US"/>
        </a:p>
      </dgm:t>
    </dgm:pt>
    <dgm:pt modelId="{FD95283E-FF61-488D-BDC6-0F547B57F803}">
      <dgm:prSet phldrT="[Text]"/>
      <dgm:spPr/>
      <dgm:t>
        <a:bodyPr/>
        <a:lstStyle/>
        <a:p>
          <a:r>
            <a:rPr lang="en-US" dirty="0"/>
            <a:t>Site</a:t>
          </a:r>
        </a:p>
      </dgm:t>
    </dgm:pt>
    <dgm:pt modelId="{35D49275-A51B-4E14-9E13-DD878DC24BCA}" type="parTrans" cxnId="{95255B76-9EFC-4B86-9719-8CB6A4E19B96}">
      <dgm:prSet/>
      <dgm:spPr/>
      <dgm:t>
        <a:bodyPr/>
        <a:lstStyle/>
        <a:p>
          <a:endParaRPr lang="en-US"/>
        </a:p>
      </dgm:t>
    </dgm:pt>
    <dgm:pt modelId="{352BF4AB-9C6A-45C2-982D-F19A8E4D4F27}" type="sibTrans" cxnId="{95255B76-9EFC-4B86-9719-8CB6A4E19B96}">
      <dgm:prSet/>
      <dgm:spPr/>
      <dgm:t>
        <a:bodyPr/>
        <a:lstStyle/>
        <a:p>
          <a:endParaRPr lang="en-US"/>
        </a:p>
      </dgm:t>
    </dgm:pt>
    <dgm:pt modelId="{0D6C7A01-5E1D-4AC9-B9FC-1437EB4AF07D}">
      <dgm:prSet phldrT="[Text]"/>
      <dgm:spPr/>
      <dgm:t>
        <a:bodyPr/>
        <a:lstStyle/>
        <a:p>
          <a:r>
            <a:rPr lang="en-US" dirty="0"/>
            <a:t>Process Cell</a:t>
          </a:r>
        </a:p>
      </dgm:t>
    </dgm:pt>
    <dgm:pt modelId="{C1BC4E85-E7A8-40E4-BBC3-8CBC17429F49}" type="parTrans" cxnId="{1AD1FB11-9D9C-4912-BF03-82A5CA065C2B}">
      <dgm:prSet/>
      <dgm:spPr/>
      <dgm:t>
        <a:bodyPr/>
        <a:lstStyle/>
        <a:p>
          <a:endParaRPr lang="en-US"/>
        </a:p>
      </dgm:t>
    </dgm:pt>
    <dgm:pt modelId="{7A197B84-B74C-4B43-864B-FF23BE90A96C}" type="sibTrans" cxnId="{1AD1FB11-9D9C-4912-BF03-82A5CA065C2B}">
      <dgm:prSet/>
      <dgm:spPr/>
      <dgm:t>
        <a:bodyPr/>
        <a:lstStyle/>
        <a:p>
          <a:endParaRPr lang="en-US"/>
        </a:p>
      </dgm:t>
    </dgm:pt>
    <dgm:pt modelId="{C3099DEF-639A-4020-B393-528204A17B31}">
      <dgm:prSet phldrT="[Text]"/>
      <dgm:spPr/>
      <dgm:t>
        <a:bodyPr/>
        <a:lstStyle/>
        <a:p>
          <a:r>
            <a:rPr lang="en-US" dirty="0"/>
            <a:t>Area</a:t>
          </a:r>
        </a:p>
      </dgm:t>
    </dgm:pt>
    <dgm:pt modelId="{93E6BC3F-901A-42B6-9871-75724DC6310C}" type="parTrans" cxnId="{C48CCAE9-CA92-4C19-9BF4-279FEB81466E}">
      <dgm:prSet/>
      <dgm:spPr/>
      <dgm:t>
        <a:bodyPr/>
        <a:lstStyle/>
        <a:p>
          <a:endParaRPr lang="en-US"/>
        </a:p>
      </dgm:t>
    </dgm:pt>
    <dgm:pt modelId="{E9CA3F5B-97ED-47A7-BF34-6BFBF103EEAF}" type="sibTrans" cxnId="{C48CCAE9-CA92-4C19-9BF4-279FEB81466E}">
      <dgm:prSet/>
      <dgm:spPr/>
      <dgm:t>
        <a:bodyPr/>
        <a:lstStyle/>
        <a:p>
          <a:endParaRPr lang="en-US"/>
        </a:p>
      </dgm:t>
    </dgm:pt>
    <dgm:pt modelId="{143CB05A-1EC8-412F-8213-1A3BBD240A75}">
      <dgm:prSet phldrT="[Text]"/>
      <dgm:spPr/>
      <dgm:t>
        <a:bodyPr/>
        <a:lstStyle/>
        <a:p>
          <a:r>
            <a:rPr lang="en-US" dirty="0"/>
            <a:t>Unit</a:t>
          </a:r>
        </a:p>
      </dgm:t>
    </dgm:pt>
    <dgm:pt modelId="{004EF1A2-30A8-4FD3-9C86-61122D704039}" type="parTrans" cxnId="{421D9821-2EF0-4419-82A2-CAB39D75BE99}">
      <dgm:prSet/>
      <dgm:spPr/>
      <dgm:t>
        <a:bodyPr/>
        <a:lstStyle/>
        <a:p>
          <a:endParaRPr lang="en-US"/>
        </a:p>
      </dgm:t>
    </dgm:pt>
    <dgm:pt modelId="{F886F5B7-AE58-4F48-BB08-42749506FB53}" type="sibTrans" cxnId="{421D9821-2EF0-4419-82A2-CAB39D75BE99}">
      <dgm:prSet/>
      <dgm:spPr/>
      <dgm:t>
        <a:bodyPr/>
        <a:lstStyle/>
        <a:p>
          <a:endParaRPr lang="en-US"/>
        </a:p>
      </dgm:t>
    </dgm:pt>
    <dgm:pt modelId="{DE3CE4D2-BA7E-4C8F-960F-55941DE2804B}">
      <dgm:prSet phldrT="[Text]"/>
      <dgm:spPr/>
      <dgm:t>
        <a:bodyPr/>
        <a:lstStyle/>
        <a:p>
          <a:r>
            <a:rPr lang="en-US" dirty="0"/>
            <a:t>Equipment Module</a:t>
          </a:r>
        </a:p>
      </dgm:t>
    </dgm:pt>
    <dgm:pt modelId="{58340B8D-B62A-45A7-BD1E-28049E36E5B1}" type="parTrans" cxnId="{7F78D1E3-5183-45B5-BF0F-3BD2F2B8ABE7}">
      <dgm:prSet/>
      <dgm:spPr/>
      <dgm:t>
        <a:bodyPr/>
        <a:lstStyle/>
        <a:p>
          <a:endParaRPr lang="en-US"/>
        </a:p>
      </dgm:t>
    </dgm:pt>
    <dgm:pt modelId="{647BC6D0-F91C-4257-9329-4D453AAC3125}" type="sibTrans" cxnId="{7F78D1E3-5183-45B5-BF0F-3BD2F2B8ABE7}">
      <dgm:prSet/>
      <dgm:spPr/>
      <dgm:t>
        <a:bodyPr/>
        <a:lstStyle/>
        <a:p>
          <a:endParaRPr lang="en-US"/>
        </a:p>
      </dgm:t>
    </dgm:pt>
    <dgm:pt modelId="{97687525-3166-471C-A5A2-C65A08AEADA4}">
      <dgm:prSet phldrT="[Text]"/>
      <dgm:spPr/>
      <dgm:t>
        <a:bodyPr/>
        <a:lstStyle/>
        <a:p>
          <a:r>
            <a:rPr lang="en-US" dirty="0"/>
            <a:t>Control Module</a:t>
          </a:r>
        </a:p>
      </dgm:t>
    </dgm:pt>
    <dgm:pt modelId="{A563C5D4-ECB8-451D-8426-32A4473EAFB9}" type="parTrans" cxnId="{D36B4F19-5E50-474D-A5E9-7D6443256E39}">
      <dgm:prSet/>
      <dgm:spPr/>
      <dgm:t>
        <a:bodyPr/>
        <a:lstStyle/>
        <a:p>
          <a:endParaRPr lang="en-US"/>
        </a:p>
      </dgm:t>
    </dgm:pt>
    <dgm:pt modelId="{53476640-EDE8-44A6-9498-1EB114288D55}" type="sibTrans" cxnId="{D36B4F19-5E50-474D-A5E9-7D6443256E39}">
      <dgm:prSet/>
      <dgm:spPr/>
      <dgm:t>
        <a:bodyPr/>
        <a:lstStyle/>
        <a:p>
          <a:endParaRPr lang="en-US"/>
        </a:p>
      </dgm:t>
    </dgm:pt>
    <dgm:pt modelId="{DC7F8877-7524-4225-9674-779029BA05DA}" type="pres">
      <dgm:prSet presAssocID="{465CDEFF-24E4-4378-80E8-8AA960890741}" presName="linearFlow" presStyleCnt="0">
        <dgm:presLayoutVars>
          <dgm:resizeHandles val="exact"/>
        </dgm:presLayoutVars>
      </dgm:prSet>
      <dgm:spPr/>
    </dgm:pt>
    <dgm:pt modelId="{EE8238BC-39FB-46E8-9E0D-DF323FAECE2B}" type="pres">
      <dgm:prSet presAssocID="{8614BB3B-3927-4D62-83E0-4413A0E863A2}" presName="node" presStyleLbl="node1" presStyleIdx="0" presStyleCnt="7">
        <dgm:presLayoutVars>
          <dgm:bulletEnabled val="1"/>
        </dgm:presLayoutVars>
      </dgm:prSet>
      <dgm:spPr/>
    </dgm:pt>
    <dgm:pt modelId="{A173D6E3-EE06-4B4E-8800-7F86E8C654BB}" type="pres">
      <dgm:prSet presAssocID="{114636F5-5EEC-491B-A5C1-5969E56459EE}" presName="sibTrans" presStyleLbl="sibTrans2D1" presStyleIdx="0" presStyleCnt="6"/>
      <dgm:spPr/>
    </dgm:pt>
    <dgm:pt modelId="{8A2E7C06-4C94-4C3F-BDB6-AB7B4E11C925}" type="pres">
      <dgm:prSet presAssocID="{114636F5-5EEC-491B-A5C1-5969E56459EE}" presName="connectorText" presStyleLbl="sibTrans2D1" presStyleIdx="0" presStyleCnt="6"/>
      <dgm:spPr/>
    </dgm:pt>
    <dgm:pt modelId="{E1979AD4-ECFF-46CC-B5D7-D43D31C79768}" type="pres">
      <dgm:prSet presAssocID="{FD95283E-FF61-488D-BDC6-0F547B57F803}" presName="node" presStyleLbl="node1" presStyleIdx="1" presStyleCnt="7" custLinFactNeighborY="3083">
        <dgm:presLayoutVars>
          <dgm:bulletEnabled val="1"/>
        </dgm:presLayoutVars>
      </dgm:prSet>
      <dgm:spPr/>
    </dgm:pt>
    <dgm:pt modelId="{019AD2C6-0540-4467-BA9E-CFCB926F8B66}" type="pres">
      <dgm:prSet presAssocID="{352BF4AB-9C6A-45C2-982D-F19A8E4D4F27}" presName="sibTrans" presStyleLbl="sibTrans2D1" presStyleIdx="1" presStyleCnt="6"/>
      <dgm:spPr/>
    </dgm:pt>
    <dgm:pt modelId="{C1D767A3-6AD8-4FBD-8CAE-DB1F86386255}" type="pres">
      <dgm:prSet presAssocID="{352BF4AB-9C6A-45C2-982D-F19A8E4D4F27}" presName="connectorText" presStyleLbl="sibTrans2D1" presStyleIdx="1" presStyleCnt="6"/>
      <dgm:spPr/>
    </dgm:pt>
    <dgm:pt modelId="{0699E86F-4BE7-4F56-B52F-5537F5AEA824}" type="pres">
      <dgm:prSet presAssocID="{C3099DEF-639A-4020-B393-528204A17B31}" presName="node" presStyleLbl="node1" presStyleIdx="2" presStyleCnt="7">
        <dgm:presLayoutVars>
          <dgm:bulletEnabled val="1"/>
        </dgm:presLayoutVars>
      </dgm:prSet>
      <dgm:spPr/>
    </dgm:pt>
    <dgm:pt modelId="{B576309F-3BB4-4C20-B134-58F0C613E8A4}" type="pres">
      <dgm:prSet presAssocID="{E9CA3F5B-97ED-47A7-BF34-6BFBF103EEAF}" presName="sibTrans" presStyleLbl="sibTrans2D1" presStyleIdx="2" presStyleCnt="6"/>
      <dgm:spPr/>
    </dgm:pt>
    <dgm:pt modelId="{6A5D08BC-845B-4F3C-BC73-08FFCEC96D40}" type="pres">
      <dgm:prSet presAssocID="{E9CA3F5B-97ED-47A7-BF34-6BFBF103EEAF}" presName="connectorText" presStyleLbl="sibTrans2D1" presStyleIdx="2" presStyleCnt="6"/>
      <dgm:spPr/>
    </dgm:pt>
    <dgm:pt modelId="{67D8BA56-ADB5-479C-B6AE-7AD55512904E}" type="pres">
      <dgm:prSet presAssocID="{0D6C7A01-5E1D-4AC9-B9FC-1437EB4AF07D}" presName="node" presStyleLbl="node1" presStyleIdx="3" presStyleCnt="7">
        <dgm:presLayoutVars>
          <dgm:bulletEnabled val="1"/>
        </dgm:presLayoutVars>
      </dgm:prSet>
      <dgm:spPr/>
    </dgm:pt>
    <dgm:pt modelId="{DB6C4683-7614-4CEC-9FD1-F69338BEDA6F}" type="pres">
      <dgm:prSet presAssocID="{7A197B84-B74C-4B43-864B-FF23BE90A96C}" presName="sibTrans" presStyleLbl="sibTrans2D1" presStyleIdx="3" presStyleCnt="6"/>
      <dgm:spPr/>
    </dgm:pt>
    <dgm:pt modelId="{05FB4DC2-37F5-4292-856A-68F53B26CF5C}" type="pres">
      <dgm:prSet presAssocID="{7A197B84-B74C-4B43-864B-FF23BE90A96C}" presName="connectorText" presStyleLbl="sibTrans2D1" presStyleIdx="3" presStyleCnt="6"/>
      <dgm:spPr/>
    </dgm:pt>
    <dgm:pt modelId="{F54AC792-0375-4E81-8F45-A0F05FF9CFBB}" type="pres">
      <dgm:prSet presAssocID="{143CB05A-1EC8-412F-8213-1A3BBD240A75}" presName="node" presStyleLbl="node1" presStyleIdx="4" presStyleCnt="7">
        <dgm:presLayoutVars>
          <dgm:bulletEnabled val="1"/>
        </dgm:presLayoutVars>
      </dgm:prSet>
      <dgm:spPr/>
    </dgm:pt>
    <dgm:pt modelId="{0AF3C625-D11C-4713-8AD5-775977FF9E24}" type="pres">
      <dgm:prSet presAssocID="{F886F5B7-AE58-4F48-BB08-42749506FB53}" presName="sibTrans" presStyleLbl="sibTrans2D1" presStyleIdx="4" presStyleCnt="6"/>
      <dgm:spPr/>
    </dgm:pt>
    <dgm:pt modelId="{F8A77E11-D419-437C-9234-D1703F279230}" type="pres">
      <dgm:prSet presAssocID="{F886F5B7-AE58-4F48-BB08-42749506FB53}" presName="connectorText" presStyleLbl="sibTrans2D1" presStyleIdx="4" presStyleCnt="6"/>
      <dgm:spPr/>
    </dgm:pt>
    <dgm:pt modelId="{604BE295-2511-4477-BE9C-415C6C332510}" type="pres">
      <dgm:prSet presAssocID="{DE3CE4D2-BA7E-4C8F-960F-55941DE2804B}" presName="node" presStyleLbl="node1" presStyleIdx="5" presStyleCnt="7">
        <dgm:presLayoutVars>
          <dgm:bulletEnabled val="1"/>
        </dgm:presLayoutVars>
      </dgm:prSet>
      <dgm:spPr/>
    </dgm:pt>
    <dgm:pt modelId="{FE6F4797-0366-4699-B255-0CB2DBDB0066}" type="pres">
      <dgm:prSet presAssocID="{647BC6D0-F91C-4257-9329-4D453AAC3125}" presName="sibTrans" presStyleLbl="sibTrans2D1" presStyleIdx="5" presStyleCnt="6"/>
      <dgm:spPr/>
    </dgm:pt>
    <dgm:pt modelId="{ED405DFA-D409-426C-A4A7-E91515CB05E3}" type="pres">
      <dgm:prSet presAssocID="{647BC6D0-F91C-4257-9329-4D453AAC3125}" presName="connectorText" presStyleLbl="sibTrans2D1" presStyleIdx="5" presStyleCnt="6"/>
      <dgm:spPr/>
    </dgm:pt>
    <dgm:pt modelId="{2D465DBA-7752-4D17-8B50-D8DFA4A40D6E}" type="pres">
      <dgm:prSet presAssocID="{97687525-3166-471C-A5A2-C65A08AEADA4}" presName="node" presStyleLbl="node1" presStyleIdx="6" presStyleCnt="7">
        <dgm:presLayoutVars>
          <dgm:bulletEnabled val="1"/>
        </dgm:presLayoutVars>
      </dgm:prSet>
      <dgm:spPr/>
    </dgm:pt>
  </dgm:ptLst>
  <dgm:cxnLst>
    <dgm:cxn modelId="{53EE4507-FDCD-4FA5-8AC9-67FE3F460CED}" type="presOf" srcId="{143CB05A-1EC8-412F-8213-1A3BBD240A75}" destId="{F54AC792-0375-4E81-8F45-A0F05FF9CFBB}" srcOrd="0" destOrd="0" presId="urn:microsoft.com/office/officeart/2005/8/layout/process2"/>
    <dgm:cxn modelId="{1AD1FB11-9D9C-4912-BF03-82A5CA065C2B}" srcId="{465CDEFF-24E4-4378-80E8-8AA960890741}" destId="{0D6C7A01-5E1D-4AC9-B9FC-1437EB4AF07D}" srcOrd="3" destOrd="0" parTransId="{C1BC4E85-E7A8-40E4-BBC3-8CBC17429F49}" sibTransId="{7A197B84-B74C-4B43-864B-FF23BE90A96C}"/>
    <dgm:cxn modelId="{41808C14-11D0-4FC1-A214-49F8482F6785}" type="presOf" srcId="{114636F5-5EEC-491B-A5C1-5969E56459EE}" destId="{8A2E7C06-4C94-4C3F-BDB6-AB7B4E11C925}" srcOrd="1" destOrd="0" presId="urn:microsoft.com/office/officeart/2005/8/layout/process2"/>
    <dgm:cxn modelId="{26C94C18-A8C3-42D0-AD31-A0CD08641A55}" srcId="{465CDEFF-24E4-4378-80E8-8AA960890741}" destId="{8614BB3B-3927-4D62-83E0-4413A0E863A2}" srcOrd="0" destOrd="0" parTransId="{42296E44-FE04-40A8-AA6A-AD13BD7550D8}" sibTransId="{114636F5-5EEC-491B-A5C1-5969E56459EE}"/>
    <dgm:cxn modelId="{D36B4F19-5E50-474D-A5E9-7D6443256E39}" srcId="{465CDEFF-24E4-4378-80E8-8AA960890741}" destId="{97687525-3166-471C-A5A2-C65A08AEADA4}" srcOrd="6" destOrd="0" parTransId="{A563C5D4-ECB8-451D-8426-32A4473EAFB9}" sibTransId="{53476640-EDE8-44A6-9498-1EB114288D55}"/>
    <dgm:cxn modelId="{421D9821-2EF0-4419-82A2-CAB39D75BE99}" srcId="{465CDEFF-24E4-4378-80E8-8AA960890741}" destId="{143CB05A-1EC8-412F-8213-1A3BBD240A75}" srcOrd="4" destOrd="0" parTransId="{004EF1A2-30A8-4FD3-9C86-61122D704039}" sibTransId="{F886F5B7-AE58-4F48-BB08-42749506FB53}"/>
    <dgm:cxn modelId="{633C732A-9A6B-45BD-AECA-AC3DBD6B6A1C}" type="presOf" srcId="{E9CA3F5B-97ED-47A7-BF34-6BFBF103EEAF}" destId="{B576309F-3BB4-4C20-B134-58F0C613E8A4}" srcOrd="0" destOrd="0" presId="urn:microsoft.com/office/officeart/2005/8/layout/process2"/>
    <dgm:cxn modelId="{B29F332B-E0E1-4542-A3D3-AF5636F97BF5}" type="presOf" srcId="{114636F5-5EEC-491B-A5C1-5969E56459EE}" destId="{A173D6E3-EE06-4B4E-8800-7F86E8C654BB}" srcOrd="0" destOrd="0" presId="urn:microsoft.com/office/officeart/2005/8/layout/process2"/>
    <dgm:cxn modelId="{08114B31-B3A1-4929-917A-7F44CC0957AE}" type="presOf" srcId="{8614BB3B-3927-4D62-83E0-4413A0E863A2}" destId="{EE8238BC-39FB-46E8-9E0D-DF323FAECE2B}" srcOrd="0" destOrd="0" presId="urn:microsoft.com/office/officeart/2005/8/layout/process2"/>
    <dgm:cxn modelId="{5688453C-627D-434C-86BB-4052726D21EA}" type="presOf" srcId="{647BC6D0-F91C-4257-9329-4D453AAC3125}" destId="{ED405DFA-D409-426C-A4A7-E91515CB05E3}" srcOrd="1" destOrd="0" presId="urn:microsoft.com/office/officeart/2005/8/layout/process2"/>
    <dgm:cxn modelId="{4C644E40-9B6D-4C4B-8EA2-D59B76B8F9DB}" type="presOf" srcId="{F886F5B7-AE58-4F48-BB08-42749506FB53}" destId="{F8A77E11-D419-437C-9234-D1703F279230}" srcOrd="1" destOrd="0" presId="urn:microsoft.com/office/officeart/2005/8/layout/process2"/>
    <dgm:cxn modelId="{95255B76-9EFC-4B86-9719-8CB6A4E19B96}" srcId="{465CDEFF-24E4-4378-80E8-8AA960890741}" destId="{FD95283E-FF61-488D-BDC6-0F547B57F803}" srcOrd="1" destOrd="0" parTransId="{35D49275-A51B-4E14-9E13-DD878DC24BCA}" sibTransId="{352BF4AB-9C6A-45C2-982D-F19A8E4D4F27}"/>
    <dgm:cxn modelId="{ECFF8457-637B-47B3-A498-6C7420EA71E5}" type="presOf" srcId="{352BF4AB-9C6A-45C2-982D-F19A8E4D4F27}" destId="{C1D767A3-6AD8-4FBD-8CAE-DB1F86386255}" srcOrd="1" destOrd="0" presId="urn:microsoft.com/office/officeart/2005/8/layout/process2"/>
    <dgm:cxn modelId="{86589E82-6862-4ED7-A4FD-7D99C65743A8}" type="presOf" srcId="{C3099DEF-639A-4020-B393-528204A17B31}" destId="{0699E86F-4BE7-4F56-B52F-5537F5AEA824}" srcOrd="0" destOrd="0" presId="urn:microsoft.com/office/officeart/2005/8/layout/process2"/>
    <dgm:cxn modelId="{78E25983-4E75-4036-992B-2763AF64277D}" type="presOf" srcId="{0D6C7A01-5E1D-4AC9-B9FC-1437EB4AF07D}" destId="{67D8BA56-ADB5-479C-B6AE-7AD55512904E}" srcOrd="0" destOrd="0" presId="urn:microsoft.com/office/officeart/2005/8/layout/process2"/>
    <dgm:cxn modelId="{98CA3399-0640-4C6E-8FF3-16375D7651D7}" type="presOf" srcId="{647BC6D0-F91C-4257-9329-4D453AAC3125}" destId="{FE6F4797-0366-4699-B255-0CB2DBDB0066}" srcOrd="0" destOrd="0" presId="urn:microsoft.com/office/officeart/2005/8/layout/process2"/>
    <dgm:cxn modelId="{DD6EF19B-641D-4838-92D8-99FE0071FF95}" type="presOf" srcId="{465CDEFF-24E4-4378-80E8-8AA960890741}" destId="{DC7F8877-7524-4225-9674-779029BA05DA}" srcOrd="0" destOrd="0" presId="urn:microsoft.com/office/officeart/2005/8/layout/process2"/>
    <dgm:cxn modelId="{1CDFAAAB-4053-4C51-89A8-413E8F05B5B6}" type="presOf" srcId="{E9CA3F5B-97ED-47A7-BF34-6BFBF103EEAF}" destId="{6A5D08BC-845B-4F3C-BC73-08FFCEC96D40}" srcOrd="1" destOrd="0" presId="urn:microsoft.com/office/officeart/2005/8/layout/process2"/>
    <dgm:cxn modelId="{2D7970B7-936F-47CA-94C1-D2A32D046EDA}" type="presOf" srcId="{DE3CE4D2-BA7E-4C8F-960F-55941DE2804B}" destId="{604BE295-2511-4477-BE9C-415C6C332510}" srcOrd="0" destOrd="0" presId="urn:microsoft.com/office/officeart/2005/8/layout/process2"/>
    <dgm:cxn modelId="{53EC16C1-3A26-4998-9A3A-CA4C84098FB4}" type="presOf" srcId="{F886F5B7-AE58-4F48-BB08-42749506FB53}" destId="{0AF3C625-D11C-4713-8AD5-775977FF9E24}" srcOrd="0" destOrd="0" presId="urn:microsoft.com/office/officeart/2005/8/layout/process2"/>
    <dgm:cxn modelId="{CA3EF3CA-A35A-4304-B4CF-75D60B8455DA}" type="presOf" srcId="{97687525-3166-471C-A5A2-C65A08AEADA4}" destId="{2D465DBA-7752-4D17-8B50-D8DFA4A40D6E}" srcOrd="0" destOrd="0" presId="urn:microsoft.com/office/officeart/2005/8/layout/process2"/>
    <dgm:cxn modelId="{C67D0CDE-A7E0-4F41-86F5-CEE9DA7A288A}" type="presOf" srcId="{352BF4AB-9C6A-45C2-982D-F19A8E4D4F27}" destId="{019AD2C6-0540-4467-BA9E-CFCB926F8B66}" srcOrd="0" destOrd="0" presId="urn:microsoft.com/office/officeart/2005/8/layout/process2"/>
    <dgm:cxn modelId="{C3804BDF-41C8-4B81-A254-B1FA4106C81C}" type="presOf" srcId="{7A197B84-B74C-4B43-864B-FF23BE90A96C}" destId="{DB6C4683-7614-4CEC-9FD1-F69338BEDA6F}" srcOrd="0" destOrd="0" presId="urn:microsoft.com/office/officeart/2005/8/layout/process2"/>
    <dgm:cxn modelId="{5E4952E1-1E81-40E3-8127-0F80B8553227}" type="presOf" srcId="{7A197B84-B74C-4B43-864B-FF23BE90A96C}" destId="{05FB4DC2-37F5-4292-856A-68F53B26CF5C}" srcOrd="1" destOrd="0" presId="urn:microsoft.com/office/officeart/2005/8/layout/process2"/>
    <dgm:cxn modelId="{7F78D1E3-5183-45B5-BF0F-3BD2F2B8ABE7}" srcId="{465CDEFF-24E4-4378-80E8-8AA960890741}" destId="{DE3CE4D2-BA7E-4C8F-960F-55941DE2804B}" srcOrd="5" destOrd="0" parTransId="{58340B8D-B62A-45A7-BD1E-28049E36E5B1}" sibTransId="{647BC6D0-F91C-4257-9329-4D453AAC3125}"/>
    <dgm:cxn modelId="{C48CCAE9-CA92-4C19-9BF4-279FEB81466E}" srcId="{465CDEFF-24E4-4378-80E8-8AA960890741}" destId="{C3099DEF-639A-4020-B393-528204A17B31}" srcOrd="2" destOrd="0" parTransId="{93E6BC3F-901A-42B6-9871-75724DC6310C}" sibTransId="{E9CA3F5B-97ED-47A7-BF34-6BFBF103EEAF}"/>
    <dgm:cxn modelId="{9EB9C4EA-ACAF-4628-9AA7-2C8D3FD474D3}" type="presOf" srcId="{FD95283E-FF61-488D-BDC6-0F547B57F803}" destId="{E1979AD4-ECFF-46CC-B5D7-D43D31C79768}" srcOrd="0" destOrd="0" presId="urn:microsoft.com/office/officeart/2005/8/layout/process2"/>
    <dgm:cxn modelId="{A8E2F7C8-8ED5-4EBF-A56D-F6C9778B8CA3}" type="presParOf" srcId="{DC7F8877-7524-4225-9674-779029BA05DA}" destId="{EE8238BC-39FB-46E8-9E0D-DF323FAECE2B}" srcOrd="0" destOrd="0" presId="urn:microsoft.com/office/officeart/2005/8/layout/process2"/>
    <dgm:cxn modelId="{E1E0BAAC-44E2-40C9-951E-5118705B1464}" type="presParOf" srcId="{DC7F8877-7524-4225-9674-779029BA05DA}" destId="{A173D6E3-EE06-4B4E-8800-7F86E8C654BB}" srcOrd="1" destOrd="0" presId="urn:microsoft.com/office/officeart/2005/8/layout/process2"/>
    <dgm:cxn modelId="{D6439F8F-6C55-4E1E-874F-DFCB61FE6442}" type="presParOf" srcId="{A173D6E3-EE06-4B4E-8800-7F86E8C654BB}" destId="{8A2E7C06-4C94-4C3F-BDB6-AB7B4E11C925}" srcOrd="0" destOrd="0" presId="urn:microsoft.com/office/officeart/2005/8/layout/process2"/>
    <dgm:cxn modelId="{B1321506-C435-40B2-8C90-F67C1DD97E1C}" type="presParOf" srcId="{DC7F8877-7524-4225-9674-779029BA05DA}" destId="{E1979AD4-ECFF-46CC-B5D7-D43D31C79768}" srcOrd="2" destOrd="0" presId="urn:microsoft.com/office/officeart/2005/8/layout/process2"/>
    <dgm:cxn modelId="{58401566-A1DD-46BD-A920-2FF4605E87AB}" type="presParOf" srcId="{DC7F8877-7524-4225-9674-779029BA05DA}" destId="{019AD2C6-0540-4467-BA9E-CFCB926F8B66}" srcOrd="3" destOrd="0" presId="urn:microsoft.com/office/officeart/2005/8/layout/process2"/>
    <dgm:cxn modelId="{83E63A25-6799-4D4D-91C3-A72E78153D10}" type="presParOf" srcId="{019AD2C6-0540-4467-BA9E-CFCB926F8B66}" destId="{C1D767A3-6AD8-4FBD-8CAE-DB1F86386255}" srcOrd="0" destOrd="0" presId="urn:microsoft.com/office/officeart/2005/8/layout/process2"/>
    <dgm:cxn modelId="{2FB5128D-CF1C-4BF5-ADF1-6FD36C272ED3}" type="presParOf" srcId="{DC7F8877-7524-4225-9674-779029BA05DA}" destId="{0699E86F-4BE7-4F56-B52F-5537F5AEA824}" srcOrd="4" destOrd="0" presId="urn:microsoft.com/office/officeart/2005/8/layout/process2"/>
    <dgm:cxn modelId="{8F695585-9A9E-46CA-8465-15A7F504D2C2}" type="presParOf" srcId="{DC7F8877-7524-4225-9674-779029BA05DA}" destId="{B576309F-3BB4-4C20-B134-58F0C613E8A4}" srcOrd="5" destOrd="0" presId="urn:microsoft.com/office/officeart/2005/8/layout/process2"/>
    <dgm:cxn modelId="{3F1ED142-87F3-4A79-ADD2-FD75537092AF}" type="presParOf" srcId="{B576309F-3BB4-4C20-B134-58F0C613E8A4}" destId="{6A5D08BC-845B-4F3C-BC73-08FFCEC96D40}" srcOrd="0" destOrd="0" presId="urn:microsoft.com/office/officeart/2005/8/layout/process2"/>
    <dgm:cxn modelId="{DCED63FE-92F0-4887-82AB-830444C890BE}" type="presParOf" srcId="{DC7F8877-7524-4225-9674-779029BA05DA}" destId="{67D8BA56-ADB5-479C-B6AE-7AD55512904E}" srcOrd="6" destOrd="0" presId="urn:microsoft.com/office/officeart/2005/8/layout/process2"/>
    <dgm:cxn modelId="{1A4F1115-345F-41E9-ADA0-599B5CA4A855}" type="presParOf" srcId="{DC7F8877-7524-4225-9674-779029BA05DA}" destId="{DB6C4683-7614-4CEC-9FD1-F69338BEDA6F}" srcOrd="7" destOrd="0" presId="urn:microsoft.com/office/officeart/2005/8/layout/process2"/>
    <dgm:cxn modelId="{C44F18D3-2353-4803-94FA-476D1D42AD9D}" type="presParOf" srcId="{DB6C4683-7614-4CEC-9FD1-F69338BEDA6F}" destId="{05FB4DC2-37F5-4292-856A-68F53B26CF5C}" srcOrd="0" destOrd="0" presId="urn:microsoft.com/office/officeart/2005/8/layout/process2"/>
    <dgm:cxn modelId="{BCF66F4E-2423-4D1D-B0F0-1575333E9876}" type="presParOf" srcId="{DC7F8877-7524-4225-9674-779029BA05DA}" destId="{F54AC792-0375-4E81-8F45-A0F05FF9CFBB}" srcOrd="8" destOrd="0" presId="urn:microsoft.com/office/officeart/2005/8/layout/process2"/>
    <dgm:cxn modelId="{6DBD041B-2267-4F9D-A42E-2B6392F8268A}" type="presParOf" srcId="{DC7F8877-7524-4225-9674-779029BA05DA}" destId="{0AF3C625-D11C-4713-8AD5-775977FF9E24}" srcOrd="9" destOrd="0" presId="urn:microsoft.com/office/officeart/2005/8/layout/process2"/>
    <dgm:cxn modelId="{C3A964AE-B9B3-4AB4-AC6F-50102667F1E5}" type="presParOf" srcId="{0AF3C625-D11C-4713-8AD5-775977FF9E24}" destId="{F8A77E11-D419-437C-9234-D1703F279230}" srcOrd="0" destOrd="0" presId="urn:microsoft.com/office/officeart/2005/8/layout/process2"/>
    <dgm:cxn modelId="{8A20CF40-6FA2-494A-960C-CC57D3F96B2E}" type="presParOf" srcId="{DC7F8877-7524-4225-9674-779029BA05DA}" destId="{604BE295-2511-4477-BE9C-415C6C332510}" srcOrd="10" destOrd="0" presId="urn:microsoft.com/office/officeart/2005/8/layout/process2"/>
    <dgm:cxn modelId="{BC129ADA-DF8E-4B93-BD88-53D667B708ED}" type="presParOf" srcId="{DC7F8877-7524-4225-9674-779029BA05DA}" destId="{FE6F4797-0366-4699-B255-0CB2DBDB0066}" srcOrd="11" destOrd="0" presId="urn:microsoft.com/office/officeart/2005/8/layout/process2"/>
    <dgm:cxn modelId="{262A038D-E50C-4FFC-AD93-85CF4C734FA5}" type="presParOf" srcId="{FE6F4797-0366-4699-B255-0CB2DBDB0066}" destId="{ED405DFA-D409-426C-A4A7-E91515CB05E3}" srcOrd="0" destOrd="0" presId="urn:microsoft.com/office/officeart/2005/8/layout/process2"/>
    <dgm:cxn modelId="{85E0652A-964A-4361-9BCA-543EBF0D0BF1}" type="presParOf" srcId="{DC7F8877-7524-4225-9674-779029BA05DA}" destId="{2D465DBA-7752-4D17-8B50-D8DFA4A40D6E}" srcOrd="12" destOrd="0" presId="urn:microsoft.com/office/officeart/2005/8/layout/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625D74-6D1A-4EC6-A517-E645E33C82E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2101A93-638A-4002-A34F-C0365C1F104B}">
      <dgm:prSet phldrT="[Text]"/>
      <dgm:spPr>
        <a:ln w="25400" cap="flat" cmpd="sng" algn="ctr">
          <a:solidFill>
            <a:schemeClr val="lt1">
              <a:hueOff val="0"/>
              <a:satOff val="0"/>
              <a:lumOff val="0"/>
              <a:alpha val="0"/>
            </a:schemeClr>
          </a:solidFill>
          <a:prstDash val="solid"/>
          <a:round/>
          <a:headEnd type="none" w="med" len="med"/>
          <a:tailEnd type="none" w="med" len="med"/>
        </a:ln>
        <a:effectLst/>
        <a:sp3d/>
      </dgm:spPr>
      <dgm:t>
        <a:bodyPr/>
        <a:lstStyle/>
        <a:p>
          <a:r>
            <a:rPr lang="zh-CN" altLang="en-US" dirty="0"/>
            <a:t>保障当前运营</a:t>
          </a:r>
          <a:endParaRPr lang="en-US" dirty="0"/>
        </a:p>
      </dgm:t>
    </dgm:pt>
    <dgm:pt modelId="{50D721DC-742A-40C0-B61F-540390019C90}" type="parTrans" cxnId="{9EC90E11-01A3-4FB9-823E-CA7C982C1DC9}">
      <dgm:prSet/>
      <dgm:spPr/>
      <dgm:t>
        <a:bodyPr/>
        <a:lstStyle/>
        <a:p>
          <a:endParaRPr lang="en-US"/>
        </a:p>
      </dgm:t>
    </dgm:pt>
    <dgm:pt modelId="{C6AF6473-C07E-4E4C-AB43-C90E14BBAF62}" type="sibTrans" cxnId="{9EC90E11-01A3-4FB9-823E-CA7C982C1DC9}">
      <dgm:prSet/>
      <dgm:spPr/>
      <dgm:t>
        <a:bodyPr/>
        <a:lstStyle/>
        <a:p>
          <a:endParaRPr lang="en-US"/>
        </a:p>
      </dgm:t>
    </dgm:pt>
    <dgm:pt modelId="{9FA36AC9-6B0A-4E6B-ADD0-BC50EE4F538F}">
      <dgm:prSet/>
      <dgm:spPr/>
      <dgm:t>
        <a:bodyPr/>
        <a:lstStyle/>
        <a:p>
          <a:r>
            <a:rPr lang="zh-CN" altLang="en-US" dirty="0"/>
            <a:t>批报告多且组合复杂</a:t>
          </a:r>
          <a:endParaRPr lang="en-US" dirty="0"/>
        </a:p>
      </dgm:t>
    </dgm:pt>
    <dgm:pt modelId="{CAD90F26-2B5E-4D08-817D-C0D094663504}" type="parTrans" cxnId="{377F0CBF-7007-4BA1-AC36-F7C629591559}">
      <dgm:prSet/>
      <dgm:spPr/>
      <dgm:t>
        <a:bodyPr/>
        <a:lstStyle/>
        <a:p>
          <a:endParaRPr lang="en-US"/>
        </a:p>
      </dgm:t>
    </dgm:pt>
    <dgm:pt modelId="{A2082477-E6B2-46AA-9AA2-0551F8AA4CAA}" type="sibTrans" cxnId="{377F0CBF-7007-4BA1-AC36-F7C629591559}">
      <dgm:prSet/>
      <dgm:spPr/>
      <dgm:t>
        <a:bodyPr/>
        <a:lstStyle/>
        <a:p>
          <a:endParaRPr lang="en-US"/>
        </a:p>
      </dgm:t>
    </dgm:pt>
    <dgm:pt modelId="{6E671026-D2C2-40D4-A6FA-8C1D456AEA79}">
      <dgm:prSet/>
      <dgm:spPr/>
      <dgm:t>
        <a:bodyPr/>
        <a:lstStyle/>
        <a:p>
          <a:r>
            <a:rPr lang="zh-CN" altLang="en-US" dirty="0"/>
            <a:t>参与方多</a:t>
          </a:r>
          <a:endParaRPr lang="en-US" dirty="0"/>
        </a:p>
      </dgm:t>
    </dgm:pt>
    <dgm:pt modelId="{C32F0008-6536-49AC-984E-30FE6203F74E}" type="parTrans" cxnId="{E2CF79AD-1020-4458-8720-32A76AD85AC9}">
      <dgm:prSet/>
      <dgm:spPr/>
      <dgm:t>
        <a:bodyPr/>
        <a:lstStyle/>
        <a:p>
          <a:endParaRPr lang="en-US"/>
        </a:p>
      </dgm:t>
    </dgm:pt>
    <dgm:pt modelId="{34617233-DA46-4B65-920C-A0B426F1F8C3}" type="sibTrans" cxnId="{E2CF79AD-1020-4458-8720-32A76AD85AC9}">
      <dgm:prSet/>
      <dgm:spPr/>
      <dgm:t>
        <a:bodyPr/>
        <a:lstStyle/>
        <a:p>
          <a:endParaRPr lang="en-US"/>
        </a:p>
      </dgm:t>
    </dgm:pt>
    <dgm:pt modelId="{9972578F-91B9-4C15-9ECE-C6D77C2AD00D}">
      <dgm:prSet phldrT="[Text]"/>
      <dgm:spPr>
        <a:ln w="25400" cap="flat" cmpd="sng" algn="ctr">
          <a:solidFill>
            <a:schemeClr val="lt1">
              <a:hueOff val="0"/>
              <a:satOff val="0"/>
              <a:lumOff val="0"/>
              <a:alpha val="0"/>
            </a:schemeClr>
          </a:solidFill>
          <a:prstDash val="solid"/>
          <a:round/>
          <a:headEnd type="none" w="med" len="med"/>
          <a:tailEnd type="none" w="med" len="med"/>
        </a:ln>
        <a:effectLst/>
        <a:sp3d/>
      </dgm:spPr>
      <dgm:t>
        <a:bodyPr/>
        <a:lstStyle/>
        <a:p>
          <a:r>
            <a:rPr lang="zh-CN" altLang="en-US" dirty="0"/>
            <a:t>设备及其网络改造</a:t>
          </a:r>
          <a:endParaRPr lang="en-US" dirty="0"/>
        </a:p>
      </dgm:t>
    </dgm:pt>
    <dgm:pt modelId="{706E8640-436D-4AAE-8366-967C23F1C9D3}" type="sibTrans" cxnId="{6E957DCD-98FE-451A-A2D9-E20D3FF9466B}">
      <dgm:prSet/>
      <dgm:spPr/>
      <dgm:t>
        <a:bodyPr/>
        <a:lstStyle/>
        <a:p>
          <a:endParaRPr lang="en-US"/>
        </a:p>
      </dgm:t>
    </dgm:pt>
    <dgm:pt modelId="{9F427840-E217-44B7-8266-C947C7E46AD8}" type="parTrans" cxnId="{6E957DCD-98FE-451A-A2D9-E20D3FF9466B}">
      <dgm:prSet/>
      <dgm:spPr/>
      <dgm:t>
        <a:bodyPr/>
        <a:lstStyle/>
        <a:p>
          <a:endParaRPr lang="en-US"/>
        </a:p>
      </dgm:t>
    </dgm:pt>
    <dgm:pt modelId="{D99BA2E9-277D-471A-A6A9-95D9F67DDB69}" type="pres">
      <dgm:prSet presAssocID="{A3625D74-6D1A-4EC6-A517-E645E33C82ED}" presName="Name0" presStyleCnt="0">
        <dgm:presLayoutVars>
          <dgm:dir/>
          <dgm:resizeHandles val="exact"/>
        </dgm:presLayoutVars>
      </dgm:prSet>
      <dgm:spPr/>
    </dgm:pt>
    <dgm:pt modelId="{4E10A77B-CA71-40FF-AF94-67B0C9BA1825}" type="pres">
      <dgm:prSet presAssocID="{F2101A93-638A-4002-A34F-C0365C1F104B}" presName="node" presStyleLbl="node1" presStyleIdx="0" presStyleCnt="4">
        <dgm:presLayoutVars>
          <dgm:bulletEnabled val="1"/>
        </dgm:presLayoutVars>
      </dgm:prSet>
      <dgm:spPr/>
    </dgm:pt>
    <dgm:pt modelId="{83E08E9A-AA42-4133-9475-0D3697EB9B28}" type="pres">
      <dgm:prSet presAssocID="{C6AF6473-C07E-4E4C-AB43-C90E14BBAF62}" presName="sibTrans" presStyleCnt="0"/>
      <dgm:spPr/>
    </dgm:pt>
    <dgm:pt modelId="{B3094C47-1D38-4771-AE51-EC55113D7B43}" type="pres">
      <dgm:prSet presAssocID="{9972578F-91B9-4C15-9ECE-C6D77C2AD00D}" presName="node" presStyleLbl="node1" presStyleIdx="1" presStyleCnt="4">
        <dgm:presLayoutVars>
          <dgm:bulletEnabled val="1"/>
        </dgm:presLayoutVars>
      </dgm:prSet>
      <dgm:spPr/>
    </dgm:pt>
    <dgm:pt modelId="{981992F5-2924-4E88-A4B2-98A32DBFBEDB}" type="pres">
      <dgm:prSet presAssocID="{706E8640-436D-4AAE-8366-967C23F1C9D3}" presName="sibTrans" presStyleCnt="0"/>
      <dgm:spPr/>
    </dgm:pt>
    <dgm:pt modelId="{EAE05983-D266-4A9D-95FF-4873A0335423}" type="pres">
      <dgm:prSet presAssocID="{9FA36AC9-6B0A-4E6B-ADD0-BC50EE4F538F}" presName="node" presStyleLbl="node1" presStyleIdx="2" presStyleCnt="4">
        <dgm:presLayoutVars>
          <dgm:bulletEnabled val="1"/>
        </dgm:presLayoutVars>
      </dgm:prSet>
      <dgm:spPr/>
    </dgm:pt>
    <dgm:pt modelId="{5CB830F7-406D-4045-A2B1-E6270E93D5CC}" type="pres">
      <dgm:prSet presAssocID="{A2082477-E6B2-46AA-9AA2-0551F8AA4CAA}" presName="sibTrans" presStyleCnt="0"/>
      <dgm:spPr/>
    </dgm:pt>
    <dgm:pt modelId="{7E466544-38BA-4042-BAE2-E626809A31FB}" type="pres">
      <dgm:prSet presAssocID="{6E671026-D2C2-40D4-A6FA-8C1D456AEA79}" presName="node" presStyleLbl="node1" presStyleIdx="3" presStyleCnt="4">
        <dgm:presLayoutVars>
          <dgm:bulletEnabled val="1"/>
        </dgm:presLayoutVars>
      </dgm:prSet>
      <dgm:spPr/>
    </dgm:pt>
  </dgm:ptLst>
  <dgm:cxnLst>
    <dgm:cxn modelId="{9EC90E11-01A3-4FB9-823E-CA7C982C1DC9}" srcId="{A3625D74-6D1A-4EC6-A517-E645E33C82ED}" destId="{F2101A93-638A-4002-A34F-C0365C1F104B}" srcOrd="0" destOrd="0" parTransId="{50D721DC-742A-40C0-B61F-540390019C90}" sibTransId="{C6AF6473-C07E-4E4C-AB43-C90E14BBAF62}"/>
    <dgm:cxn modelId="{076A8526-C0FD-47CC-9A74-69806ABA74A4}" type="presOf" srcId="{A3625D74-6D1A-4EC6-A517-E645E33C82ED}" destId="{D99BA2E9-277D-471A-A6A9-95D9F67DDB69}" srcOrd="0" destOrd="0" presId="urn:microsoft.com/office/officeart/2005/8/layout/hList6"/>
    <dgm:cxn modelId="{1A29EC36-1834-461E-941C-D28E555D2262}" type="presOf" srcId="{6E671026-D2C2-40D4-A6FA-8C1D456AEA79}" destId="{7E466544-38BA-4042-BAE2-E626809A31FB}" srcOrd="0" destOrd="0" presId="urn:microsoft.com/office/officeart/2005/8/layout/hList6"/>
    <dgm:cxn modelId="{9A868F8B-24FD-4FF4-83B1-9B01F858D9E4}" type="presOf" srcId="{F2101A93-638A-4002-A34F-C0365C1F104B}" destId="{4E10A77B-CA71-40FF-AF94-67B0C9BA1825}" srcOrd="0" destOrd="0" presId="urn:microsoft.com/office/officeart/2005/8/layout/hList6"/>
    <dgm:cxn modelId="{E2CF79AD-1020-4458-8720-32A76AD85AC9}" srcId="{A3625D74-6D1A-4EC6-A517-E645E33C82ED}" destId="{6E671026-D2C2-40D4-A6FA-8C1D456AEA79}" srcOrd="3" destOrd="0" parTransId="{C32F0008-6536-49AC-984E-30FE6203F74E}" sibTransId="{34617233-DA46-4B65-920C-A0B426F1F8C3}"/>
    <dgm:cxn modelId="{377F0CBF-7007-4BA1-AC36-F7C629591559}" srcId="{A3625D74-6D1A-4EC6-A517-E645E33C82ED}" destId="{9FA36AC9-6B0A-4E6B-ADD0-BC50EE4F538F}" srcOrd="2" destOrd="0" parTransId="{CAD90F26-2B5E-4D08-817D-C0D094663504}" sibTransId="{A2082477-E6B2-46AA-9AA2-0551F8AA4CAA}"/>
    <dgm:cxn modelId="{6E957DCD-98FE-451A-A2D9-E20D3FF9466B}" srcId="{A3625D74-6D1A-4EC6-A517-E645E33C82ED}" destId="{9972578F-91B9-4C15-9ECE-C6D77C2AD00D}" srcOrd="1" destOrd="0" parTransId="{9F427840-E217-44B7-8266-C947C7E46AD8}" sibTransId="{706E8640-436D-4AAE-8366-967C23F1C9D3}"/>
    <dgm:cxn modelId="{EAD405F6-54BB-48A9-BCD4-5A17DD30690E}" type="presOf" srcId="{9972578F-91B9-4C15-9ECE-C6D77C2AD00D}" destId="{B3094C47-1D38-4771-AE51-EC55113D7B43}" srcOrd="0" destOrd="0" presId="urn:microsoft.com/office/officeart/2005/8/layout/hList6"/>
    <dgm:cxn modelId="{6728C6FD-C624-4D7A-AF1D-8ECFFCBCA63D}" type="presOf" srcId="{9FA36AC9-6B0A-4E6B-ADD0-BC50EE4F538F}" destId="{EAE05983-D266-4A9D-95FF-4873A0335423}" srcOrd="0" destOrd="0" presId="urn:microsoft.com/office/officeart/2005/8/layout/hList6"/>
    <dgm:cxn modelId="{DDB007DE-17D6-4102-9C4E-9AD87349D903}" type="presParOf" srcId="{D99BA2E9-277D-471A-A6A9-95D9F67DDB69}" destId="{4E10A77B-CA71-40FF-AF94-67B0C9BA1825}" srcOrd="0" destOrd="0" presId="urn:microsoft.com/office/officeart/2005/8/layout/hList6"/>
    <dgm:cxn modelId="{5302CE34-1D17-47CE-8E2D-C1EBC749B6F5}" type="presParOf" srcId="{D99BA2E9-277D-471A-A6A9-95D9F67DDB69}" destId="{83E08E9A-AA42-4133-9475-0D3697EB9B28}" srcOrd="1" destOrd="0" presId="urn:microsoft.com/office/officeart/2005/8/layout/hList6"/>
    <dgm:cxn modelId="{CCB89C9D-D437-4018-A50C-74366EB8850C}" type="presParOf" srcId="{D99BA2E9-277D-471A-A6A9-95D9F67DDB69}" destId="{B3094C47-1D38-4771-AE51-EC55113D7B43}" srcOrd="2" destOrd="0" presId="urn:microsoft.com/office/officeart/2005/8/layout/hList6"/>
    <dgm:cxn modelId="{13C45F90-A949-4A8B-B605-0AFD7D77316B}" type="presParOf" srcId="{D99BA2E9-277D-471A-A6A9-95D9F67DDB69}" destId="{981992F5-2924-4E88-A4B2-98A32DBFBEDB}" srcOrd="3" destOrd="0" presId="urn:microsoft.com/office/officeart/2005/8/layout/hList6"/>
    <dgm:cxn modelId="{B6C491FA-D421-4F23-8CD8-AC3306847DF0}" type="presParOf" srcId="{D99BA2E9-277D-471A-A6A9-95D9F67DDB69}" destId="{EAE05983-D266-4A9D-95FF-4873A0335423}" srcOrd="4" destOrd="0" presId="urn:microsoft.com/office/officeart/2005/8/layout/hList6"/>
    <dgm:cxn modelId="{B6144335-B5FA-4F87-B83E-10055C808025}" type="presParOf" srcId="{D99BA2E9-277D-471A-A6A9-95D9F67DDB69}" destId="{5CB830F7-406D-4045-A2B1-E6270E93D5CC}" srcOrd="5" destOrd="0" presId="urn:microsoft.com/office/officeart/2005/8/layout/hList6"/>
    <dgm:cxn modelId="{9B3EC189-3FEA-446B-A2EF-34AE258680D8}" type="presParOf" srcId="{D99BA2E9-277D-471A-A6A9-95D9F67DDB69}" destId="{7E466544-38BA-4042-BAE2-E626809A31FB}" srcOrd="6" destOrd="0" presId="urn:microsoft.com/office/officeart/2005/8/layout/h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14793-515A-4168-A375-217AB05F31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1E51774-27A1-46AF-8AC1-9CE6695D7E15}">
      <dgm:prSet phldrT="[Text]"/>
      <dgm:spPr>
        <a:sp3d/>
      </dgm:spPr>
      <dgm:t>
        <a:bodyPr/>
        <a:lstStyle/>
        <a:p>
          <a:r>
            <a:rPr lang="en-US" dirty="0"/>
            <a:t>Global URS</a:t>
          </a:r>
        </a:p>
      </dgm:t>
    </dgm:pt>
    <dgm:pt modelId="{4261234D-F914-4AE0-8BCF-B58565878357}" type="parTrans" cxnId="{A15C64FE-F327-4AB5-8021-2EACF4E6069F}">
      <dgm:prSet/>
      <dgm:spPr/>
      <dgm:t>
        <a:bodyPr/>
        <a:lstStyle/>
        <a:p>
          <a:endParaRPr lang="en-US"/>
        </a:p>
      </dgm:t>
    </dgm:pt>
    <dgm:pt modelId="{D59E34B7-29AA-4F23-95A0-6E337772A383}" type="sibTrans" cxnId="{A15C64FE-F327-4AB5-8021-2EACF4E6069F}">
      <dgm:prSet/>
      <dgm:spPr/>
      <dgm:t>
        <a:bodyPr/>
        <a:lstStyle/>
        <a:p>
          <a:endParaRPr lang="en-US"/>
        </a:p>
      </dgm:t>
    </dgm:pt>
    <dgm:pt modelId="{71DF32B1-A833-4581-B132-75B1799D395F}">
      <dgm:prSet phldrT="[Text]"/>
      <dgm:spPr>
        <a:sp3d/>
      </dgm:spPr>
      <dgm:t>
        <a:bodyPr/>
        <a:lstStyle/>
        <a:p>
          <a:r>
            <a:rPr lang="en-US" dirty="0"/>
            <a:t>Site URS</a:t>
          </a:r>
        </a:p>
      </dgm:t>
    </dgm:pt>
    <dgm:pt modelId="{4B597F00-9EF9-4BD2-8010-2C41124E823C}" type="parTrans" cxnId="{846ED93D-7AB7-4A69-89AF-A296D61EDFD1}">
      <dgm:prSet/>
      <dgm:spPr/>
      <dgm:t>
        <a:bodyPr/>
        <a:lstStyle/>
        <a:p>
          <a:endParaRPr lang="en-US"/>
        </a:p>
      </dgm:t>
    </dgm:pt>
    <dgm:pt modelId="{205C2042-AC3C-4304-A8E2-7565E1A82C67}" type="sibTrans" cxnId="{846ED93D-7AB7-4A69-89AF-A296D61EDFD1}">
      <dgm:prSet/>
      <dgm:spPr/>
      <dgm:t>
        <a:bodyPr/>
        <a:lstStyle/>
        <a:p>
          <a:endParaRPr lang="en-US"/>
        </a:p>
      </dgm:t>
    </dgm:pt>
    <dgm:pt modelId="{62AFC363-DB1A-4C01-88A0-362C7329F5C0}">
      <dgm:prSet phldrT="[Text]"/>
      <dgm:spPr>
        <a:sp3d/>
      </dgm:spPr>
      <dgm:t>
        <a:bodyPr/>
        <a:lstStyle/>
        <a:p>
          <a:r>
            <a:rPr lang="en-US" dirty="0"/>
            <a:t>Autoclave Report URS</a:t>
          </a:r>
        </a:p>
      </dgm:t>
    </dgm:pt>
    <dgm:pt modelId="{919152A0-0A34-49CD-9AAB-9115DD5744AA}" type="parTrans" cxnId="{104869EE-0CE5-4921-940E-737983B24100}">
      <dgm:prSet/>
      <dgm:spPr/>
      <dgm:t>
        <a:bodyPr/>
        <a:lstStyle/>
        <a:p>
          <a:endParaRPr lang="en-US"/>
        </a:p>
      </dgm:t>
    </dgm:pt>
    <dgm:pt modelId="{36FBDD0C-C740-47F1-9D1A-FB67CEF66759}" type="sibTrans" cxnId="{104869EE-0CE5-4921-940E-737983B24100}">
      <dgm:prSet/>
      <dgm:spPr/>
      <dgm:t>
        <a:bodyPr/>
        <a:lstStyle/>
        <a:p>
          <a:endParaRPr lang="en-US"/>
        </a:p>
      </dgm:t>
    </dgm:pt>
    <dgm:pt modelId="{28D5343E-C1C7-417F-A10E-E2370B0FC544}">
      <dgm:prSet phldrT="[Text]"/>
      <dgm:spPr>
        <a:sp3d/>
      </dgm:spPr>
      <dgm:t>
        <a:bodyPr/>
        <a:lstStyle/>
        <a:p>
          <a:r>
            <a:rPr lang="en-US" dirty="0"/>
            <a:t>FD Report URS</a:t>
          </a:r>
        </a:p>
      </dgm:t>
    </dgm:pt>
    <dgm:pt modelId="{9D044077-D6F9-4E85-A86B-AD5EEBBE7A8E}" type="parTrans" cxnId="{7B73F3AC-DF08-4636-B0C1-DFE0F361D625}">
      <dgm:prSet/>
      <dgm:spPr/>
      <dgm:t>
        <a:bodyPr/>
        <a:lstStyle/>
        <a:p>
          <a:endParaRPr lang="en-US"/>
        </a:p>
      </dgm:t>
    </dgm:pt>
    <dgm:pt modelId="{10B9B780-FE20-4EF0-BFB9-1574DD76257D}" type="sibTrans" cxnId="{7B73F3AC-DF08-4636-B0C1-DFE0F361D625}">
      <dgm:prSet/>
      <dgm:spPr/>
      <dgm:t>
        <a:bodyPr/>
        <a:lstStyle/>
        <a:p>
          <a:endParaRPr lang="en-US"/>
        </a:p>
      </dgm:t>
    </dgm:pt>
    <dgm:pt modelId="{513C96BC-96B2-4A75-B753-98019A76C359}">
      <dgm:prSet phldrT="[Text]"/>
      <dgm:spPr>
        <a:sp3d/>
      </dgm:spPr>
      <dgm:t>
        <a:bodyPr/>
        <a:lstStyle/>
        <a:p>
          <a:r>
            <a:rPr lang="en-US" dirty="0"/>
            <a:t>Other Report</a:t>
          </a:r>
        </a:p>
      </dgm:t>
    </dgm:pt>
    <dgm:pt modelId="{65F629B1-2457-47E0-B33A-00085A410635}" type="parTrans" cxnId="{C7BF0D30-4351-4FA3-9BAA-C4053F5D21B6}">
      <dgm:prSet/>
      <dgm:spPr/>
      <dgm:t>
        <a:bodyPr/>
        <a:lstStyle/>
        <a:p>
          <a:endParaRPr lang="en-US"/>
        </a:p>
      </dgm:t>
    </dgm:pt>
    <dgm:pt modelId="{A032C105-1CD2-43E6-B6B1-B61BE12715E7}" type="sibTrans" cxnId="{C7BF0D30-4351-4FA3-9BAA-C4053F5D21B6}">
      <dgm:prSet/>
      <dgm:spPr/>
      <dgm:t>
        <a:bodyPr/>
        <a:lstStyle/>
        <a:p>
          <a:endParaRPr lang="en-US"/>
        </a:p>
      </dgm:t>
    </dgm:pt>
    <dgm:pt modelId="{E244ADE2-206B-4EEB-B89E-902891EB8836}" type="pres">
      <dgm:prSet presAssocID="{27A14793-515A-4168-A375-217AB05F3142}" presName="hierChild1" presStyleCnt="0">
        <dgm:presLayoutVars>
          <dgm:chPref val="1"/>
          <dgm:dir/>
          <dgm:animOne val="branch"/>
          <dgm:animLvl val="lvl"/>
          <dgm:resizeHandles/>
        </dgm:presLayoutVars>
      </dgm:prSet>
      <dgm:spPr/>
    </dgm:pt>
    <dgm:pt modelId="{3C5A2575-FAD2-471C-986C-0631B9B6D426}" type="pres">
      <dgm:prSet presAssocID="{21E51774-27A1-46AF-8AC1-9CE6695D7E15}" presName="hierRoot1" presStyleCnt="0"/>
      <dgm:spPr/>
    </dgm:pt>
    <dgm:pt modelId="{ABC3591B-963B-4B55-A77A-925FEF183F79}" type="pres">
      <dgm:prSet presAssocID="{21E51774-27A1-46AF-8AC1-9CE6695D7E15}" presName="composite" presStyleCnt="0"/>
      <dgm:spPr/>
    </dgm:pt>
    <dgm:pt modelId="{104A373A-FD61-430B-B30A-C5EBBED738C3}" type="pres">
      <dgm:prSet presAssocID="{21E51774-27A1-46AF-8AC1-9CE6695D7E15}" presName="background" presStyleLbl="node0" presStyleIdx="0" presStyleCnt="1"/>
      <dgm:spPr/>
    </dgm:pt>
    <dgm:pt modelId="{046051AD-5CE6-4422-AA94-47A141FFE7F0}" type="pres">
      <dgm:prSet presAssocID="{21E51774-27A1-46AF-8AC1-9CE6695D7E15}" presName="text" presStyleLbl="fgAcc0" presStyleIdx="0" presStyleCnt="1">
        <dgm:presLayoutVars>
          <dgm:chPref val="3"/>
        </dgm:presLayoutVars>
      </dgm:prSet>
      <dgm:spPr/>
    </dgm:pt>
    <dgm:pt modelId="{86C079C3-4316-4F8C-80E2-B6F0D1849EBF}" type="pres">
      <dgm:prSet presAssocID="{21E51774-27A1-46AF-8AC1-9CE6695D7E15}" presName="hierChild2" presStyleCnt="0"/>
      <dgm:spPr/>
    </dgm:pt>
    <dgm:pt modelId="{726B5031-FFBC-4FCB-A333-1BB0FE2063E7}" type="pres">
      <dgm:prSet presAssocID="{4B597F00-9EF9-4BD2-8010-2C41124E823C}" presName="Name10" presStyleLbl="parChTrans1D2" presStyleIdx="0" presStyleCnt="1"/>
      <dgm:spPr/>
    </dgm:pt>
    <dgm:pt modelId="{1AFAEE07-0165-4934-89E7-3D2A34821809}" type="pres">
      <dgm:prSet presAssocID="{71DF32B1-A833-4581-B132-75B1799D395F}" presName="hierRoot2" presStyleCnt="0"/>
      <dgm:spPr/>
    </dgm:pt>
    <dgm:pt modelId="{65F2661D-C7F0-4E0E-9E8C-F50B4AFBC698}" type="pres">
      <dgm:prSet presAssocID="{71DF32B1-A833-4581-B132-75B1799D395F}" presName="composite2" presStyleCnt="0"/>
      <dgm:spPr/>
    </dgm:pt>
    <dgm:pt modelId="{5D6EB553-40A8-4BB6-9C1E-9BF80483E086}" type="pres">
      <dgm:prSet presAssocID="{71DF32B1-A833-4581-B132-75B1799D395F}" presName="background2" presStyleLbl="node2" presStyleIdx="0" presStyleCnt="1"/>
      <dgm:spPr/>
    </dgm:pt>
    <dgm:pt modelId="{DBC4C9E2-9871-4CFC-A93D-88636F8B8039}" type="pres">
      <dgm:prSet presAssocID="{71DF32B1-A833-4581-B132-75B1799D395F}" presName="text2" presStyleLbl="fgAcc2" presStyleIdx="0" presStyleCnt="1">
        <dgm:presLayoutVars>
          <dgm:chPref val="3"/>
        </dgm:presLayoutVars>
      </dgm:prSet>
      <dgm:spPr/>
    </dgm:pt>
    <dgm:pt modelId="{9D304882-1384-4D2D-B626-94202D5E95C9}" type="pres">
      <dgm:prSet presAssocID="{71DF32B1-A833-4581-B132-75B1799D395F}" presName="hierChild3" presStyleCnt="0"/>
      <dgm:spPr/>
    </dgm:pt>
    <dgm:pt modelId="{1C4425A6-B46E-4FFD-BAA2-C1EF0B523C1D}" type="pres">
      <dgm:prSet presAssocID="{919152A0-0A34-49CD-9AAB-9115DD5744AA}" presName="Name17" presStyleLbl="parChTrans1D3" presStyleIdx="0" presStyleCnt="3"/>
      <dgm:spPr/>
    </dgm:pt>
    <dgm:pt modelId="{A8BF4C79-53B1-4CFD-B4AC-6B3942416DCB}" type="pres">
      <dgm:prSet presAssocID="{62AFC363-DB1A-4C01-88A0-362C7329F5C0}" presName="hierRoot3" presStyleCnt="0"/>
      <dgm:spPr/>
    </dgm:pt>
    <dgm:pt modelId="{484318D0-1DB1-4E1C-9B08-6ACB0176870B}" type="pres">
      <dgm:prSet presAssocID="{62AFC363-DB1A-4C01-88A0-362C7329F5C0}" presName="composite3" presStyleCnt="0"/>
      <dgm:spPr/>
    </dgm:pt>
    <dgm:pt modelId="{9A1E58E7-2D11-47AF-AE10-296D50291796}" type="pres">
      <dgm:prSet presAssocID="{62AFC363-DB1A-4C01-88A0-362C7329F5C0}" presName="background3" presStyleLbl="node3" presStyleIdx="0" presStyleCnt="3"/>
      <dgm:spPr/>
    </dgm:pt>
    <dgm:pt modelId="{5AF600DD-B35E-4E04-B909-6B802412160F}" type="pres">
      <dgm:prSet presAssocID="{62AFC363-DB1A-4C01-88A0-362C7329F5C0}" presName="text3" presStyleLbl="fgAcc3" presStyleIdx="0" presStyleCnt="3">
        <dgm:presLayoutVars>
          <dgm:chPref val="3"/>
        </dgm:presLayoutVars>
      </dgm:prSet>
      <dgm:spPr/>
    </dgm:pt>
    <dgm:pt modelId="{3913C2B9-F1E8-4070-8B9B-CA1E9EE4E4F4}" type="pres">
      <dgm:prSet presAssocID="{62AFC363-DB1A-4C01-88A0-362C7329F5C0}" presName="hierChild4" presStyleCnt="0"/>
      <dgm:spPr/>
    </dgm:pt>
    <dgm:pt modelId="{9C66AA13-8F73-4157-87B3-8368EEA5B268}" type="pres">
      <dgm:prSet presAssocID="{9D044077-D6F9-4E85-A86B-AD5EEBBE7A8E}" presName="Name17" presStyleLbl="parChTrans1D3" presStyleIdx="1" presStyleCnt="3"/>
      <dgm:spPr/>
    </dgm:pt>
    <dgm:pt modelId="{FFC5FCD8-595B-460D-9491-0E2B2CCF4AD7}" type="pres">
      <dgm:prSet presAssocID="{28D5343E-C1C7-417F-A10E-E2370B0FC544}" presName="hierRoot3" presStyleCnt="0"/>
      <dgm:spPr/>
    </dgm:pt>
    <dgm:pt modelId="{C8C864ED-172A-40B4-9749-41E63E8F442B}" type="pres">
      <dgm:prSet presAssocID="{28D5343E-C1C7-417F-A10E-E2370B0FC544}" presName="composite3" presStyleCnt="0"/>
      <dgm:spPr/>
    </dgm:pt>
    <dgm:pt modelId="{4997B246-4C1A-4568-BEFE-3F835D1E4C2D}" type="pres">
      <dgm:prSet presAssocID="{28D5343E-C1C7-417F-A10E-E2370B0FC544}" presName="background3" presStyleLbl="node3" presStyleIdx="1" presStyleCnt="3"/>
      <dgm:spPr/>
    </dgm:pt>
    <dgm:pt modelId="{A543DA0E-3595-4C8B-9381-FECE3A4F938B}" type="pres">
      <dgm:prSet presAssocID="{28D5343E-C1C7-417F-A10E-E2370B0FC544}" presName="text3" presStyleLbl="fgAcc3" presStyleIdx="1" presStyleCnt="3">
        <dgm:presLayoutVars>
          <dgm:chPref val="3"/>
        </dgm:presLayoutVars>
      </dgm:prSet>
      <dgm:spPr/>
    </dgm:pt>
    <dgm:pt modelId="{FB832277-0D41-4F54-94DB-32C1D6019019}" type="pres">
      <dgm:prSet presAssocID="{28D5343E-C1C7-417F-A10E-E2370B0FC544}" presName="hierChild4" presStyleCnt="0"/>
      <dgm:spPr/>
    </dgm:pt>
    <dgm:pt modelId="{999131D3-2C40-4939-8E66-0219D2C72393}" type="pres">
      <dgm:prSet presAssocID="{65F629B1-2457-47E0-B33A-00085A410635}" presName="Name17" presStyleLbl="parChTrans1D3" presStyleIdx="2" presStyleCnt="3"/>
      <dgm:spPr/>
    </dgm:pt>
    <dgm:pt modelId="{0FDD76EC-6C1C-4D47-9E2B-E991430E834B}" type="pres">
      <dgm:prSet presAssocID="{513C96BC-96B2-4A75-B753-98019A76C359}" presName="hierRoot3" presStyleCnt="0"/>
      <dgm:spPr/>
    </dgm:pt>
    <dgm:pt modelId="{840C9116-6A45-4F23-AE49-B5C637B89624}" type="pres">
      <dgm:prSet presAssocID="{513C96BC-96B2-4A75-B753-98019A76C359}" presName="composite3" presStyleCnt="0"/>
      <dgm:spPr/>
    </dgm:pt>
    <dgm:pt modelId="{D5DFE9C5-5CA3-45D4-A8C7-6C66EBF20F72}" type="pres">
      <dgm:prSet presAssocID="{513C96BC-96B2-4A75-B753-98019A76C359}" presName="background3" presStyleLbl="node3" presStyleIdx="2" presStyleCnt="3"/>
      <dgm:spPr/>
    </dgm:pt>
    <dgm:pt modelId="{37F1B451-526A-42B9-B756-823AF6C27749}" type="pres">
      <dgm:prSet presAssocID="{513C96BC-96B2-4A75-B753-98019A76C359}" presName="text3" presStyleLbl="fgAcc3" presStyleIdx="2" presStyleCnt="3">
        <dgm:presLayoutVars>
          <dgm:chPref val="3"/>
        </dgm:presLayoutVars>
      </dgm:prSet>
      <dgm:spPr/>
    </dgm:pt>
    <dgm:pt modelId="{496975F6-7095-434F-B74D-990A600757F1}" type="pres">
      <dgm:prSet presAssocID="{513C96BC-96B2-4A75-B753-98019A76C359}" presName="hierChild4" presStyleCnt="0"/>
      <dgm:spPr/>
    </dgm:pt>
  </dgm:ptLst>
  <dgm:cxnLst>
    <dgm:cxn modelId="{1122F402-0FB1-4F6F-AF33-7CA40F3950A8}" type="presOf" srcId="{513C96BC-96B2-4A75-B753-98019A76C359}" destId="{37F1B451-526A-42B9-B756-823AF6C27749}" srcOrd="0" destOrd="0" presId="urn:microsoft.com/office/officeart/2005/8/layout/hierarchy1"/>
    <dgm:cxn modelId="{9B2F8804-8C41-4CB6-B150-6C6E9CA9C63E}" type="presOf" srcId="{62AFC363-DB1A-4C01-88A0-362C7329F5C0}" destId="{5AF600DD-B35E-4E04-B909-6B802412160F}" srcOrd="0" destOrd="0" presId="urn:microsoft.com/office/officeart/2005/8/layout/hierarchy1"/>
    <dgm:cxn modelId="{C7BF0D30-4351-4FA3-9BAA-C4053F5D21B6}" srcId="{71DF32B1-A833-4581-B132-75B1799D395F}" destId="{513C96BC-96B2-4A75-B753-98019A76C359}" srcOrd="2" destOrd="0" parTransId="{65F629B1-2457-47E0-B33A-00085A410635}" sibTransId="{A032C105-1CD2-43E6-B6B1-B61BE12715E7}"/>
    <dgm:cxn modelId="{846ED93D-7AB7-4A69-89AF-A296D61EDFD1}" srcId="{21E51774-27A1-46AF-8AC1-9CE6695D7E15}" destId="{71DF32B1-A833-4581-B132-75B1799D395F}" srcOrd="0" destOrd="0" parTransId="{4B597F00-9EF9-4BD2-8010-2C41124E823C}" sibTransId="{205C2042-AC3C-4304-A8E2-7565E1A82C67}"/>
    <dgm:cxn modelId="{7B90CA76-C8EF-4D28-BE0B-31F28F0E73E6}" type="presOf" srcId="{27A14793-515A-4168-A375-217AB05F3142}" destId="{E244ADE2-206B-4EEB-B89E-902891EB8836}" srcOrd="0" destOrd="0" presId="urn:microsoft.com/office/officeart/2005/8/layout/hierarchy1"/>
    <dgm:cxn modelId="{7B73F3AC-DF08-4636-B0C1-DFE0F361D625}" srcId="{71DF32B1-A833-4581-B132-75B1799D395F}" destId="{28D5343E-C1C7-417F-A10E-E2370B0FC544}" srcOrd="1" destOrd="0" parTransId="{9D044077-D6F9-4E85-A86B-AD5EEBBE7A8E}" sibTransId="{10B9B780-FE20-4EF0-BFB9-1574DD76257D}"/>
    <dgm:cxn modelId="{AAF92EBB-0D77-47B3-AB7D-AAF89C971871}" type="presOf" srcId="{4B597F00-9EF9-4BD2-8010-2C41124E823C}" destId="{726B5031-FFBC-4FCB-A333-1BB0FE2063E7}" srcOrd="0" destOrd="0" presId="urn:microsoft.com/office/officeart/2005/8/layout/hierarchy1"/>
    <dgm:cxn modelId="{3DA71AC7-79B0-46CB-9362-9FFC686DA1BF}" type="presOf" srcId="{21E51774-27A1-46AF-8AC1-9CE6695D7E15}" destId="{046051AD-5CE6-4422-AA94-47A141FFE7F0}" srcOrd="0" destOrd="0" presId="urn:microsoft.com/office/officeart/2005/8/layout/hierarchy1"/>
    <dgm:cxn modelId="{CC069BCD-BCF4-47E6-A39B-843D31B20192}" type="presOf" srcId="{71DF32B1-A833-4581-B132-75B1799D395F}" destId="{DBC4C9E2-9871-4CFC-A93D-88636F8B8039}" srcOrd="0" destOrd="0" presId="urn:microsoft.com/office/officeart/2005/8/layout/hierarchy1"/>
    <dgm:cxn modelId="{7810ABCE-F96F-4CF0-B29B-2A7C6CCC397C}" type="presOf" srcId="{9D044077-D6F9-4E85-A86B-AD5EEBBE7A8E}" destId="{9C66AA13-8F73-4157-87B3-8368EEA5B268}" srcOrd="0" destOrd="0" presId="urn:microsoft.com/office/officeart/2005/8/layout/hierarchy1"/>
    <dgm:cxn modelId="{4FC1BCDA-FFF7-4733-A752-BBB3613C3220}" type="presOf" srcId="{919152A0-0A34-49CD-9AAB-9115DD5744AA}" destId="{1C4425A6-B46E-4FFD-BAA2-C1EF0B523C1D}" srcOrd="0" destOrd="0" presId="urn:microsoft.com/office/officeart/2005/8/layout/hierarchy1"/>
    <dgm:cxn modelId="{2317A9E5-10EF-4D05-AA7C-44037B2D43FE}" type="presOf" srcId="{65F629B1-2457-47E0-B33A-00085A410635}" destId="{999131D3-2C40-4939-8E66-0219D2C72393}" srcOrd="0" destOrd="0" presId="urn:microsoft.com/office/officeart/2005/8/layout/hierarchy1"/>
    <dgm:cxn modelId="{104869EE-0CE5-4921-940E-737983B24100}" srcId="{71DF32B1-A833-4581-B132-75B1799D395F}" destId="{62AFC363-DB1A-4C01-88A0-362C7329F5C0}" srcOrd="0" destOrd="0" parTransId="{919152A0-0A34-49CD-9AAB-9115DD5744AA}" sibTransId="{36FBDD0C-C740-47F1-9D1A-FB67CEF66759}"/>
    <dgm:cxn modelId="{6AC312FD-2101-41FA-B02D-45471A649A4D}" type="presOf" srcId="{28D5343E-C1C7-417F-A10E-E2370B0FC544}" destId="{A543DA0E-3595-4C8B-9381-FECE3A4F938B}" srcOrd="0" destOrd="0" presId="urn:microsoft.com/office/officeart/2005/8/layout/hierarchy1"/>
    <dgm:cxn modelId="{A15C64FE-F327-4AB5-8021-2EACF4E6069F}" srcId="{27A14793-515A-4168-A375-217AB05F3142}" destId="{21E51774-27A1-46AF-8AC1-9CE6695D7E15}" srcOrd="0" destOrd="0" parTransId="{4261234D-F914-4AE0-8BCF-B58565878357}" sibTransId="{D59E34B7-29AA-4F23-95A0-6E337772A383}"/>
    <dgm:cxn modelId="{E261C0E4-FD1B-423C-BE03-7F8B6109CF1A}" type="presParOf" srcId="{E244ADE2-206B-4EEB-B89E-902891EB8836}" destId="{3C5A2575-FAD2-471C-986C-0631B9B6D426}" srcOrd="0" destOrd="0" presId="urn:microsoft.com/office/officeart/2005/8/layout/hierarchy1"/>
    <dgm:cxn modelId="{A43BF55C-305E-442A-AA0E-6CDEEB35DFBF}" type="presParOf" srcId="{3C5A2575-FAD2-471C-986C-0631B9B6D426}" destId="{ABC3591B-963B-4B55-A77A-925FEF183F79}" srcOrd="0" destOrd="0" presId="urn:microsoft.com/office/officeart/2005/8/layout/hierarchy1"/>
    <dgm:cxn modelId="{DD8B6DB8-397B-4F08-AEE2-A9100A1E1A00}" type="presParOf" srcId="{ABC3591B-963B-4B55-A77A-925FEF183F79}" destId="{104A373A-FD61-430B-B30A-C5EBBED738C3}" srcOrd="0" destOrd="0" presId="urn:microsoft.com/office/officeart/2005/8/layout/hierarchy1"/>
    <dgm:cxn modelId="{809D4D1A-11F7-4145-8888-419C83C7D864}" type="presParOf" srcId="{ABC3591B-963B-4B55-A77A-925FEF183F79}" destId="{046051AD-5CE6-4422-AA94-47A141FFE7F0}" srcOrd="1" destOrd="0" presId="urn:microsoft.com/office/officeart/2005/8/layout/hierarchy1"/>
    <dgm:cxn modelId="{10AAA6F1-4A5B-4BAE-8F75-1804543470D4}" type="presParOf" srcId="{3C5A2575-FAD2-471C-986C-0631B9B6D426}" destId="{86C079C3-4316-4F8C-80E2-B6F0D1849EBF}" srcOrd="1" destOrd="0" presId="urn:microsoft.com/office/officeart/2005/8/layout/hierarchy1"/>
    <dgm:cxn modelId="{EE0230BE-0A41-4FD5-9C76-C9082B1DC40D}" type="presParOf" srcId="{86C079C3-4316-4F8C-80E2-B6F0D1849EBF}" destId="{726B5031-FFBC-4FCB-A333-1BB0FE2063E7}" srcOrd="0" destOrd="0" presId="urn:microsoft.com/office/officeart/2005/8/layout/hierarchy1"/>
    <dgm:cxn modelId="{487D2A25-FAAB-485F-AACA-5C687FF61073}" type="presParOf" srcId="{86C079C3-4316-4F8C-80E2-B6F0D1849EBF}" destId="{1AFAEE07-0165-4934-89E7-3D2A34821809}" srcOrd="1" destOrd="0" presId="urn:microsoft.com/office/officeart/2005/8/layout/hierarchy1"/>
    <dgm:cxn modelId="{8219E8AF-8A5F-4CC3-AA31-A37A81A673EF}" type="presParOf" srcId="{1AFAEE07-0165-4934-89E7-3D2A34821809}" destId="{65F2661D-C7F0-4E0E-9E8C-F50B4AFBC698}" srcOrd="0" destOrd="0" presId="urn:microsoft.com/office/officeart/2005/8/layout/hierarchy1"/>
    <dgm:cxn modelId="{2633F4DC-13D6-4E2A-AC84-609726F2F2EC}" type="presParOf" srcId="{65F2661D-C7F0-4E0E-9E8C-F50B4AFBC698}" destId="{5D6EB553-40A8-4BB6-9C1E-9BF80483E086}" srcOrd="0" destOrd="0" presId="urn:microsoft.com/office/officeart/2005/8/layout/hierarchy1"/>
    <dgm:cxn modelId="{7A0613D4-11F7-4A5D-B9B7-BB978349A78F}" type="presParOf" srcId="{65F2661D-C7F0-4E0E-9E8C-F50B4AFBC698}" destId="{DBC4C9E2-9871-4CFC-A93D-88636F8B8039}" srcOrd="1" destOrd="0" presId="urn:microsoft.com/office/officeart/2005/8/layout/hierarchy1"/>
    <dgm:cxn modelId="{7B91495A-ED34-4EF1-9E04-9614BC9EC9F0}" type="presParOf" srcId="{1AFAEE07-0165-4934-89E7-3D2A34821809}" destId="{9D304882-1384-4D2D-B626-94202D5E95C9}" srcOrd="1" destOrd="0" presId="urn:microsoft.com/office/officeart/2005/8/layout/hierarchy1"/>
    <dgm:cxn modelId="{98FF744E-7F47-4126-BCA3-8BD680504760}" type="presParOf" srcId="{9D304882-1384-4D2D-B626-94202D5E95C9}" destId="{1C4425A6-B46E-4FFD-BAA2-C1EF0B523C1D}" srcOrd="0" destOrd="0" presId="urn:microsoft.com/office/officeart/2005/8/layout/hierarchy1"/>
    <dgm:cxn modelId="{5729111F-9296-40D8-A4E9-6188480775C0}" type="presParOf" srcId="{9D304882-1384-4D2D-B626-94202D5E95C9}" destId="{A8BF4C79-53B1-4CFD-B4AC-6B3942416DCB}" srcOrd="1" destOrd="0" presId="urn:microsoft.com/office/officeart/2005/8/layout/hierarchy1"/>
    <dgm:cxn modelId="{3C62495D-F93F-4F5A-ABAC-2EF6D1E16D77}" type="presParOf" srcId="{A8BF4C79-53B1-4CFD-B4AC-6B3942416DCB}" destId="{484318D0-1DB1-4E1C-9B08-6ACB0176870B}" srcOrd="0" destOrd="0" presId="urn:microsoft.com/office/officeart/2005/8/layout/hierarchy1"/>
    <dgm:cxn modelId="{9830D10A-5199-46BC-B7D1-ED43AAA97F91}" type="presParOf" srcId="{484318D0-1DB1-4E1C-9B08-6ACB0176870B}" destId="{9A1E58E7-2D11-47AF-AE10-296D50291796}" srcOrd="0" destOrd="0" presId="urn:microsoft.com/office/officeart/2005/8/layout/hierarchy1"/>
    <dgm:cxn modelId="{61480F10-014C-4A59-8279-5BBA36EBC418}" type="presParOf" srcId="{484318D0-1DB1-4E1C-9B08-6ACB0176870B}" destId="{5AF600DD-B35E-4E04-B909-6B802412160F}" srcOrd="1" destOrd="0" presId="urn:microsoft.com/office/officeart/2005/8/layout/hierarchy1"/>
    <dgm:cxn modelId="{F8D076B9-F766-44B5-9125-9406FAB3D0A4}" type="presParOf" srcId="{A8BF4C79-53B1-4CFD-B4AC-6B3942416DCB}" destId="{3913C2B9-F1E8-4070-8B9B-CA1E9EE4E4F4}" srcOrd="1" destOrd="0" presId="urn:microsoft.com/office/officeart/2005/8/layout/hierarchy1"/>
    <dgm:cxn modelId="{B48FEA5D-2A51-42A4-94D4-4468FEBB10D8}" type="presParOf" srcId="{9D304882-1384-4D2D-B626-94202D5E95C9}" destId="{9C66AA13-8F73-4157-87B3-8368EEA5B268}" srcOrd="2" destOrd="0" presId="urn:microsoft.com/office/officeart/2005/8/layout/hierarchy1"/>
    <dgm:cxn modelId="{D54D78F4-96F0-49F6-B214-41D985139CA2}" type="presParOf" srcId="{9D304882-1384-4D2D-B626-94202D5E95C9}" destId="{FFC5FCD8-595B-460D-9491-0E2B2CCF4AD7}" srcOrd="3" destOrd="0" presId="urn:microsoft.com/office/officeart/2005/8/layout/hierarchy1"/>
    <dgm:cxn modelId="{CA709F14-D1C6-417C-8931-B652C82E8651}" type="presParOf" srcId="{FFC5FCD8-595B-460D-9491-0E2B2CCF4AD7}" destId="{C8C864ED-172A-40B4-9749-41E63E8F442B}" srcOrd="0" destOrd="0" presId="urn:microsoft.com/office/officeart/2005/8/layout/hierarchy1"/>
    <dgm:cxn modelId="{9B69138B-A0F6-4BED-8B30-3A81B2A651C0}" type="presParOf" srcId="{C8C864ED-172A-40B4-9749-41E63E8F442B}" destId="{4997B246-4C1A-4568-BEFE-3F835D1E4C2D}" srcOrd="0" destOrd="0" presId="urn:microsoft.com/office/officeart/2005/8/layout/hierarchy1"/>
    <dgm:cxn modelId="{274A898C-4ADD-4402-B665-5D994B06FEFE}" type="presParOf" srcId="{C8C864ED-172A-40B4-9749-41E63E8F442B}" destId="{A543DA0E-3595-4C8B-9381-FECE3A4F938B}" srcOrd="1" destOrd="0" presId="urn:microsoft.com/office/officeart/2005/8/layout/hierarchy1"/>
    <dgm:cxn modelId="{4246CC44-0178-4BBE-AA0F-3DD5BD8F5F64}" type="presParOf" srcId="{FFC5FCD8-595B-460D-9491-0E2B2CCF4AD7}" destId="{FB832277-0D41-4F54-94DB-32C1D6019019}" srcOrd="1" destOrd="0" presId="urn:microsoft.com/office/officeart/2005/8/layout/hierarchy1"/>
    <dgm:cxn modelId="{583FFAB3-90CC-4058-BCCD-87CF7A4A7889}" type="presParOf" srcId="{9D304882-1384-4D2D-B626-94202D5E95C9}" destId="{999131D3-2C40-4939-8E66-0219D2C72393}" srcOrd="4" destOrd="0" presId="urn:microsoft.com/office/officeart/2005/8/layout/hierarchy1"/>
    <dgm:cxn modelId="{34D720B7-EE10-45E0-A245-A9F16091E961}" type="presParOf" srcId="{9D304882-1384-4D2D-B626-94202D5E95C9}" destId="{0FDD76EC-6C1C-4D47-9E2B-E991430E834B}" srcOrd="5" destOrd="0" presId="urn:microsoft.com/office/officeart/2005/8/layout/hierarchy1"/>
    <dgm:cxn modelId="{57A0A53B-8FF3-4B29-A339-C4EE685F7F3A}" type="presParOf" srcId="{0FDD76EC-6C1C-4D47-9E2B-E991430E834B}" destId="{840C9116-6A45-4F23-AE49-B5C637B89624}" srcOrd="0" destOrd="0" presId="urn:microsoft.com/office/officeart/2005/8/layout/hierarchy1"/>
    <dgm:cxn modelId="{68E01DBC-B51E-4013-8B68-6223B5F0329B}" type="presParOf" srcId="{840C9116-6A45-4F23-AE49-B5C637B89624}" destId="{D5DFE9C5-5CA3-45D4-A8C7-6C66EBF20F72}" srcOrd="0" destOrd="0" presId="urn:microsoft.com/office/officeart/2005/8/layout/hierarchy1"/>
    <dgm:cxn modelId="{E337CB8B-1126-4EC4-A953-B224A519DA19}" type="presParOf" srcId="{840C9116-6A45-4F23-AE49-B5C637B89624}" destId="{37F1B451-526A-42B9-B756-823AF6C27749}" srcOrd="1" destOrd="0" presId="urn:microsoft.com/office/officeart/2005/8/layout/hierarchy1"/>
    <dgm:cxn modelId="{3D959A1D-B23F-474A-A3FA-326625C71652}" type="presParOf" srcId="{0FDD76EC-6C1C-4D47-9E2B-E991430E834B}" destId="{496975F6-7095-434F-B74D-990A600757F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844074-62F1-4D13-B07F-42E7D2C9BA11}"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91A7A58B-F894-4ACD-8B0B-7CE246B87102}">
      <dgm:prSet phldrT="[Text]"/>
      <dgm:spPr>
        <a:sp3d/>
      </dgm:spPr>
      <dgm:t>
        <a:bodyPr/>
        <a:lstStyle/>
        <a:p>
          <a:r>
            <a:rPr lang="zh-CN" altLang="en-US" dirty="0"/>
            <a:t>供应商</a:t>
          </a:r>
          <a:r>
            <a:rPr lang="en-US" dirty="0"/>
            <a:t>QMS</a:t>
          </a:r>
        </a:p>
      </dgm:t>
    </dgm:pt>
    <dgm:pt modelId="{BA2B7A6B-968A-451D-8126-035B3EDE79CD}" type="parTrans" cxnId="{6F76E3B8-EA0D-482C-A9EA-13FB55C5618D}">
      <dgm:prSet/>
      <dgm:spPr/>
      <dgm:t>
        <a:bodyPr/>
        <a:lstStyle/>
        <a:p>
          <a:endParaRPr lang="en-US"/>
        </a:p>
      </dgm:t>
    </dgm:pt>
    <dgm:pt modelId="{4C781400-F55B-449D-A985-D7DBE21FD09F}" type="sibTrans" cxnId="{6F76E3B8-EA0D-482C-A9EA-13FB55C5618D}">
      <dgm:prSet/>
      <dgm:spPr/>
      <dgm:t>
        <a:bodyPr/>
        <a:lstStyle/>
        <a:p>
          <a:endParaRPr lang="en-US"/>
        </a:p>
      </dgm:t>
    </dgm:pt>
    <dgm:pt modelId="{2C460615-7D2C-42E2-8A8A-0B75610F30F2}">
      <dgm:prSet phldrT="[Text]"/>
      <dgm:spPr>
        <a:sp3d/>
      </dgm:spPr>
      <dgm:t>
        <a:bodyPr/>
        <a:lstStyle/>
        <a:p>
          <a:r>
            <a:rPr lang="zh-CN" altLang="en-US" dirty="0"/>
            <a:t>组织架构</a:t>
          </a:r>
          <a:endParaRPr lang="en-US" dirty="0"/>
        </a:p>
      </dgm:t>
    </dgm:pt>
    <dgm:pt modelId="{27F76DB0-FDD2-4019-971C-2ED371E01F54}" type="parTrans" cxnId="{84FDF644-95CD-40FD-8181-B75650F33BD5}">
      <dgm:prSet/>
      <dgm:spPr/>
      <dgm:t>
        <a:bodyPr/>
        <a:lstStyle/>
        <a:p>
          <a:endParaRPr lang="en-US"/>
        </a:p>
      </dgm:t>
    </dgm:pt>
    <dgm:pt modelId="{FCD668A1-97C6-4743-A1D7-CF6F17D0D048}" type="sibTrans" cxnId="{84FDF644-95CD-40FD-8181-B75650F33BD5}">
      <dgm:prSet/>
      <dgm:spPr>
        <a:sp3d/>
      </dgm:spPr>
      <dgm:t>
        <a:bodyPr/>
        <a:lstStyle/>
        <a:p>
          <a:endParaRPr lang="en-US"/>
        </a:p>
      </dgm:t>
    </dgm:pt>
    <dgm:pt modelId="{39501C9D-204C-42E4-8E85-23A117856F07}">
      <dgm:prSet phldrT="[Text]"/>
      <dgm:spPr>
        <a:sp3d/>
      </dgm:spPr>
      <dgm:t>
        <a:bodyPr/>
        <a:lstStyle/>
        <a:p>
          <a:r>
            <a:rPr lang="zh-CN" altLang="en-US" dirty="0"/>
            <a:t>培训和资质</a:t>
          </a:r>
          <a:endParaRPr lang="en-US" dirty="0"/>
        </a:p>
      </dgm:t>
    </dgm:pt>
    <dgm:pt modelId="{5941F770-9A89-4D66-BAF2-EECE1A9C5FAC}" type="parTrans" cxnId="{8E2BD401-63E2-4971-8198-ED8E40EE60A0}">
      <dgm:prSet/>
      <dgm:spPr/>
      <dgm:t>
        <a:bodyPr/>
        <a:lstStyle/>
        <a:p>
          <a:endParaRPr lang="en-US"/>
        </a:p>
      </dgm:t>
    </dgm:pt>
    <dgm:pt modelId="{ACE71403-4008-4E48-AF56-B6A07F27BA8A}" type="sibTrans" cxnId="{8E2BD401-63E2-4971-8198-ED8E40EE60A0}">
      <dgm:prSet/>
      <dgm:spPr>
        <a:sp3d/>
      </dgm:spPr>
      <dgm:t>
        <a:bodyPr/>
        <a:lstStyle/>
        <a:p>
          <a:endParaRPr lang="en-US"/>
        </a:p>
      </dgm:t>
    </dgm:pt>
    <dgm:pt modelId="{6017F92F-65C0-4474-A3EE-F8837FCD3EB5}">
      <dgm:prSet phldrT="[Text]"/>
      <dgm:spPr>
        <a:sp3d/>
      </dgm:spPr>
      <dgm:t>
        <a:bodyPr/>
        <a:lstStyle/>
        <a:p>
          <a:r>
            <a:rPr lang="zh-CN" altLang="en-US" dirty="0"/>
            <a:t>项目管理</a:t>
          </a:r>
          <a:endParaRPr lang="en-US" dirty="0"/>
        </a:p>
      </dgm:t>
    </dgm:pt>
    <dgm:pt modelId="{30692D37-DA52-4206-B684-6A750BD511AF}" type="parTrans" cxnId="{D607C015-E882-4C1A-AB47-F73F99AEB0BF}">
      <dgm:prSet/>
      <dgm:spPr/>
      <dgm:t>
        <a:bodyPr/>
        <a:lstStyle/>
        <a:p>
          <a:endParaRPr lang="en-US"/>
        </a:p>
      </dgm:t>
    </dgm:pt>
    <dgm:pt modelId="{93CFB6B6-3E88-4824-8760-5A38C5554F73}" type="sibTrans" cxnId="{D607C015-E882-4C1A-AB47-F73F99AEB0BF}">
      <dgm:prSet/>
      <dgm:spPr>
        <a:sp3d/>
      </dgm:spPr>
      <dgm:t>
        <a:bodyPr/>
        <a:lstStyle/>
        <a:p>
          <a:endParaRPr lang="en-US"/>
        </a:p>
      </dgm:t>
    </dgm:pt>
    <dgm:pt modelId="{042EECFB-1836-4930-BCDE-F1A45D0656AD}">
      <dgm:prSet phldrT="[Text]"/>
      <dgm:spPr>
        <a:sp3d/>
      </dgm:spPr>
      <dgm:t>
        <a:bodyPr/>
        <a:lstStyle/>
        <a:p>
          <a:r>
            <a:rPr lang="zh-CN" altLang="en-US" dirty="0"/>
            <a:t>产品生命周期管理</a:t>
          </a:r>
          <a:endParaRPr lang="en-US" dirty="0"/>
        </a:p>
      </dgm:t>
    </dgm:pt>
    <dgm:pt modelId="{3511F34A-42A4-457B-BC1F-E894D84E70C2}" type="parTrans" cxnId="{9CF987DF-3E6B-404B-A567-1AAD494E53E6}">
      <dgm:prSet/>
      <dgm:spPr/>
      <dgm:t>
        <a:bodyPr/>
        <a:lstStyle/>
        <a:p>
          <a:endParaRPr lang="en-US"/>
        </a:p>
      </dgm:t>
    </dgm:pt>
    <dgm:pt modelId="{9B2CCF19-0C69-4756-97C5-BB2A98688C31}" type="sibTrans" cxnId="{9CF987DF-3E6B-404B-A567-1AAD494E53E6}">
      <dgm:prSet/>
      <dgm:spPr>
        <a:sp3d/>
      </dgm:spPr>
      <dgm:t>
        <a:bodyPr/>
        <a:lstStyle/>
        <a:p>
          <a:endParaRPr lang="en-US"/>
        </a:p>
      </dgm:t>
    </dgm:pt>
    <dgm:pt modelId="{56007D79-D47D-4C98-983E-D08A4F587035}">
      <dgm:prSet phldrT="[Text]"/>
      <dgm:spPr>
        <a:sp3d/>
      </dgm:spPr>
      <dgm:t>
        <a:bodyPr/>
        <a:lstStyle/>
        <a:p>
          <a:r>
            <a:rPr lang="zh-CN" altLang="en-US" dirty="0"/>
            <a:t>服务</a:t>
          </a:r>
          <a:endParaRPr lang="en-US" dirty="0"/>
        </a:p>
      </dgm:t>
    </dgm:pt>
    <dgm:pt modelId="{AEE7D75F-25F3-415E-8CB3-B71F6E95288C}" type="parTrans" cxnId="{C6A1574D-D0EF-4330-8F85-26ED1C08B89B}">
      <dgm:prSet/>
      <dgm:spPr/>
      <dgm:t>
        <a:bodyPr/>
        <a:lstStyle/>
        <a:p>
          <a:endParaRPr lang="en-US"/>
        </a:p>
      </dgm:t>
    </dgm:pt>
    <dgm:pt modelId="{7F98D166-B4E7-4094-B710-5BDE091BEADC}" type="sibTrans" cxnId="{C6A1574D-D0EF-4330-8F85-26ED1C08B89B}">
      <dgm:prSet/>
      <dgm:spPr/>
      <dgm:t>
        <a:bodyPr/>
        <a:lstStyle/>
        <a:p>
          <a:endParaRPr lang="en-US"/>
        </a:p>
      </dgm:t>
    </dgm:pt>
    <dgm:pt modelId="{AACAFDF0-35B7-4589-BB39-74730BE1EA5E}">
      <dgm:prSet phldrT="[Text]"/>
      <dgm:spPr>
        <a:sp3d/>
      </dgm:spPr>
      <dgm:t>
        <a:bodyPr/>
        <a:lstStyle/>
        <a:p>
          <a:r>
            <a:rPr lang="zh-CN" altLang="en-US" dirty="0"/>
            <a:t>安全</a:t>
          </a:r>
          <a:endParaRPr lang="en-US" dirty="0"/>
        </a:p>
      </dgm:t>
    </dgm:pt>
    <dgm:pt modelId="{2058E15B-6228-4618-B416-DC4A822596B9}" type="parTrans" cxnId="{C25D7809-A131-4601-8A44-BB1C43CC79B4}">
      <dgm:prSet/>
      <dgm:spPr/>
      <dgm:t>
        <a:bodyPr/>
        <a:lstStyle/>
        <a:p>
          <a:endParaRPr lang="en-US"/>
        </a:p>
      </dgm:t>
    </dgm:pt>
    <dgm:pt modelId="{03513F3F-3218-4E32-83E1-952A123B9953}" type="sibTrans" cxnId="{C25D7809-A131-4601-8A44-BB1C43CC79B4}">
      <dgm:prSet/>
      <dgm:spPr/>
      <dgm:t>
        <a:bodyPr/>
        <a:lstStyle/>
        <a:p>
          <a:endParaRPr lang="en-US"/>
        </a:p>
      </dgm:t>
    </dgm:pt>
    <dgm:pt modelId="{26A74707-8EDC-4872-A6DE-F1311047E751}">
      <dgm:prSet phldrT="[Text]"/>
      <dgm:spPr>
        <a:sp3d/>
      </dgm:spPr>
      <dgm:t>
        <a:bodyPr/>
        <a:lstStyle/>
        <a:p>
          <a:r>
            <a:rPr lang="zh-CN" altLang="en-US" dirty="0"/>
            <a:t>供应商管理</a:t>
          </a:r>
          <a:endParaRPr lang="en-US" dirty="0"/>
        </a:p>
      </dgm:t>
    </dgm:pt>
    <dgm:pt modelId="{9336C252-84C7-43E3-9BB1-86D30D1ECE56}" type="parTrans" cxnId="{6F08296D-E157-4818-B420-BE9E108E7A81}">
      <dgm:prSet/>
      <dgm:spPr/>
      <dgm:t>
        <a:bodyPr/>
        <a:lstStyle/>
        <a:p>
          <a:endParaRPr lang="en-US"/>
        </a:p>
      </dgm:t>
    </dgm:pt>
    <dgm:pt modelId="{572956F0-7958-45DB-9B66-9AD4028266F8}" type="sibTrans" cxnId="{6F08296D-E157-4818-B420-BE9E108E7A81}">
      <dgm:prSet/>
      <dgm:spPr/>
      <dgm:t>
        <a:bodyPr/>
        <a:lstStyle/>
        <a:p>
          <a:endParaRPr lang="en-US"/>
        </a:p>
      </dgm:t>
    </dgm:pt>
    <dgm:pt modelId="{CF6D172C-8FBA-4C06-B27B-E1217C2EEF12}">
      <dgm:prSet phldrT="[Text]"/>
      <dgm:spPr>
        <a:sp3d/>
      </dgm:spPr>
      <dgm:t>
        <a:bodyPr/>
        <a:lstStyle/>
        <a:p>
          <a:r>
            <a:rPr lang="zh-CN" altLang="en-US" dirty="0"/>
            <a:t>文档及变更管理</a:t>
          </a:r>
          <a:endParaRPr lang="en-US" dirty="0"/>
        </a:p>
      </dgm:t>
    </dgm:pt>
    <dgm:pt modelId="{C4A56207-6231-4965-9418-238E1DD0C079}" type="parTrans" cxnId="{1581278F-79A2-49DE-BB60-46C9AFD43BD0}">
      <dgm:prSet/>
      <dgm:spPr/>
      <dgm:t>
        <a:bodyPr/>
        <a:lstStyle/>
        <a:p>
          <a:endParaRPr lang="en-US"/>
        </a:p>
      </dgm:t>
    </dgm:pt>
    <dgm:pt modelId="{66F307A8-2F6B-42F2-B5D9-97934AAA1305}" type="sibTrans" cxnId="{1581278F-79A2-49DE-BB60-46C9AFD43BD0}">
      <dgm:prSet/>
      <dgm:spPr/>
      <dgm:t>
        <a:bodyPr/>
        <a:lstStyle/>
        <a:p>
          <a:endParaRPr lang="en-US"/>
        </a:p>
      </dgm:t>
    </dgm:pt>
    <dgm:pt modelId="{011BDDBD-222D-4D65-99F0-0D112D56D632}" type="pres">
      <dgm:prSet presAssocID="{27844074-62F1-4D13-B07F-42E7D2C9BA11}" presName="Name0" presStyleCnt="0">
        <dgm:presLayoutVars>
          <dgm:chMax val="1"/>
          <dgm:dir/>
          <dgm:animLvl val="ctr"/>
          <dgm:resizeHandles val="exact"/>
        </dgm:presLayoutVars>
      </dgm:prSet>
      <dgm:spPr/>
    </dgm:pt>
    <dgm:pt modelId="{27F5726F-7698-4001-A098-EF2A03E55467}" type="pres">
      <dgm:prSet presAssocID="{91A7A58B-F894-4ACD-8B0B-7CE246B87102}" presName="centerShape" presStyleLbl="node0" presStyleIdx="0" presStyleCnt="1"/>
      <dgm:spPr/>
    </dgm:pt>
    <dgm:pt modelId="{F7E1DE59-BD61-4F76-B252-0F5A0DC4ADFB}" type="pres">
      <dgm:prSet presAssocID="{2C460615-7D2C-42E2-8A8A-0B75610F30F2}" presName="node" presStyleLbl="node1" presStyleIdx="0" presStyleCnt="8">
        <dgm:presLayoutVars>
          <dgm:bulletEnabled val="1"/>
        </dgm:presLayoutVars>
      </dgm:prSet>
      <dgm:spPr/>
    </dgm:pt>
    <dgm:pt modelId="{A79A1A44-ED3E-464D-B24C-F4F9A5B682C6}" type="pres">
      <dgm:prSet presAssocID="{2C460615-7D2C-42E2-8A8A-0B75610F30F2}" presName="dummy" presStyleCnt="0"/>
      <dgm:spPr/>
    </dgm:pt>
    <dgm:pt modelId="{65631FF9-7A6A-4C26-99DD-2914BEB5A591}" type="pres">
      <dgm:prSet presAssocID="{FCD668A1-97C6-4743-A1D7-CF6F17D0D048}" presName="sibTrans" presStyleLbl="sibTrans2D1" presStyleIdx="0" presStyleCnt="8"/>
      <dgm:spPr/>
    </dgm:pt>
    <dgm:pt modelId="{84526D9B-F60B-4D6E-9EC3-15B029AB37E4}" type="pres">
      <dgm:prSet presAssocID="{39501C9D-204C-42E4-8E85-23A117856F07}" presName="node" presStyleLbl="node1" presStyleIdx="1" presStyleCnt="8">
        <dgm:presLayoutVars>
          <dgm:bulletEnabled val="1"/>
        </dgm:presLayoutVars>
      </dgm:prSet>
      <dgm:spPr/>
    </dgm:pt>
    <dgm:pt modelId="{12084F35-6D15-4A6D-9A9C-0B365309D15E}" type="pres">
      <dgm:prSet presAssocID="{39501C9D-204C-42E4-8E85-23A117856F07}" presName="dummy" presStyleCnt="0"/>
      <dgm:spPr/>
    </dgm:pt>
    <dgm:pt modelId="{AD099E2A-85EB-4A9F-9B8F-BA8B28528C66}" type="pres">
      <dgm:prSet presAssocID="{ACE71403-4008-4E48-AF56-B6A07F27BA8A}" presName="sibTrans" presStyleLbl="sibTrans2D1" presStyleIdx="1" presStyleCnt="8"/>
      <dgm:spPr/>
    </dgm:pt>
    <dgm:pt modelId="{5B53CA6A-2F3B-4C1A-A089-B160F576711A}" type="pres">
      <dgm:prSet presAssocID="{6017F92F-65C0-4474-A3EE-F8837FCD3EB5}" presName="node" presStyleLbl="node1" presStyleIdx="2" presStyleCnt="8">
        <dgm:presLayoutVars>
          <dgm:bulletEnabled val="1"/>
        </dgm:presLayoutVars>
      </dgm:prSet>
      <dgm:spPr/>
    </dgm:pt>
    <dgm:pt modelId="{A848BEF9-8B18-4447-99DA-E7173B790DBB}" type="pres">
      <dgm:prSet presAssocID="{6017F92F-65C0-4474-A3EE-F8837FCD3EB5}" presName="dummy" presStyleCnt="0"/>
      <dgm:spPr/>
    </dgm:pt>
    <dgm:pt modelId="{975B1EDC-2144-4B10-95E6-9A7894AD7A33}" type="pres">
      <dgm:prSet presAssocID="{93CFB6B6-3E88-4824-8760-5A38C5554F73}" presName="sibTrans" presStyleLbl="sibTrans2D1" presStyleIdx="2" presStyleCnt="8"/>
      <dgm:spPr/>
    </dgm:pt>
    <dgm:pt modelId="{138C5058-8979-4C99-8E52-BC955A621F78}" type="pres">
      <dgm:prSet presAssocID="{042EECFB-1836-4930-BCDE-F1A45D0656AD}" presName="node" presStyleLbl="node1" presStyleIdx="3" presStyleCnt="8">
        <dgm:presLayoutVars>
          <dgm:bulletEnabled val="1"/>
        </dgm:presLayoutVars>
      </dgm:prSet>
      <dgm:spPr/>
    </dgm:pt>
    <dgm:pt modelId="{2158942D-A7DC-4648-BD25-07F1EC4D977B}" type="pres">
      <dgm:prSet presAssocID="{042EECFB-1836-4930-BCDE-F1A45D0656AD}" presName="dummy" presStyleCnt="0"/>
      <dgm:spPr/>
    </dgm:pt>
    <dgm:pt modelId="{31110A61-660C-495F-853C-75BFE55ADABB}" type="pres">
      <dgm:prSet presAssocID="{9B2CCF19-0C69-4756-97C5-BB2A98688C31}" presName="sibTrans" presStyleLbl="sibTrans2D1" presStyleIdx="3" presStyleCnt="8"/>
      <dgm:spPr/>
    </dgm:pt>
    <dgm:pt modelId="{C513BB06-1750-45C0-8F93-C29B0ECF39EA}" type="pres">
      <dgm:prSet presAssocID="{56007D79-D47D-4C98-983E-D08A4F587035}" presName="node" presStyleLbl="node1" presStyleIdx="4" presStyleCnt="8">
        <dgm:presLayoutVars>
          <dgm:bulletEnabled val="1"/>
        </dgm:presLayoutVars>
      </dgm:prSet>
      <dgm:spPr/>
    </dgm:pt>
    <dgm:pt modelId="{EA7EFC09-6FDD-4D76-9968-7C66935B0B9B}" type="pres">
      <dgm:prSet presAssocID="{56007D79-D47D-4C98-983E-D08A4F587035}" presName="dummy" presStyleCnt="0"/>
      <dgm:spPr/>
    </dgm:pt>
    <dgm:pt modelId="{BAB12EB7-BE85-44B1-A6D9-B754F5FAE6F9}" type="pres">
      <dgm:prSet presAssocID="{7F98D166-B4E7-4094-B710-5BDE091BEADC}" presName="sibTrans" presStyleLbl="sibTrans2D1" presStyleIdx="4" presStyleCnt="8"/>
      <dgm:spPr/>
    </dgm:pt>
    <dgm:pt modelId="{6B91BE38-7B14-45D0-ACEA-CC7D574E8189}" type="pres">
      <dgm:prSet presAssocID="{AACAFDF0-35B7-4589-BB39-74730BE1EA5E}" presName="node" presStyleLbl="node1" presStyleIdx="5" presStyleCnt="8">
        <dgm:presLayoutVars>
          <dgm:bulletEnabled val="1"/>
        </dgm:presLayoutVars>
      </dgm:prSet>
      <dgm:spPr/>
    </dgm:pt>
    <dgm:pt modelId="{648187EA-1149-4374-B5DF-E1704748EA6A}" type="pres">
      <dgm:prSet presAssocID="{AACAFDF0-35B7-4589-BB39-74730BE1EA5E}" presName="dummy" presStyleCnt="0"/>
      <dgm:spPr/>
    </dgm:pt>
    <dgm:pt modelId="{1FAED756-7AAC-4E19-9199-C2BFBD80BD36}" type="pres">
      <dgm:prSet presAssocID="{03513F3F-3218-4E32-83E1-952A123B9953}" presName="sibTrans" presStyleLbl="sibTrans2D1" presStyleIdx="5" presStyleCnt="8"/>
      <dgm:spPr/>
    </dgm:pt>
    <dgm:pt modelId="{881DB394-3095-4269-A367-1BEDFDC8D7DE}" type="pres">
      <dgm:prSet presAssocID="{26A74707-8EDC-4872-A6DE-F1311047E751}" presName="node" presStyleLbl="node1" presStyleIdx="6" presStyleCnt="8">
        <dgm:presLayoutVars>
          <dgm:bulletEnabled val="1"/>
        </dgm:presLayoutVars>
      </dgm:prSet>
      <dgm:spPr/>
    </dgm:pt>
    <dgm:pt modelId="{AC58AFE3-4F21-4AA9-9876-913704EE5DC9}" type="pres">
      <dgm:prSet presAssocID="{26A74707-8EDC-4872-A6DE-F1311047E751}" presName="dummy" presStyleCnt="0"/>
      <dgm:spPr/>
    </dgm:pt>
    <dgm:pt modelId="{37F5DE32-3111-416B-AE49-2D7E886D05DB}" type="pres">
      <dgm:prSet presAssocID="{572956F0-7958-45DB-9B66-9AD4028266F8}" presName="sibTrans" presStyleLbl="sibTrans2D1" presStyleIdx="6" presStyleCnt="8"/>
      <dgm:spPr/>
    </dgm:pt>
    <dgm:pt modelId="{8BE5EE04-E87F-4695-B2DD-1F18D8572A78}" type="pres">
      <dgm:prSet presAssocID="{CF6D172C-8FBA-4C06-B27B-E1217C2EEF12}" presName="node" presStyleLbl="node1" presStyleIdx="7" presStyleCnt="8">
        <dgm:presLayoutVars>
          <dgm:bulletEnabled val="1"/>
        </dgm:presLayoutVars>
      </dgm:prSet>
      <dgm:spPr/>
    </dgm:pt>
    <dgm:pt modelId="{6C1DA4BB-81EC-4648-8D9C-B204053BCE0F}" type="pres">
      <dgm:prSet presAssocID="{CF6D172C-8FBA-4C06-B27B-E1217C2EEF12}" presName="dummy" presStyleCnt="0"/>
      <dgm:spPr/>
    </dgm:pt>
    <dgm:pt modelId="{BB200FAF-40B3-47ED-996D-139E2D940686}" type="pres">
      <dgm:prSet presAssocID="{66F307A8-2F6B-42F2-B5D9-97934AAA1305}" presName="sibTrans" presStyleLbl="sibTrans2D1" presStyleIdx="7" presStyleCnt="8"/>
      <dgm:spPr/>
    </dgm:pt>
  </dgm:ptLst>
  <dgm:cxnLst>
    <dgm:cxn modelId="{93AFA501-97AE-4485-A629-A5155FDB47E7}" type="presOf" srcId="{AACAFDF0-35B7-4589-BB39-74730BE1EA5E}" destId="{6B91BE38-7B14-45D0-ACEA-CC7D574E8189}" srcOrd="0" destOrd="0" presId="urn:microsoft.com/office/officeart/2005/8/layout/radial6"/>
    <dgm:cxn modelId="{8E2BD401-63E2-4971-8198-ED8E40EE60A0}" srcId="{91A7A58B-F894-4ACD-8B0B-7CE246B87102}" destId="{39501C9D-204C-42E4-8E85-23A117856F07}" srcOrd="1" destOrd="0" parTransId="{5941F770-9A89-4D66-BAF2-EECE1A9C5FAC}" sibTransId="{ACE71403-4008-4E48-AF56-B6A07F27BA8A}"/>
    <dgm:cxn modelId="{C25D7809-A131-4601-8A44-BB1C43CC79B4}" srcId="{91A7A58B-F894-4ACD-8B0B-7CE246B87102}" destId="{AACAFDF0-35B7-4589-BB39-74730BE1EA5E}" srcOrd="5" destOrd="0" parTransId="{2058E15B-6228-4618-B416-DC4A822596B9}" sibTransId="{03513F3F-3218-4E32-83E1-952A123B9953}"/>
    <dgm:cxn modelId="{1F2BC20E-F196-4C03-8F7E-7ACBB8B7B73F}" type="presOf" srcId="{9B2CCF19-0C69-4756-97C5-BB2A98688C31}" destId="{31110A61-660C-495F-853C-75BFE55ADABB}" srcOrd="0" destOrd="0" presId="urn:microsoft.com/office/officeart/2005/8/layout/radial6"/>
    <dgm:cxn modelId="{D607C015-E882-4C1A-AB47-F73F99AEB0BF}" srcId="{91A7A58B-F894-4ACD-8B0B-7CE246B87102}" destId="{6017F92F-65C0-4474-A3EE-F8837FCD3EB5}" srcOrd="2" destOrd="0" parTransId="{30692D37-DA52-4206-B684-6A750BD511AF}" sibTransId="{93CFB6B6-3E88-4824-8760-5A38C5554F73}"/>
    <dgm:cxn modelId="{95B65620-8935-4AC3-93C6-6BA7D6F4CD09}" type="presOf" srcId="{7F98D166-B4E7-4094-B710-5BDE091BEADC}" destId="{BAB12EB7-BE85-44B1-A6D9-B754F5FAE6F9}" srcOrd="0" destOrd="0" presId="urn:microsoft.com/office/officeart/2005/8/layout/radial6"/>
    <dgm:cxn modelId="{15E45C5E-D8FB-459D-8173-CF77750F1C03}" type="presOf" srcId="{39501C9D-204C-42E4-8E85-23A117856F07}" destId="{84526D9B-F60B-4D6E-9EC3-15B029AB37E4}" srcOrd="0" destOrd="0" presId="urn:microsoft.com/office/officeart/2005/8/layout/radial6"/>
    <dgm:cxn modelId="{84FDF644-95CD-40FD-8181-B75650F33BD5}" srcId="{91A7A58B-F894-4ACD-8B0B-7CE246B87102}" destId="{2C460615-7D2C-42E2-8A8A-0B75610F30F2}" srcOrd="0" destOrd="0" parTransId="{27F76DB0-FDD2-4019-971C-2ED371E01F54}" sibTransId="{FCD668A1-97C6-4743-A1D7-CF6F17D0D048}"/>
    <dgm:cxn modelId="{5C9F964C-D288-4B3E-BD90-642E11CB4935}" type="presOf" srcId="{ACE71403-4008-4E48-AF56-B6A07F27BA8A}" destId="{AD099E2A-85EB-4A9F-9B8F-BA8B28528C66}" srcOrd="0" destOrd="0" presId="urn:microsoft.com/office/officeart/2005/8/layout/radial6"/>
    <dgm:cxn modelId="{6F08296D-E157-4818-B420-BE9E108E7A81}" srcId="{91A7A58B-F894-4ACD-8B0B-7CE246B87102}" destId="{26A74707-8EDC-4872-A6DE-F1311047E751}" srcOrd="6" destOrd="0" parTransId="{9336C252-84C7-43E3-9BB1-86D30D1ECE56}" sibTransId="{572956F0-7958-45DB-9B66-9AD4028266F8}"/>
    <dgm:cxn modelId="{C6A1574D-D0EF-4330-8F85-26ED1C08B89B}" srcId="{91A7A58B-F894-4ACD-8B0B-7CE246B87102}" destId="{56007D79-D47D-4C98-983E-D08A4F587035}" srcOrd="4" destOrd="0" parTransId="{AEE7D75F-25F3-415E-8CB3-B71F6E95288C}" sibTransId="{7F98D166-B4E7-4094-B710-5BDE091BEADC}"/>
    <dgm:cxn modelId="{18E54956-7575-4274-9414-F839F98AA0EF}" type="presOf" srcId="{27844074-62F1-4D13-B07F-42E7D2C9BA11}" destId="{011BDDBD-222D-4D65-99F0-0D112D56D632}" srcOrd="0" destOrd="0" presId="urn:microsoft.com/office/officeart/2005/8/layout/radial6"/>
    <dgm:cxn modelId="{B6C1F177-FCE8-450B-956D-D2AE38B6B824}" type="presOf" srcId="{CF6D172C-8FBA-4C06-B27B-E1217C2EEF12}" destId="{8BE5EE04-E87F-4695-B2DD-1F18D8572A78}" srcOrd="0" destOrd="0" presId="urn:microsoft.com/office/officeart/2005/8/layout/radial6"/>
    <dgm:cxn modelId="{DA52638E-EE1D-449F-883B-ED651D5CCD2A}" type="presOf" srcId="{042EECFB-1836-4930-BCDE-F1A45D0656AD}" destId="{138C5058-8979-4C99-8E52-BC955A621F78}" srcOrd="0" destOrd="0" presId="urn:microsoft.com/office/officeart/2005/8/layout/radial6"/>
    <dgm:cxn modelId="{E50FEF8E-D637-46F3-963C-E3A8448DC421}" type="presOf" srcId="{56007D79-D47D-4C98-983E-D08A4F587035}" destId="{C513BB06-1750-45C0-8F93-C29B0ECF39EA}" srcOrd="0" destOrd="0" presId="urn:microsoft.com/office/officeart/2005/8/layout/radial6"/>
    <dgm:cxn modelId="{1581278F-79A2-49DE-BB60-46C9AFD43BD0}" srcId="{91A7A58B-F894-4ACD-8B0B-7CE246B87102}" destId="{CF6D172C-8FBA-4C06-B27B-E1217C2EEF12}" srcOrd="7" destOrd="0" parTransId="{C4A56207-6231-4965-9418-238E1DD0C079}" sibTransId="{66F307A8-2F6B-42F2-B5D9-97934AAA1305}"/>
    <dgm:cxn modelId="{57F5DD94-CDB8-4016-8C40-9C79696E9A17}" type="presOf" srcId="{03513F3F-3218-4E32-83E1-952A123B9953}" destId="{1FAED756-7AAC-4E19-9199-C2BFBD80BD36}" srcOrd="0" destOrd="0" presId="urn:microsoft.com/office/officeart/2005/8/layout/radial6"/>
    <dgm:cxn modelId="{CD493798-99F2-423E-90D5-D6B60264AADE}" type="presOf" srcId="{2C460615-7D2C-42E2-8A8A-0B75610F30F2}" destId="{F7E1DE59-BD61-4F76-B252-0F5A0DC4ADFB}" srcOrd="0" destOrd="0" presId="urn:microsoft.com/office/officeart/2005/8/layout/radial6"/>
    <dgm:cxn modelId="{052FC1AA-F802-4CEE-8B7D-BBBB6EE97C62}" type="presOf" srcId="{93CFB6B6-3E88-4824-8760-5A38C5554F73}" destId="{975B1EDC-2144-4B10-95E6-9A7894AD7A33}" srcOrd="0" destOrd="0" presId="urn:microsoft.com/office/officeart/2005/8/layout/radial6"/>
    <dgm:cxn modelId="{9BE519AB-EEB3-4B84-BFA6-D72ABEB397D0}" type="presOf" srcId="{FCD668A1-97C6-4743-A1D7-CF6F17D0D048}" destId="{65631FF9-7A6A-4C26-99DD-2914BEB5A591}" srcOrd="0" destOrd="0" presId="urn:microsoft.com/office/officeart/2005/8/layout/radial6"/>
    <dgm:cxn modelId="{6F76E3B8-EA0D-482C-A9EA-13FB55C5618D}" srcId="{27844074-62F1-4D13-B07F-42E7D2C9BA11}" destId="{91A7A58B-F894-4ACD-8B0B-7CE246B87102}" srcOrd="0" destOrd="0" parTransId="{BA2B7A6B-968A-451D-8126-035B3EDE79CD}" sibTransId="{4C781400-F55B-449D-A985-D7DBE21FD09F}"/>
    <dgm:cxn modelId="{1E1F53BE-8238-423E-A545-3A0E7DAA0529}" type="presOf" srcId="{66F307A8-2F6B-42F2-B5D9-97934AAA1305}" destId="{BB200FAF-40B3-47ED-996D-139E2D940686}" srcOrd="0" destOrd="0" presId="urn:microsoft.com/office/officeart/2005/8/layout/radial6"/>
    <dgm:cxn modelId="{6D66F9CE-FEF7-4E78-A4C3-8BF406B56A6C}" type="presOf" srcId="{572956F0-7958-45DB-9B66-9AD4028266F8}" destId="{37F5DE32-3111-416B-AE49-2D7E886D05DB}" srcOrd="0" destOrd="0" presId="urn:microsoft.com/office/officeart/2005/8/layout/radial6"/>
    <dgm:cxn modelId="{9CF987DF-3E6B-404B-A567-1AAD494E53E6}" srcId="{91A7A58B-F894-4ACD-8B0B-7CE246B87102}" destId="{042EECFB-1836-4930-BCDE-F1A45D0656AD}" srcOrd="3" destOrd="0" parTransId="{3511F34A-42A4-457B-BC1F-E894D84E70C2}" sibTransId="{9B2CCF19-0C69-4756-97C5-BB2A98688C31}"/>
    <dgm:cxn modelId="{7A7DCAE6-99B7-4234-A8DC-80F427F02BAE}" type="presOf" srcId="{26A74707-8EDC-4872-A6DE-F1311047E751}" destId="{881DB394-3095-4269-A367-1BEDFDC8D7DE}" srcOrd="0" destOrd="0" presId="urn:microsoft.com/office/officeart/2005/8/layout/radial6"/>
    <dgm:cxn modelId="{A95F7FED-711C-4653-9E89-9393D68EE16A}" type="presOf" srcId="{6017F92F-65C0-4474-A3EE-F8837FCD3EB5}" destId="{5B53CA6A-2F3B-4C1A-A089-B160F576711A}" srcOrd="0" destOrd="0" presId="urn:microsoft.com/office/officeart/2005/8/layout/radial6"/>
    <dgm:cxn modelId="{199A68FB-1F38-4C9E-B99C-D644F0886055}" type="presOf" srcId="{91A7A58B-F894-4ACD-8B0B-7CE246B87102}" destId="{27F5726F-7698-4001-A098-EF2A03E55467}" srcOrd="0" destOrd="0" presId="urn:microsoft.com/office/officeart/2005/8/layout/radial6"/>
    <dgm:cxn modelId="{0F0EF44B-1445-4825-858A-8E24DA6FBA54}" type="presParOf" srcId="{011BDDBD-222D-4D65-99F0-0D112D56D632}" destId="{27F5726F-7698-4001-A098-EF2A03E55467}" srcOrd="0" destOrd="0" presId="urn:microsoft.com/office/officeart/2005/8/layout/radial6"/>
    <dgm:cxn modelId="{8AE61D55-AEA1-43B4-B7C4-90938262A9D8}" type="presParOf" srcId="{011BDDBD-222D-4D65-99F0-0D112D56D632}" destId="{F7E1DE59-BD61-4F76-B252-0F5A0DC4ADFB}" srcOrd="1" destOrd="0" presId="urn:microsoft.com/office/officeart/2005/8/layout/radial6"/>
    <dgm:cxn modelId="{275DC6E5-FFDF-48F8-944E-49A69F2699C5}" type="presParOf" srcId="{011BDDBD-222D-4D65-99F0-0D112D56D632}" destId="{A79A1A44-ED3E-464D-B24C-F4F9A5B682C6}" srcOrd="2" destOrd="0" presId="urn:microsoft.com/office/officeart/2005/8/layout/radial6"/>
    <dgm:cxn modelId="{29CA2F62-665A-4086-AA7E-2A0493442C12}" type="presParOf" srcId="{011BDDBD-222D-4D65-99F0-0D112D56D632}" destId="{65631FF9-7A6A-4C26-99DD-2914BEB5A591}" srcOrd="3" destOrd="0" presId="urn:microsoft.com/office/officeart/2005/8/layout/radial6"/>
    <dgm:cxn modelId="{EE55584A-CD9D-470B-B154-EA0D45F6D44D}" type="presParOf" srcId="{011BDDBD-222D-4D65-99F0-0D112D56D632}" destId="{84526D9B-F60B-4D6E-9EC3-15B029AB37E4}" srcOrd="4" destOrd="0" presId="urn:microsoft.com/office/officeart/2005/8/layout/radial6"/>
    <dgm:cxn modelId="{4C07B1AE-4826-403A-8DAA-3E5F9F55C674}" type="presParOf" srcId="{011BDDBD-222D-4D65-99F0-0D112D56D632}" destId="{12084F35-6D15-4A6D-9A9C-0B365309D15E}" srcOrd="5" destOrd="0" presId="urn:microsoft.com/office/officeart/2005/8/layout/radial6"/>
    <dgm:cxn modelId="{DECCE138-0D21-4E59-A7E6-2DF672421C1D}" type="presParOf" srcId="{011BDDBD-222D-4D65-99F0-0D112D56D632}" destId="{AD099E2A-85EB-4A9F-9B8F-BA8B28528C66}" srcOrd="6" destOrd="0" presId="urn:microsoft.com/office/officeart/2005/8/layout/radial6"/>
    <dgm:cxn modelId="{435F1227-ED0F-4289-B596-7A94D39AB2A4}" type="presParOf" srcId="{011BDDBD-222D-4D65-99F0-0D112D56D632}" destId="{5B53CA6A-2F3B-4C1A-A089-B160F576711A}" srcOrd="7" destOrd="0" presId="urn:microsoft.com/office/officeart/2005/8/layout/radial6"/>
    <dgm:cxn modelId="{9E03403C-EB62-429A-B572-B266F8D299D0}" type="presParOf" srcId="{011BDDBD-222D-4D65-99F0-0D112D56D632}" destId="{A848BEF9-8B18-4447-99DA-E7173B790DBB}" srcOrd="8" destOrd="0" presId="urn:microsoft.com/office/officeart/2005/8/layout/radial6"/>
    <dgm:cxn modelId="{D487E6D4-4B55-4EC1-B8E5-22B723C506BC}" type="presParOf" srcId="{011BDDBD-222D-4D65-99F0-0D112D56D632}" destId="{975B1EDC-2144-4B10-95E6-9A7894AD7A33}" srcOrd="9" destOrd="0" presId="urn:microsoft.com/office/officeart/2005/8/layout/radial6"/>
    <dgm:cxn modelId="{445111FA-F88D-4655-9A8A-2C2F0817E61D}" type="presParOf" srcId="{011BDDBD-222D-4D65-99F0-0D112D56D632}" destId="{138C5058-8979-4C99-8E52-BC955A621F78}" srcOrd="10" destOrd="0" presId="urn:microsoft.com/office/officeart/2005/8/layout/radial6"/>
    <dgm:cxn modelId="{1D9443A9-61CC-4041-9A6B-D4F3E032876C}" type="presParOf" srcId="{011BDDBD-222D-4D65-99F0-0D112D56D632}" destId="{2158942D-A7DC-4648-BD25-07F1EC4D977B}" srcOrd="11" destOrd="0" presId="urn:microsoft.com/office/officeart/2005/8/layout/radial6"/>
    <dgm:cxn modelId="{48CA0559-6962-4AE7-910C-860BE5CC60CD}" type="presParOf" srcId="{011BDDBD-222D-4D65-99F0-0D112D56D632}" destId="{31110A61-660C-495F-853C-75BFE55ADABB}" srcOrd="12" destOrd="0" presId="urn:microsoft.com/office/officeart/2005/8/layout/radial6"/>
    <dgm:cxn modelId="{DA6B7B59-3EAE-476C-A1EF-79E2AE2B9037}" type="presParOf" srcId="{011BDDBD-222D-4D65-99F0-0D112D56D632}" destId="{C513BB06-1750-45C0-8F93-C29B0ECF39EA}" srcOrd="13" destOrd="0" presId="urn:microsoft.com/office/officeart/2005/8/layout/radial6"/>
    <dgm:cxn modelId="{769DC8BA-8190-4081-B2FB-C9C2DFB7F205}" type="presParOf" srcId="{011BDDBD-222D-4D65-99F0-0D112D56D632}" destId="{EA7EFC09-6FDD-4D76-9968-7C66935B0B9B}" srcOrd="14" destOrd="0" presId="urn:microsoft.com/office/officeart/2005/8/layout/radial6"/>
    <dgm:cxn modelId="{8D05A235-F8F2-49F0-B36B-CD94A2496356}" type="presParOf" srcId="{011BDDBD-222D-4D65-99F0-0D112D56D632}" destId="{BAB12EB7-BE85-44B1-A6D9-B754F5FAE6F9}" srcOrd="15" destOrd="0" presId="urn:microsoft.com/office/officeart/2005/8/layout/radial6"/>
    <dgm:cxn modelId="{86AC7406-8914-40BE-8CAA-64A0A0462590}" type="presParOf" srcId="{011BDDBD-222D-4D65-99F0-0D112D56D632}" destId="{6B91BE38-7B14-45D0-ACEA-CC7D574E8189}" srcOrd="16" destOrd="0" presId="urn:microsoft.com/office/officeart/2005/8/layout/radial6"/>
    <dgm:cxn modelId="{709E689F-8816-457D-A6D5-0C48C4D2AA03}" type="presParOf" srcId="{011BDDBD-222D-4D65-99F0-0D112D56D632}" destId="{648187EA-1149-4374-B5DF-E1704748EA6A}" srcOrd="17" destOrd="0" presId="urn:microsoft.com/office/officeart/2005/8/layout/radial6"/>
    <dgm:cxn modelId="{FF1FF410-0B6E-47E8-B14E-1CCFB2180E9E}" type="presParOf" srcId="{011BDDBD-222D-4D65-99F0-0D112D56D632}" destId="{1FAED756-7AAC-4E19-9199-C2BFBD80BD36}" srcOrd="18" destOrd="0" presId="urn:microsoft.com/office/officeart/2005/8/layout/radial6"/>
    <dgm:cxn modelId="{3F353AF0-6C65-48CE-8999-FE0C4AF52F6A}" type="presParOf" srcId="{011BDDBD-222D-4D65-99F0-0D112D56D632}" destId="{881DB394-3095-4269-A367-1BEDFDC8D7DE}" srcOrd="19" destOrd="0" presId="urn:microsoft.com/office/officeart/2005/8/layout/radial6"/>
    <dgm:cxn modelId="{F2E23989-8368-4D69-94FB-9BD5A17ED565}" type="presParOf" srcId="{011BDDBD-222D-4D65-99F0-0D112D56D632}" destId="{AC58AFE3-4F21-4AA9-9876-913704EE5DC9}" srcOrd="20" destOrd="0" presId="urn:microsoft.com/office/officeart/2005/8/layout/radial6"/>
    <dgm:cxn modelId="{8F74BA6A-A799-41B6-BC6F-FE543E8ABC2B}" type="presParOf" srcId="{011BDDBD-222D-4D65-99F0-0D112D56D632}" destId="{37F5DE32-3111-416B-AE49-2D7E886D05DB}" srcOrd="21" destOrd="0" presId="urn:microsoft.com/office/officeart/2005/8/layout/radial6"/>
    <dgm:cxn modelId="{E2C47EA1-CB70-4C45-ACD3-1863E4755A68}" type="presParOf" srcId="{011BDDBD-222D-4D65-99F0-0D112D56D632}" destId="{8BE5EE04-E87F-4695-B2DD-1F18D8572A78}" srcOrd="22" destOrd="0" presId="urn:microsoft.com/office/officeart/2005/8/layout/radial6"/>
    <dgm:cxn modelId="{C90A9EF0-0416-4651-AC02-911EA69F4565}" type="presParOf" srcId="{011BDDBD-222D-4D65-99F0-0D112D56D632}" destId="{6C1DA4BB-81EC-4648-8D9C-B204053BCE0F}" srcOrd="23" destOrd="0" presId="urn:microsoft.com/office/officeart/2005/8/layout/radial6"/>
    <dgm:cxn modelId="{A1728F2B-BB7B-40B3-B419-B763E27726C0}" type="presParOf" srcId="{011BDDBD-222D-4D65-99F0-0D112D56D632}" destId="{BB200FAF-40B3-47ED-996D-139E2D940686}" srcOrd="24"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1037A-BA18-4ABE-9DE4-84B3D27A91F0}">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w="12700" cap="flat" cmpd="sng" algn="ctr">
          <a:solidFill>
            <a:schemeClr val="tx1">
              <a:alpha val="0"/>
            </a:schemeClr>
          </a:solidFill>
          <a:prstDash val="solid"/>
          <a:round/>
          <a:headEnd type="none" w="med" len="med"/>
          <a:tailEnd type="none" w="med" len="med"/>
        </a:ln>
        <a:effectLst/>
        <a:sp3d/>
      </dsp:spPr>
      <dsp:style>
        <a:lnRef idx="0">
          <a:scrgbClr r="0" g="0" b="0"/>
        </a:lnRef>
        <a:fillRef idx="1">
          <a:scrgbClr r="0" g="0" b="0"/>
        </a:fillRef>
        <a:effectRef idx="0">
          <a:scrgbClr r="0" g="0" b="0"/>
        </a:effectRef>
        <a:fontRef idx="minor"/>
      </dsp:style>
    </dsp:sp>
    <dsp:sp modelId="{B7039AF2-42F3-4989-BF27-071910EE3411}">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84F76-EFF4-4DE1-B5C7-981D9794EFEA}">
      <dsp:nvSpPr>
        <dsp:cNvPr id="0" name=""/>
        <dsp:cNvSpPr/>
      </dsp:nvSpPr>
      <dsp:spPr>
        <a:xfrm>
          <a:off x="853440" y="2835910"/>
          <a:ext cx="1420368" cy="1101090"/>
        </a:xfrm>
        <a:prstGeom prst="rect">
          <a:avLst/>
        </a:prstGeom>
        <a:noFill/>
        <a:ln w="12700">
          <a:noFill/>
        </a:ln>
        <a:effectLst/>
        <a:sp3d/>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数字化提升</a:t>
          </a:r>
          <a:endParaRPr lang="en-US" sz="2000" kern="1200" dirty="0"/>
        </a:p>
      </dsp:txBody>
      <dsp:txXfrm>
        <a:off x="853440" y="2835910"/>
        <a:ext cx="1420368" cy="1101090"/>
      </dsp:txXfrm>
    </dsp:sp>
    <dsp:sp modelId="{BFC85327-7268-4CB7-A50B-21B5B94601A4}">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8A410-1797-4B57-9606-59E5484BDB34}">
      <dsp:nvSpPr>
        <dsp:cNvPr id="0" name=""/>
        <dsp:cNvSpPr/>
      </dsp:nvSpPr>
      <dsp:spPr>
        <a:xfrm>
          <a:off x="2316480" y="1864359"/>
          <a:ext cx="1463040" cy="2072640"/>
        </a:xfrm>
        <a:prstGeom prst="rect">
          <a:avLst/>
        </a:prstGeom>
        <a:noFill/>
        <a:ln w="12700">
          <a:noFill/>
        </a:ln>
        <a:effectLst/>
        <a:sp3d/>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满足</a:t>
          </a:r>
          <a:r>
            <a:rPr lang="en-US" altLang="zh-CN" sz="2000" kern="1200" dirty="0"/>
            <a:t>DI</a:t>
          </a:r>
          <a:endParaRPr lang="en-US" sz="2000" kern="1200" dirty="0"/>
        </a:p>
      </dsp:txBody>
      <dsp:txXfrm>
        <a:off x="2316480" y="1864359"/>
        <a:ext cx="1463040" cy="2072640"/>
      </dsp:txXfrm>
    </dsp:sp>
    <dsp:sp modelId="{2CA6B420-3DD4-4040-B72A-ED6C6B63FC4E}">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EA66E-6B74-443E-8EF9-2927532F18F3}">
      <dsp:nvSpPr>
        <dsp:cNvPr id="0" name=""/>
        <dsp:cNvSpPr/>
      </dsp:nvSpPr>
      <dsp:spPr>
        <a:xfrm>
          <a:off x="4053840" y="1289049"/>
          <a:ext cx="1463040" cy="2647950"/>
        </a:xfrm>
        <a:prstGeom prst="rect">
          <a:avLst/>
        </a:prstGeom>
        <a:noFill/>
        <a:ln w="12700">
          <a:noFill/>
        </a:ln>
        <a:effectLst/>
        <a:sp3d/>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marL="0" lvl="0" indent="0" algn="l" defTabSz="889000">
            <a:lnSpc>
              <a:spcPct val="90000"/>
            </a:lnSpc>
            <a:spcBef>
              <a:spcPct val="0"/>
            </a:spcBef>
            <a:spcAft>
              <a:spcPct val="35000"/>
            </a:spcAft>
            <a:buNone/>
          </a:pPr>
          <a:r>
            <a:rPr lang="zh-CN" altLang="en-US" sz="2000" kern="1200" dirty="0"/>
            <a:t>唯一数据仓库</a:t>
          </a:r>
          <a:endParaRPr lang="en-US" sz="2000" kern="1200" dirty="0"/>
        </a:p>
      </dsp:txBody>
      <dsp:txXfrm>
        <a:off x="4053840" y="1289049"/>
        <a:ext cx="1463040" cy="264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3B72A-B50A-4843-B0D9-A14BF667D154}">
      <dsp:nvSpPr>
        <dsp:cNvPr id="0" name=""/>
        <dsp:cNvSpPr/>
      </dsp:nvSpPr>
      <dsp:spPr>
        <a:xfrm>
          <a:off x="-4686597" y="-718606"/>
          <a:ext cx="5583763" cy="5583763"/>
        </a:xfrm>
        <a:prstGeom prst="blockArc">
          <a:avLst>
            <a:gd name="adj1" fmla="val 18900000"/>
            <a:gd name="adj2" fmla="val 2700000"/>
            <a:gd name="adj3" fmla="val 387"/>
          </a:avLst>
        </a:prstGeom>
        <a:noFill/>
        <a:ln w="25400" cap="flat" cmpd="sng" algn="ctr">
          <a:solidFill>
            <a:schemeClr val="accent2">
              <a:hueOff val="0"/>
              <a:satOff val="0"/>
              <a:lumOff val="0"/>
              <a:alphaOff val="0"/>
            </a:schemeClr>
          </a:solidFill>
          <a:prstDash val="solid"/>
        </a:ln>
        <a:effectLst/>
        <a:sp3d/>
      </dsp:spPr>
      <dsp:style>
        <a:lnRef idx="2">
          <a:scrgbClr r="0" g="0" b="0"/>
        </a:lnRef>
        <a:fillRef idx="0">
          <a:scrgbClr r="0" g="0" b="0"/>
        </a:fillRef>
        <a:effectRef idx="0">
          <a:scrgbClr r="0" g="0" b="0"/>
        </a:effectRef>
        <a:fontRef idx="minor"/>
      </dsp:style>
    </dsp:sp>
    <dsp:sp modelId="{9E88902D-D60A-4F2E-8EDE-B8A86A06D530}">
      <dsp:nvSpPr>
        <dsp:cNvPr id="0" name=""/>
        <dsp:cNvSpPr/>
      </dsp:nvSpPr>
      <dsp:spPr>
        <a:xfrm>
          <a:off x="290880" y="188502"/>
          <a:ext cx="5754464" cy="3768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Data Archival</a:t>
          </a:r>
        </a:p>
      </dsp:txBody>
      <dsp:txXfrm>
        <a:off x="290880" y="188502"/>
        <a:ext cx="5754464" cy="376838"/>
      </dsp:txXfrm>
    </dsp:sp>
    <dsp:sp modelId="{AE337662-C504-47FE-91F0-76F8DC738C66}">
      <dsp:nvSpPr>
        <dsp:cNvPr id="0" name=""/>
        <dsp:cNvSpPr/>
      </dsp:nvSpPr>
      <dsp:spPr>
        <a:xfrm>
          <a:off x="55356" y="141397"/>
          <a:ext cx="471048" cy="4710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7536A-F853-4042-B50D-24F8E410DDEB}">
      <dsp:nvSpPr>
        <dsp:cNvPr id="0" name=""/>
        <dsp:cNvSpPr/>
      </dsp:nvSpPr>
      <dsp:spPr>
        <a:xfrm>
          <a:off x="632141" y="754091"/>
          <a:ext cx="5413203" cy="3768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Asset Framework</a:t>
          </a:r>
        </a:p>
      </dsp:txBody>
      <dsp:txXfrm>
        <a:off x="632141" y="754091"/>
        <a:ext cx="5413203" cy="376838"/>
      </dsp:txXfrm>
    </dsp:sp>
    <dsp:sp modelId="{40E1A585-1F1A-491F-A830-9AC22D0C8782}">
      <dsp:nvSpPr>
        <dsp:cNvPr id="0" name=""/>
        <dsp:cNvSpPr/>
      </dsp:nvSpPr>
      <dsp:spPr>
        <a:xfrm>
          <a:off x="396617" y="706986"/>
          <a:ext cx="471048" cy="471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04A78E-4CF6-452F-91AE-17B17F10D67F}">
      <dsp:nvSpPr>
        <dsp:cNvPr id="0" name=""/>
        <dsp:cNvSpPr/>
      </dsp:nvSpPr>
      <dsp:spPr>
        <a:xfrm>
          <a:off x="819150" y="1319266"/>
          <a:ext cx="5226193" cy="3768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SQL Server</a:t>
          </a:r>
        </a:p>
      </dsp:txBody>
      <dsp:txXfrm>
        <a:off x="819150" y="1319266"/>
        <a:ext cx="5226193" cy="376838"/>
      </dsp:txXfrm>
    </dsp:sp>
    <dsp:sp modelId="{CF14A74C-23DF-429B-A4AC-8357C726B210}">
      <dsp:nvSpPr>
        <dsp:cNvPr id="0" name=""/>
        <dsp:cNvSpPr/>
      </dsp:nvSpPr>
      <dsp:spPr>
        <a:xfrm>
          <a:off x="583626" y="1272161"/>
          <a:ext cx="471048" cy="47104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59730-47B9-4D36-826E-9E0479FE2141}">
      <dsp:nvSpPr>
        <dsp:cNvPr id="0" name=""/>
        <dsp:cNvSpPr/>
      </dsp:nvSpPr>
      <dsp:spPr>
        <a:xfrm>
          <a:off x="878861" y="1884855"/>
          <a:ext cx="5166483" cy="3768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t>RtReports</a:t>
          </a:r>
          <a:r>
            <a:rPr lang="en-US" sz="2000" kern="1200" dirty="0"/>
            <a:t> </a:t>
          </a:r>
        </a:p>
      </dsp:txBody>
      <dsp:txXfrm>
        <a:off x="878861" y="1884855"/>
        <a:ext cx="5166483" cy="376838"/>
      </dsp:txXfrm>
    </dsp:sp>
    <dsp:sp modelId="{3D9A9A92-B922-4C46-9811-F5B5A07EBA4B}">
      <dsp:nvSpPr>
        <dsp:cNvPr id="0" name=""/>
        <dsp:cNvSpPr/>
      </dsp:nvSpPr>
      <dsp:spPr>
        <a:xfrm>
          <a:off x="643337" y="1837750"/>
          <a:ext cx="471048" cy="47104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2560C-BFEF-43B4-9E71-ECC0DC41C651}">
      <dsp:nvSpPr>
        <dsp:cNvPr id="0" name=""/>
        <dsp:cNvSpPr/>
      </dsp:nvSpPr>
      <dsp:spPr>
        <a:xfrm>
          <a:off x="819150" y="2450445"/>
          <a:ext cx="5226193" cy="37683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Analysis &amp; Notifications </a:t>
          </a:r>
        </a:p>
      </dsp:txBody>
      <dsp:txXfrm>
        <a:off x="819150" y="2450445"/>
        <a:ext cx="5226193" cy="376838"/>
      </dsp:txXfrm>
    </dsp:sp>
    <dsp:sp modelId="{7604C8DC-35C0-499E-9BC8-0069066A1ECB}">
      <dsp:nvSpPr>
        <dsp:cNvPr id="0" name=""/>
        <dsp:cNvSpPr/>
      </dsp:nvSpPr>
      <dsp:spPr>
        <a:xfrm>
          <a:off x="583626" y="2403340"/>
          <a:ext cx="471048" cy="47104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2AA0-B8F6-48DD-8C12-AE5B706C3F39}">
      <dsp:nvSpPr>
        <dsp:cNvPr id="0" name=""/>
        <dsp:cNvSpPr/>
      </dsp:nvSpPr>
      <dsp:spPr>
        <a:xfrm>
          <a:off x="632141" y="3015619"/>
          <a:ext cx="5413203" cy="3768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Vision</a:t>
          </a:r>
        </a:p>
      </dsp:txBody>
      <dsp:txXfrm>
        <a:off x="632141" y="3015619"/>
        <a:ext cx="5413203" cy="376838"/>
      </dsp:txXfrm>
    </dsp:sp>
    <dsp:sp modelId="{EB541DAD-500A-4387-8648-C1EF93F116F8}">
      <dsp:nvSpPr>
        <dsp:cNvPr id="0" name=""/>
        <dsp:cNvSpPr/>
      </dsp:nvSpPr>
      <dsp:spPr>
        <a:xfrm>
          <a:off x="396617" y="2968515"/>
          <a:ext cx="471048" cy="47104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99F24-E7A7-460A-80F0-E72DFF8FDC69}">
      <dsp:nvSpPr>
        <dsp:cNvPr id="0" name=""/>
        <dsp:cNvSpPr/>
      </dsp:nvSpPr>
      <dsp:spPr>
        <a:xfrm>
          <a:off x="290880" y="3581209"/>
          <a:ext cx="5754464" cy="3768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991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API Collective</a:t>
          </a:r>
        </a:p>
      </dsp:txBody>
      <dsp:txXfrm>
        <a:off x="290880" y="3581209"/>
        <a:ext cx="5754464" cy="376838"/>
      </dsp:txXfrm>
    </dsp:sp>
    <dsp:sp modelId="{946AE249-C860-49DB-ADCF-74BED454B509}">
      <dsp:nvSpPr>
        <dsp:cNvPr id="0" name=""/>
        <dsp:cNvSpPr/>
      </dsp:nvSpPr>
      <dsp:spPr>
        <a:xfrm>
          <a:off x="55356" y="3534104"/>
          <a:ext cx="471048" cy="471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238BC-39FB-46E8-9E0D-DF323FAECE2B}">
      <dsp:nvSpPr>
        <dsp:cNvPr id="0" name=""/>
        <dsp:cNvSpPr/>
      </dsp:nvSpPr>
      <dsp:spPr>
        <a:xfrm>
          <a:off x="424734" y="496"/>
          <a:ext cx="1625203" cy="406300"/>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Enterprise</a:t>
          </a:r>
        </a:p>
      </dsp:txBody>
      <dsp:txXfrm>
        <a:off x="436634" y="12396"/>
        <a:ext cx="1601403" cy="382500"/>
      </dsp:txXfrm>
    </dsp:sp>
    <dsp:sp modelId="{A173D6E3-EE06-4B4E-8800-7F86E8C654BB}">
      <dsp:nvSpPr>
        <dsp:cNvPr id="0" name=""/>
        <dsp:cNvSpPr/>
      </dsp:nvSpPr>
      <dsp:spPr>
        <a:xfrm rot="5400000">
          <a:off x="1158806" y="420085"/>
          <a:ext cx="157060" cy="182835"/>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82485" y="432973"/>
        <a:ext cx="109701" cy="109942"/>
      </dsp:txXfrm>
    </dsp:sp>
    <dsp:sp modelId="{E1979AD4-ECFF-46CC-B5D7-D43D31C79768}">
      <dsp:nvSpPr>
        <dsp:cNvPr id="0" name=""/>
        <dsp:cNvSpPr/>
      </dsp:nvSpPr>
      <dsp:spPr>
        <a:xfrm>
          <a:off x="424734" y="616210"/>
          <a:ext cx="1625203" cy="406300"/>
        </a:xfrm>
        <a:prstGeom prst="roundRect">
          <a:avLst>
            <a:gd name="adj" fmla="val 10000"/>
          </a:avLst>
        </a:prstGeom>
        <a:solidFill>
          <a:schemeClr val="accent1">
            <a:shade val="80000"/>
            <a:hueOff val="133413"/>
            <a:satOff val="-13756"/>
            <a:lumOff val="69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Site</a:t>
          </a:r>
        </a:p>
      </dsp:txBody>
      <dsp:txXfrm>
        <a:off x="436634" y="628110"/>
        <a:ext cx="1601403" cy="382500"/>
      </dsp:txXfrm>
    </dsp:sp>
    <dsp:sp modelId="{019AD2C6-0540-4467-BA9E-CFCB926F8B66}">
      <dsp:nvSpPr>
        <dsp:cNvPr id="0" name=""/>
        <dsp:cNvSpPr/>
      </dsp:nvSpPr>
      <dsp:spPr>
        <a:xfrm rot="5400000">
          <a:off x="1163503" y="1029537"/>
          <a:ext cx="147665" cy="182835"/>
        </a:xfrm>
        <a:prstGeom prst="rightArrow">
          <a:avLst>
            <a:gd name="adj1" fmla="val 60000"/>
            <a:gd name="adj2" fmla="val 50000"/>
          </a:avLst>
        </a:prstGeom>
        <a:solidFill>
          <a:schemeClr val="accent1">
            <a:shade val="90000"/>
            <a:hueOff val="161682"/>
            <a:satOff val="-16507"/>
            <a:lumOff val="802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5400000">
        <a:off x="1182486" y="1047122"/>
        <a:ext cx="109701" cy="103366"/>
      </dsp:txXfrm>
    </dsp:sp>
    <dsp:sp modelId="{0699E86F-4BE7-4F56-B52F-5537F5AEA824}">
      <dsp:nvSpPr>
        <dsp:cNvPr id="0" name=""/>
        <dsp:cNvSpPr/>
      </dsp:nvSpPr>
      <dsp:spPr>
        <a:xfrm>
          <a:off x="424734" y="1219398"/>
          <a:ext cx="1625203" cy="406300"/>
        </a:xfrm>
        <a:prstGeom prst="roundRect">
          <a:avLst>
            <a:gd name="adj" fmla="val 10000"/>
          </a:avLst>
        </a:prstGeom>
        <a:solidFill>
          <a:schemeClr val="accent1">
            <a:shade val="80000"/>
            <a:hueOff val="266827"/>
            <a:satOff val="-27511"/>
            <a:lumOff val="1380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Area</a:t>
          </a:r>
        </a:p>
      </dsp:txBody>
      <dsp:txXfrm>
        <a:off x="436634" y="1231298"/>
        <a:ext cx="1601403" cy="382500"/>
      </dsp:txXfrm>
    </dsp:sp>
    <dsp:sp modelId="{B576309F-3BB4-4C20-B134-58F0C613E8A4}">
      <dsp:nvSpPr>
        <dsp:cNvPr id="0" name=""/>
        <dsp:cNvSpPr/>
      </dsp:nvSpPr>
      <dsp:spPr>
        <a:xfrm rot="5400000">
          <a:off x="1161155" y="1635856"/>
          <a:ext cx="152362" cy="182835"/>
        </a:xfrm>
        <a:prstGeom prst="rightArrow">
          <a:avLst>
            <a:gd name="adj1" fmla="val 60000"/>
            <a:gd name="adj2" fmla="val 50000"/>
          </a:avLst>
        </a:prstGeom>
        <a:solidFill>
          <a:schemeClr val="accent1">
            <a:shade val="90000"/>
            <a:hueOff val="323364"/>
            <a:satOff val="-33013"/>
            <a:lumOff val="1604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82486" y="1651093"/>
        <a:ext cx="109701" cy="106653"/>
      </dsp:txXfrm>
    </dsp:sp>
    <dsp:sp modelId="{67D8BA56-ADB5-479C-B6AE-7AD55512904E}">
      <dsp:nvSpPr>
        <dsp:cNvPr id="0" name=""/>
        <dsp:cNvSpPr/>
      </dsp:nvSpPr>
      <dsp:spPr>
        <a:xfrm>
          <a:off x="424734" y="1828849"/>
          <a:ext cx="1625203" cy="406300"/>
        </a:xfrm>
        <a:prstGeom prst="roundRect">
          <a:avLst>
            <a:gd name="adj" fmla="val 10000"/>
          </a:avLst>
        </a:prstGeom>
        <a:solidFill>
          <a:schemeClr val="accent1">
            <a:shade val="80000"/>
            <a:hueOff val="400240"/>
            <a:satOff val="-41267"/>
            <a:lumOff val="207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Process Cell</a:t>
          </a:r>
        </a:p>
      </dsp:txBody>
      <dsp:txXfrm>
        <a:off x="436634" y="1840749"/>
        <a:ext cx="1601403" cy="382500"/>
      </dsp:txXfrm>
    </dsp:sp>
    <dsp:sp modelId="{DB6C4683-7614-4CEC-9FD1-F69338BEDA6F}">
      <dsp:nvSpPr>
        <dsp:cNvPr id="0" name=""/>
        <dsp:cNvSpPr/>
      </dsp:nvSpPr>
      <dsp:spPr>
        <a:xfrm rot="5400000">
          <a:off x="1161155" y="2245307"/>
          <a:ext cx="152362" cy="182835"/>
        </a:xfrm>
        <a:prstGeom prst="rightArrow">
          <a:avLst>
            <a:gd name="adj1" fmla="val 60000"/>
            <a:gd name="adj2" fmla="val 50000"/>
          </a:avLst>
        </a:prstGeom>
        <a:solidFill>
          <a:schemeClr val="accent1">
            <a:shade val="90000"/>
            <a:hueOff val="485045"/>
            <a:satOff val="-49520"/>
            <a:lumOff val="2406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82486" y="2260544"/>
        <a:ext cx="109701" cy="106653"/>
      </dsp:txXfrm>
    </dsp:sp>
    <dsp:sp modelId="{F54AC792-0375-4E81-8F45-A0F05FF9CFBB}">
      <dsp:nvSpPr>
        <dsp:cNvPr id="0" name=""/>
        <dsp:cNvSpPr/>
      </dsp:nvSpPr>
      <dsp:spPr>
        <a:xfrm>
          <a:off x="424734" y="2438300"/>
          <a:ext cx="1625203" cy="406300"/>
        </a:xfrm>
        <a:prstGeom prst="roundRect">
          <a:avLst>
            <a:gd name="adj" fmla="val 10000"/>
          </a:avLst>
        </a:prstGeom>
        <a:solidFill>
          <a:schemeClr val="accent1">
            <a:shade val="80000"/>
            <a:hueOff val="533654"/>
            <a:satOff val="-55022"/>
            <a:lumOff val="276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Unit</a:t>
          </a:r>
        </a:p>
      </dsp:txBody>
      <dsp:txXfrm>
        <a:off x="436634" y="2450200"/>
        <a:ext cx="1601403" cy="382500"/>
      </dsp:txXfrm>
    </dsp:sp>
    <dsp:sp modelId="{0AF3C625-D11C-4713-8AD5-775977FF9E24}">
      <dsp:nvSpPr>
        <dsp:cNvPr id="0" name=""/>
        <dsp:cNvSpPr/>
      </dsp:nvSpPr>
      <dsp:spPr>
        <a:xfrm rot="5400000">
          <a:off x="1161155" y="2854759"/>
          <a:ext cx="152362" cy="182835"/>
        </a:xfrm>
        <a:prstGeom prst="rightArrow">
          <a:avLst>
            <a:gd name="adj1" fmla="val 60000"/>
            <a:gd name="adj2" fmla="val 50000"/>
          </a:avLst>
        </a:prstGeom>
        <a:solidFill>
          <a:schemeClr val="accent1">
            <a:shade val="90000"/>
            <a:hueOff val="646727"/>
            <a:satOff val="-66026"/>
            <a:lumOff val="3208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82486" y="2869996"/>
        <a:ext cx="109701" cy="106653"/>
      </dsp:txXfrm>
    </dsp:sp>
    <dsp:sp modelId="{604BE295-2511-4477-BE9C-415C6C332510}">
      <dsp:nvSpPr>
        <dsp:cNvPr id="0" name=""/>
        <dsp:cNvSpPr/>
      </dsp:nvSpPr>
      <dsp:spPr>
        <a:xfrm>
          <a:off x="424734" y="3047751"/>
          <a:ext cx="1625203" cy="406300"/>
        </a:xfrm>
        <a:prstGeom prst="roundRect">
          <a:avLst>
            <a:gd name="adj" fmla="val 10000"/>
          </a:avLst>
        </a:prstGeom>
        <a:solidFill>
          <a:schemeClr val="accent1">
            <a:shade val="80000"/>
            <a:hueOff val="667067"/>
            <a:satOff val="-68778"/>
            <a:lumOff val="345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Equipment Module</a:t>
          </a:r>
        </a:p>
      </dsp:txBody>
      <dsp:txXfrm>
        <a:off x="436634" y="3059651"/>
        <a:ext cx="1601403" cy="382500"/>
      </dsp:txXfrm>
    </dsp:sp>
    <dsp:sp modelId="{FE6F4797-0366-4699-B255-0CB2DBDB0066}">
      <dsp:nvSpPr>
        <dsp:cNvPr id="0" name=""/>
        <dsp:cNvSpPr/>
      </dsp:nvSpPr>
      <dsp:spPr>
        <a:xfrm rot="5400000">
          <a:off x="1161155" y="3464210"/>
          <a:ext cx="152362" cy="182835"/>
        </a:xfrm>
        <a:prstGeom prst="rightArrow">
          <a:avLst>
            <a:gd name="adj1" fmla="val 60000"/>
            <a:gd name="adj2" fmla="val 50000"/>
          </a:avLst>
        </a:prstGeom>
        <a:solidFill>
          <a:schemeClr val="accent1">
            <a:shade val="90000"/>
            <a:hueOff val="808409"/>
            <a:satOff val="-82533"/>
            <a:lumOff val="401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1182486" y="3479447"/>
        <a:ext cx="109701" cy="106653"/>
      </dsp:txXfrm>
    </dsp:sp>
    <dsp:sp modelId="{2D465DBA-7752-4D17-8B50-D8DFA4A40D6E}">
      <dsp:nvSpPr>
        <dsp:cNvPr id="0" name=""/>
        <dsp:cNvSpPr/>
      </dsp:nvSpPr>
      <dsp:spPr>
        <a:xfrm>
          <a:off x="424734" y="3657203"/>
          <a:ext cx="1625203" cy="406300"/>
        </a:xfrm>
        <a:prstGeom prst="roundRect">
          <a:avLst>
            <a:gd name="adj" fmla="val 10000"/>
          </a:avLst>
        </a:prstGeom>
        <a:solidFill>
          <a:schemeClr val="accent1">
            <a:shade val="80000"/>
            <a:hueOff val="800480"/>
            <a:satOff val="-82533"/>
            <a:lumOff val="414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Control Module</a:t>
          </a:r>
        </a:p>
      </dsp:txBody>
      <dsp:txXfrm>
        <a:off x="436634" y="3669103"/>
        <a:ext cx="1601403" cy="38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0A77B-CA71-40FF-AF94-67B0C9BA1825}">
      <dsp:nvSpPr>
        <dsp:cNvPr id="0" name=""/>
        <dsp:cNvSpPr/>
      </dsp:nvSpPr>
      <dsp:spPr>
        <a:xfrm rot="16200000">
          <a:off x="-898441" y="899815"/>
          <a:ext cx="3147378" cy="13477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 val="0"/>
            </a:schemeClr>
          </a:solidFill>
          <a:prstDash val="solid"/>
          <a:round/>
          <a:headEnd type="none" w="med" len="med"/>
          <a:tailEnd type="none" w="med" len="me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0" rIns="167085" bIns="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保障当前运营</a:t>
          </a:r>
          <a:endParaRPr lang="en-US" sz="2600" kern="1200" dirty="0"/>
        </a:p>
      </dsp:txBody>
      <dsp:txXfrm rot="5400000">
        <a:off x="1374" y="629476"/>
        <a:ext cx="1347747" cy="1888426"/>
      </dsp:txXfrm>
    </dsp:sp>
    <dsp:sp modelId="{B3094C47-1D38-4771-AE51-EC55113D7B43}">
      <dsp:nvSpPr>
        <dsp:cNvPr id="0" name=""/>
        <dsp:cNvSpPr/>
      </dsp:nvSpPr>
      <dsp:spPr>
        <a:xfrm rot="16200000">
          <a:off x="550386" y="899815"/>
          <a:ext cx="3147378" cy="13477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 val="0"/>
            </a:schemeClr>
          </a:solidFill>
          <a:prstDash val="solid"/>
          <a:round/>
          <a:headEnd type="none" w="med" len="med"/>
          <a:tailEnd type="none" w="med" len="me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0" rIns="167085" bIns="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设备及其网络改造</a:t>
          </a:r>
          <a:endParaRPr lang="en-US" sz="2600" kern="1200" dirty="0"/>
        </a:p>
      </dsp:txBody>
      <dsp:txXfrm rot="5400000">
        <a:off x="1450201" y="629476"/>
        <a:ext cx="1347747" cy="1888426"/>
      </dsp:txXfrm>
    </dsp:sp>
    <dsp:sp modelId="{EAE05983-D266-4A9D-95FF-4873A0335423}">
      <dsp:nvSpPr>
        <dsp:cNvPr id="0" name=""/>
        <dsp:cNvSpPr/>
      </dsp:nvSpPr>
      <dsp:spPr>
        <a:xfrm rot="16200000">
          <a:off x="1999215" y="899815"/>
          <a:ext cx="3147378" cy="13477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085" bIns="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批报告多且组合复杂</a:t>
          </a:r>
          <a:endParaRPr lang="en-US" sz="2600" kern="1200" dirty="0"/>
        </a:p>
      </dsp:txBody>
      <dsp:txXfrm rot="5400000">
        <a:off x="2899030" y="629476"/>
        <a:ext cx="1347747" cy="1888426"/>
      </dsp:txXfrm>
    </dsp:sp>
    <dsp:sp modelId="{7E466544-38BA-4042-BAE2-E626809A31FB}">
      <dsp:nvSpPr>
        <dsp:cNvPr id="0" name=""/>
        <dsp:cNvSpPr/>
      </dsp:nvSpPr>
      <dsp:spPr>
        <a:xfrm rot="16200000">
          <a:off x="3448043" y="899815"/>
          <a:ext cx="3147378" cy="1347747"/>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7085" bIns="0" numCol="1" spcCol="1270" anchor="ctr" anchorCtr="0">
          <a:noAutofit/>
        </a:bodyPr>
        <a:lstStyle/>
        <a:p>
          <a:pPr marL="0" lvl="0" indent="0" algn="ctr" defTabSz="1155700">
            <a:lnSpc>
              <a:spcPct val="90000"/>
            </a:lnSpc>
            <a:spcBef>
              <a:spcPct val="0"/>
            </a:spcBef>
            <a:spcAft>
              <a:spcPct val="35000"/>
            </a:spcAft>
            <a:buNone/>
          </a:pPr>
          <a:r>
            <a:rPr lang="zh-CN" altLang="en-US" sz="2600" kern="1200" dirty="0"/>
            <a:t>参与方多</a:t>
          </a:r>
          <a:endParaRPr lang="en-US" sz="2600" kern="1200" dirty="0"/>
        </a:p>
      </dsp:txBody>
      <dsp:txXfrm rot="5400000">
        <a:off x="4347858" y="629476"/>
        <a:ext cx="1347747" cy="18884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131D3-2C40-4939-8E66-0219D2C72393}">
      <dsp:nvSpPr>
        <dsp:cNvPr id="0" name=""/>
        <dsp:cNvSpPr/>
      </dsp:nvSpPr>
      <dsp:spPr>
        <a:xfrm>
          <a:off x="2186248" y="2240221"/>
          <a:ext cx="1551531" cy="369193"/>
        </a:xfrm>
        <a:custGeom>
          <a:avLst/>
          <a:gdLst/>
          <a:ahLst/>
          <a:cxnLst/>
          <a:rect l="0" t="0" r="0" b="0"/>
          <a:pathLst>
            <a:path>
              <a:moveTo>
                <a:pt x="0" y="0"/>
              </a:moveTo>
              <a:lnTo>
                <a:pt x="0" y="251594"/>
              </a:lnTo>
              <a:lnTo>
                <a:pt x="1551531" y="251594"/>
              </a:lnTo>
              <a:lnTo>
                <a:pt x="1551531" y="3691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6AA13-8F73-4157-87B3-8368EEA5B268}">
      <dsp:nvSpPr>
        <dsp:cNvPr id="0" name=""/>
        <dsp:cNvSpPr/>
      </dsp:nvSpPr>
      <dsp:spPr>
        <a:xfrm>
          <a:off x="2140528" y="2240221"/>
          <a:ext cx="91440" cy="369193"/>
        </a:xfrm>
        <a:custGeom>
          <a:avLst/>
          <a:gdLst/>
          <a:ahLst/>
          <a:cxnLst/>
          <a:rect l="0" t="0" r="0" b="0"/>
          <a:pathLst>
            <a:path>
              <a:moveTo>
                <a:pt x="45720" y="0"/>
              </a:moveTo>
              <a:lnTo>
                <a:pt x="45720" y="3691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425A6-B46E-4FFD-BAA2-C1EF0B523C1D}">
      <dsp:nvSpPr>
        <dsp:cNvPr id="0" name=""/>
        <dsp:cNvSpPr/>
      </dsp:nvSpPr>
      <dsp:spPr>
        <a:xfrm>
          <a:off x="634717" y="2240221"/>
          <a:ext cx="1551531" cy="369193"/>
        </a:xfrm>
        <a:custGeom>
          <a:avLst/>
          <a:gdLst/>
          <a:ahLst/>
          <a:cxnLst/>
          <a:rect l="0" t="0" r="0" b="0"/>
          <a:pathLst>
            <a:path>
              <a:moveTo>
                <a:pt x="1551531" y="0"/>
              </a:moveTo>
              <a:lnTo>
                <a:pt x="1551531" y="251594"/>
              </a:lnTo>
              <a:lnTo>
                <a:pt x="0" y="251594"/>
              </a:lnTo>
              <a:lnTo>
                <a:pt x="0" y="3691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B5031-FFBC-4FCB-A333-1BB0FE2063E7}">
      <dsp:nvSpPr>
        <dsp:cNvPr id="0" name=""/>
        <dsp:cNvSpPr/>
      </dsp:nvSpPr>
      <dsp:spPr>
        <a:xfrm>
          <a:off x="2140528" y="1064936"/>
          <a:ext cx="91440" cy="369193"/>
        </a:xfrm>
        <a:custGeom>
          <a:avLst/>
          <a:gdLst/>
          <a:ahLst/>
          <a:cxnLst/>
          <a:rect l="0" t="0" r="0" b="0"/>
          <a:pathLst>
            <a:path>
              <a:moveTo>
                <a:pt x="45720" y="0"/>
              </a:moveTo>
              <a:lnTo>
                <a:pt x="45720" y="36919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4A373A-FD61-430B-B30A-C5EBBED738C3}">
      <dsp:nvSpPr>
        <dsp:cNvPr id="0" name=""/>
        <dsp:cNvSpPr/>
      </dsp:nvSpPr>
      <dsp:spPr>
        <a:xfrm>
          <a:off x="1551531" y="258844"/>
          <a:ext cx="1269434" cy="806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051AD-5CE6-4422-AA94-47A141FFE7F0}">
      <dsp:nvSpPr>
        <dsp:cNvPr id="0" name=""/>
        <dsp:cNvSpPr/>
      </dsp:nvSpPr>
      <dsp:spPr>
        <a:xfrm>
          <a:off x="1692579" y="392840"/>
          <a:ext cx="1269434" cy="8060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Global URS</a:t>
          </a:r>
        </a:p>
      </dsp:txBody>
      <dsp:txXfrm>
        <a:off x="1716189" y="416450"/>
        <a:ext cx="1222214" cy="758871"/>
      </dsp:txXfrm>
    </dsp:sp>
    <dsp:sp modelId="{5D6EB553-40A8-4BB6-9C1E-9BF80483E086}">
      <dsp:nvSpPr>
        <dsp:cNvPr id="0" name=""/>
        <dsp:cNvSpPr/>
      </dsp:nvSpPr>
      <dsp:spPr>
        <a:xfrm>
          <a:off x="1551531" y="1434129"/>
          <a:ext cx="1269434" cy="80609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4C9E2-9871-4CFC-A93D-88636F8B8039}">
      <dsp:nvSpPr>
        <dsp:cNvPr id="0" name=""/>
        <dsp:cNvSpPr/>
      </dsp:nvSpPr>
      <dsp:spPr>
        <a:xfrm>
          <a:off x="1692579" y="1568125"/>
          <a:ext cx="1269434" cy="8060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Site URS</a:t>
          </a:r>
        </a:p>
      </dsp:txBody>
      <dsp:txXfrm>
        <a:off x="1716189" y="1591735"/>
        <a:ext cx="1222214" cy="758871"/>
      </dsp:txXfrm>
    </dsp:sp>
    <dsp:sp modelId="{9A1E58E7-2D11-47AF-AE10-296D50291796}">
      <dsp:nvSpPr>
        <dsp:cNvPr id="0" name=""/>
        <dsp:cNvSpPr/>
      </dsp:nvSpPr>
      <dsp:spPr>
        <a:xfrm>
          <a:off x="0" y="2609415"/>
          <a:ext cx="1269434" cy="8060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600DD-B35E-4E04-B909-6B802412160F}">
      <dsp:nvSpPr>
        <dsp:cNvPr id="0" name=""/>
        <dsp:cNvSpPr/>
      </dsp:nvSpPr>
      <dsp:spPr>
        <a:xfrm>
          <a:off x="141048" y="2743410"/>
          <a:ext cx="1269434" cy="80609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Autoclave Report URS</a:t>
          </a:r>
        </a:p>
      </dsp:txBody>
      <dsp:txXfrm>
        <a:off x="164658" y="2767020"/>
        <a:ext cx="1222214" cy="758871"/>
      </dsp:txXfrm>
    </dsp:sp>
    <dsp:sp modelId="{4997B246-4C1A-4568-BEFE-3F835D1E4C2D}">
      <dsp:nvSpPr>
        <dsp:cNvPr id="0" name=""/>
        <dsp:cNvSpPr/>
      </dsp:nvSpPr>
      <dsp:spPr>
        <a:xfrm>
          <a:off x="1551531" y="2609415"/>
          <a:ext cx="1269434" cy="8060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43DA0E-3595-4C8B-9381-FECE3A4F938B}">
      <dsp:nvSpPr>
        <dsp:cNvPr id="0" name=""/>
        <dsp:cNvSpPr/>
      </dsp:nvSpPr>
      <dsp:spPr>
        <a:xfrm>
          <a:off x="1692579" y="2743410"/>
          <a:ext cx="1269434" cy="80609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FD Report URS</a:t>
          </a:r>
        </a:p>
      </dsp:txBody>
      <dsp:txXfrm>
        <a:off x="1716189" y="2767020"/>
        <a:ext cx="1222214" cy="758871"/>
      </dsp:txXfrm>
    </dsp:sp>
    <dsp:sp modelId="{D5DFE9C5-5CA3-45D4-A8C7-6C66EBF20F72}">
      <dsp:nvSpPr>
        <dsp:cNvPr id="0" name=""/>
        <dsp:cNvSpPr/>
      </dsp:nvSpPr>
      <dsp:spPr>
        <a:xfrm>
          <a:off x="3103062" y="2609415"/>
          <a:ext cx="1269434" cy="8060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1B451-526A-42B9-B756-823AF6C27749}">
      <dsp:nvSpPr>
        <dsp:cNvPr id="0" name=""/>
        <dsp:cNvSpPr/>
      </dsp:nvSpPr>
      <dsp:spPr>
        <a:xfrm>
          <a:off x="3244111" y="2743410"/>
          <a:ext cx="1269434" cy="80609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Other Report</a:t>
          </a:r>
        </a:p>
      </dsp:txBody>
      <dsp:txXfrm>
        <a:off x="3267721" y="2767020"/>
        <a:ext cx="1222214" cy="758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00FAF-40B3-47ED-996D-139E2D940686}">
      <dsp:nvSpPr>
        <dsp:cNvPr id="0" name=""/>
        <dsp:cNvSpPr/>
      </dsp:nvSpPr>
      <dsp:spPr>
        <a:xfrm>
          <a:off x="1380528" y="391267"/>
          <a:ext cx="3523784" cy="3523784"/>
        </a:xfrm>
        <a:prstGeom prst="blockArc">
          <a:avLst>
            <a:gd name="adj1" fmla="val 13500000"/>
            <a:gd name="adj2" fmla="val 16200000"/>
            <a:gd name="adj3" fmla="val 342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5DE32-3111-416B-AE49-2D7E886D05DB}">
      <dsp:nvSpPr>
        <dsp:cNvPr id="0" name=""/>
        <dsp:cNvSpPr/>
      </dsp:nvSpPr>
      <dsp:spPr>
        <a:xfrm>
          <a:off x="1380528" y="391267"/>
          <a:ext cx="3523784" cy="3523784"/>
        </a:xfrm>
        <a:prstGeom prst="blockArc">
          <a:avLst>
            <a:gd name="adj1" fmla="val 10800000"/>
            <a:gd name="adj2" fmla="val 13500000"/>
            <a:gd name="adj3" fmla="val 342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AED756-7AAC-4E19-9199-C2BFBD80BD36}">
      <dsp:nvSpPr>
        <dsp:cNvPr id="0" name=""/>
        <dsp:cNvSpPr/>
      </dsp:nvSpPr>
      <dsp:spPr>
        <a:xfrm>
          <a:off x="1380528" y="391267"/>
          <a:ext cx="3523784" cy="3523784"/>
        </a:xfrm>
        <a:prstGeom prst="blockArc">
          <a:avLst>
            <a:gd name="adj1" fmla="val 8100000"/>
            <a:gd name="adj2" fmla="val 10800000"/>
            <a:gd name="adj3" fmla="val 342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B12EB7-BE85-44B1-A6D9-B754F5FAE6F9}">
      <dsp:nvSpPr>
        <dsp:cNvPr id="0" name=""/>
        <dsp:cNvSpPr/>
      </dsp:nvSpPr>
      <dsp:spPr>
        <a:xfrm>
          <a:off x="1380528" y="391267"/>
          <a:ext cx="3523784" cy="3523784"/>
        </a:xfrm>
        <a:prstGeom prst="blockArc">
          <a:avLst>
            <a:gd name="adj1" fmla="val 5400000"/>
            <a:gd name="adj2" fmla="val 8100000"/>
            <a:gd name="adj3" fmla="val 342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10A61-660C-495F-853C-75BFE55ADABB}">
      <dsp:nvSpPr>
        <dsp:cNvPr id="0" name=""/>
        <dsp:cNvSpPr/>
      </dsp:nvSpPr>
      <dsp:spPr>
        <a:xfrm>
          <a:off x="1380528" y="391267"/>
          <a:ext cx="3523784" cy="3523784"/>
        </a:xfrm>
        <a:prstGeom prst="blockArc">
          <a:avLst>
            <a:gd name="adj1" fmla="val 2700000"/>
            <a:gd name="adj2" fmla="val 5400000"/>
            <a:gd name="adj3" fmla="val 3428"/>
          </a:avLst>
        </a:prstGeom>
        <a:solidFill>
          <a:schemeClr val="accent5">
            <a:hueOff val="0"/>
            <a:satOff val="0"/>
            <a:lumOff val="0"/>
            <a:alphaOff val="0"/>
          </a:schemeClr>
        </a:solidFill>
        <a:ln>
          <a:noFill/>
        </a:ln>
        <a:effectLst/>
        <a:sp3d/>
      </dsp:spPr>
      <dsp:style>
        <a:lnRef idx="0">
          <a:scrgbClr r="0" g="0" b="0"/>
        </a:lnRef>
        <a:fillRef idx="1">
          <a:scrgbClr r="0" g="0" b="0"/>
        </a:fillRef>
        <a:effectRef idx="0">
          <a:scrgbClr r="0" g="0" b="0"/>
        </a:effectRef>
        <a:fontRef idx="minor">
          <a:schemeClr val="lt1"/>
        </a:fontRef>
      </dsp:style>
    </dsp:sp>
    <dsp:sp modelId="{975B1EDC-2144-4B10-95E6-9A7894AD7A33}">
      <dsp:nvSpPr>
        <dsp:cNvPr id="0" name=""/>
        <dsp:cNvSpPr/>
      </dsp:nvSpPr>
      <dsp:spPr>
        <a:xfrm>
          <a:off x="1380528" y="391267"/>
          <a:ext cx="3523784" cy="3523784"/>
        </a:xfrm>
        <a:prstGeom prst="blockArc">
          <a:avLst>
            <a:gd name="adj1" fmla="val 0"/>
            <a:gd name="adj2" fmla="val 2700000"/>
            <a:gd name="adj3" fmla="val 3428"/>
          </a:avLst>
        </a:prstGeom>
        <a:solidFill>
          <a:schemeClr val="accent4">
            <a:hueOff val="0"/>
            <a:satOff val="0"/>
            <a:lumOff val="0"/>
            <a:alphaOff val="0"/>
          </a:schemeClr>
        </a:solidFill>
        <a:ln>
          <a:noFill/>
        </a:ln>
        <a:effectLst/>
        <a:sp3d/>
      </dsp:spPr>
      <dsp:style>
        <a:lnRef idx="0">
          <a:scrgbClr r="0" g="0" b="0"/>
        </a:lnRef>
        <a:fillRef idx="1">
          <a:scrgbClr r="0" g="0" b="0"/>
        </a:fillRef>
        <a:effectRef idx="0">
          <a:scrgbClr r="0" g="0" b="0"/>
        </a:effectRef>
        <a:fontRef idx="minor">
          <a:schemeClr val="lt1"/>
        </a:fontRef>
      </dsp:style>
    </dsp:sp>
    <dsp:sp modelId="{AD099E2A-85EB-4A9F-9B8F-BA8B28528C66}">
      <dsp:nvSpPr>
        <dsp:cNvPr id="0" name=""/>
        <dsp:cNvSpPr/>
      </dsp:nvSpPr>
      <dsp:spPr>
        <a:xfrm>
          <a:off x="1380528" y="391267"/>
          <a:ext cx="3523784" cy="3523784"/>
        </a:xfrm>
        <a:prstGeom prst="blockArc">
          <a:avLst>
            <a:gd name="adj1" fmla="val 18900000"/>
            <a:gd name="adj2" fmla="val 0"/>
            <a:gd name="adj3" fmla="val 3428"/>
          </a:avLst>
        </a:prstGeom>
        <a:solidFill>
          <a:schemeClr val="accent3">
            <a:hueOff val="0"/>
            <a:satOff val="0"/>
            <a:lumOff val="0"/>
            <a:alphaOff val="0"/>
          </a:schemeClr>
        </a:solidFill>
        <a:ln>
          <a:noFill/>
        </a:ln>
        <a:effectLst/>
        <a:sp3d/>
      </dsp:spPr>
      <dsp:style>
        <a:lnRef idx="0">
          <a:scrgbClr r="0" g="0" b="0"/>
        </a:lnRef>
        <a:fillRef idx="1">
          <a:scrgbClr r="0" g="0" b="0"/>
        </a:fillRef>
        <a:effectRef idx="0">
          <a:scrgbClr r="0" g="0" b="0"/>
        </a:effectRef>
        <a:fontRef idx="minor">
          <a:schemeClr val="lt1"/>
        </a:fontRef>
      </dsp:style>
    </dsp:sp>
    <dsp:sp modelId="{65631FF9-7A6A-4C26-99DD-2914BEB5A591}">
      <dsp:nvSpPr>
        <dsp:cNvPr id="0" name=""/>
        <dsp:cNvSpPr/>
      </dsp:nvSpPr>
      <dsp:spPr>
        <a:xfrm>
          <a:off x="1380528" y="391267"/>
          <a:ext cx="3523784" cy="3523784"/>
        </a:xfrm>
        <a:prstGeom prst="blockArc">
          <a:avLst>
            <a:gd name="adj1" fmla="val 16200000"/>
            <a:gd name="adj2" fmla="val 18900000"/>
            <a:gd name="adj3" fmla="val 3428"/>
          </a:avLst>
        </a:prstGeom>
        <a:solidFill>
          <a:schemeClr val="accent2">
            <a:hueOff val="0"/>
            <a:satOff val="0"/>
            <a:lumOff val="0"/>
            <a:alphaOff val="0"/>
          </a:schemeClr>
        </a:solidFill>
        <a:ln>
          <a:noFill/>
        </a:ln>
        <a:effectLst/>
        <a:sp3d/>
      </dsp:spPr>
      <dsp:style>
        <a:lnRef idx="0">
          <a:scrgbClr r="0" g="0" b="0"/>
        </a:lnRef>
        <a:fillRef idx="1">
          <a:scrgbClr r="0" g="0" b="0"/>
        </a:fillRef>
        <a:effectRef idx="0">
          <a:scrgbClr r="0" g="0" b="0"/>
        </a:effectRef>
        <a:fontRef idx="minor">
          <a:schemeClr val="lt1"/>
        </a:fontRef>
      </dsp:style>
    </dsp:sp>
    <dsp:sp modelId="{27F5726F-7698-4001-A098-EF2A03E55467}">
      <dsp:nvSpPr>
        <dsp:cNvPr id="0" name=""/>
        <dsp:cNvSpPr/>
      </dsp:nvSpPr>
      <dsp:spPr>
        <a:xfrm>
          <a:off x="2543243" y="1553982"/>
          <a:ext cx="1198354" cy="11983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供应商</a:t>
          </a:r>
          <a:r>
            <a:rPr lang="en-US" sz="2000" kern="1200" dirty="0"/>
            <a:t>QMS</a:t>
          </a:r>
        </a:p>
      </dsp:txBody>
      <dsp:txXfrm>
        <a:off x="2718738" y="1729477"/>
        <a:ext cx="847364" cy="847364"/>
      </dsp:txXfrm>
    </dsp:sp>
    <dsp:sp modelId="{F7E1DE59-BD61-4F76-B252-0F5A0DC4ADFB}">
      <dsp:nvSpPr>
        <dsp:cNvPr id="0" name=""/>
        <dsp:cNvSpPr/>
      </dsp:nvSpPr>
      <dsp:spPr>
        <a:xfrm>
          <a:off x="2722996" y="2041"/>
          <a:ext cx="838848" cy="8388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组织架构</a:t>
          </a:r>
          <a:endParaRPr lang="en-US" sz="1200" kern="1200" dirty="0"/>
        </a:p>
      </dsp:txBody>
      <dsp:txXfrm>
        <a:off x="2845842" y="124887"/>
        <a:ext cx="593156" cy="593156"/>
      </dsp:txXfrm>
    </dsp:sp>
    <dsp:sp modelId="{84526D9B-F60B-4D6E-9EC3-15B029AB37E4}">
      <dsp:nvSpPr>
        <dsp:cNvPr id="0" name=""/>
        <dsp:cNvSpPr/>
      </dsp:nvSpPr>
      <dsp:spPr>
        <a:xfrm>
          <a:off x="3947489" y="509242"/>
          <a:ext cx="838848" cy="8388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培训和资质</a:t>
          </a:r>
          <a:endParaRPr lang="en-US" sz="1200" kern="1200" dirty="0"/>
        </a:p>
      </dsp:txBody>
      <dsp:txXfrm>
        <a:off x="4070335" y="632088"/>
        <a:ext cx="593156" cy="593156"/>
      </dsp:txXfrm>
    </dsp:sp>
    <dsp:sp modelId="{5B53CA6A-2F3B-4C1A-A089-B160F576711A}">
      <dsp:nvSpPr>
        <dsp:cNvPr id="0" name=""/>
        <dsp:cNvSpPr/>
      </dsp:nvSpPr>
      <dsp:spPr>
        <a:xfrm>
          <a:off x="4454690" y="1733735"/>
          <a:ext cx="838848" cy="8388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项目管理</a:t>
          </a:r>
          <a:endParaRPr lang="en-US" sz="1200" kern="1200" dirty="0"/>
        </a:p>
      </dsp:txBody>
      <dsp:txXfrm>
        <a:off x="4577536" y="1856581"/>
        <a:ext cx="593156" cy="593156"/>
      </dsp:txXfrm>
    </dsp:sp>
    <dsp:sp modelId="{138C5058-8979-4C99-8E52-BC955A621F78}">
      <dsp:nvSpPr>
        <dsp:cNvPr id="0" name=""/>
        <dsp:cNvSpPr/>
      </dsp:nvSpPr>
      <dsp:spPr>
        <a:xfrm>
          <a:off x="3947489" y="2958227"/>
          <a:ext cx="838848" cy="8388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产品生命周期管理</a:t>
          </a:r>
          <a:endParaRPr lang="en-US" sz="1200" kern="1200" dirty="0"/>
        </a:p>
      </dsp:txBody>
      <dsp:txXfrm>
        <a:off x="4070335" y="3081073"/>
        <a:ext cx="593156" cy="593156"/>
      </dsp:txXfrm>
    </dsp:sp>
    <dsp:sp modelId="{C513BB06-1750-45C0-8F93-C29B0ECF39EA}">
      <dsp:nvSpPr>
        <dsp:cNvPr id="0" name=""/>
        <dsp:cNvSpPr/>
      </dsp:nvSpPr>
      <dsp:spPr>
        <a:xfrm>
          <a:off x="2722996" y="3465429"/>
          <a:ext cx="838848" cy="83884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服务</a:t>
          </a:r>
          <a:endParaRPr lang="en-US" sz="1200" kern="1200" dirty="0"/>
        </a:p>
      </dsp:txBody>
      <dsp:txXfrm>
        <a:off x="2845842" y="3588275"/>
        <a:ext cx="593156" cy="593156"/>
      </dsp:txXfrm>
    </dsp:sp>
    <dsp:sp modelId="{6B91BE38-7B14-45D0-ACEA-CC7D574E8189}">
      <dsp:nvSpPr>
        <dsp:cNvPr id="0" name=""/>
        <dsp:cNvSpPr/>
      </dsp:nvSpPr>
      <dsp:spPr>
        <a:xfrm>
          <a:off x="1498504" y="2958227"/>
          <a:ext cx="838848" cy="8388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安全</a:t>
          </a:r>
          <a:endParaRPr lang="en-US" sz="1200" kern="1200" dirty="0"/>
        </a:p>
      </dsp:txBody>
      <dsp:txXfrm>
        <a:off x="1621350" y="3081073"/>
        <a:ext cx="593156" cy="593156"/>
      </dsp:txXfrm>
    </dsp:sp>
    <dsp:sp modelId="{881DB394-3095-4269-A367-1BEDFDC8D7DE}">
      <dsp:nvSpPr>
        <dsp:cNvPr id="0" name=""/>
        <dsp:cNvSpPr/>
      </dsp:nvSpPr>
      <dsp:spPr>
        <a:xfrm>
          <a:off x="991302" y="1733735"/>
          <a:ext cx="838848" cy="8388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供应商管理</a:t>
          </a:r>
          <a:endParaRPr lang="en-US" sz="1200" kern="1200" dirty="0"/>
        </a:p>
      </dsp:txBody>
      <dsp:txXfrm>
        <a:off x="1114148" y="1856581"/>
        <a:ext cx="593156" cy="593156"/>
      </dsp:txXfrm>
    </dsp:sp>
    <dsp:sp modelId="{8BE5EE04-E87F-4695-B2DD-1F18D8572A78}">
      <dsp:nvSpPr>
        <dsp:cNvPr id="0" name=""/>
        <dsp:cNvSpPr/>
      </dsp:nvSpPr>
      <dsp:spPr>
        <a:xfrm>
          <a:off x="1498504" y="509242"/>
          <a:ext cx="838848" cy="8388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t>文档及变更管理</a:t>
          </a:r>
          <a:endParaRPr lang="en-US" sz="1200" kern="1200" dirty="0"/>
        </a:p>
      </dsp:txBody>
      <dsp:txXfrm>
        <a:off x="1621350" y="632088"/>
        <a:ext cx="593156" cy="5931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6/16/2019</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6/16/2019</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4</a:t>
            </a:fld>
            <a:endParaRPr lang="en-US"/>
          </a:p>
        </p:txBody>
      </p:sp>
    </p:spTree>
    <p:extLst>
      <p:ext uri="{BB962C8B-B14F-4D97-AF65-F5344CB8AC3E}">
        <p14:creationId xmlns:p14="http://schemas.microsoft.com/office/powerpoint/2010/main" val="1764282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16</a:t>
            </a:fld>
            <a:endParaRPr lang="en-US"/>
          </a:p>
        </p:txBody>
      </p:sp>
    </p:spTree>
    <p:extLst>
      <p:ext uri="{BB962C8B-B14F-4D97-AF65-F5344CB8AC3E}">
        <p14:creationId xmlns:p14="http://schemas.microsoft.com/office/powerpoint/2010/main" val="45769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17</a:t>
            </a:fld>
            <a:endParaRPr lang="en-US"/>
          </a:p>
        </p:txBody>
      </p:sp>
    </p:spTree>
    <p:extLst>
      <p:ext uri="{BB962C8B-B14F-4D97-AF65-F5344CB8AC3E}">
        <p14:creationId xmlns:p14="http://schemas.microsoft.com/office/powerpoint/2010/main" val="47899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7</a:t>
            </a:fld>
            <a:endParaRPr lang="en-US"/>
          </a:p>
        </p:txBody>
      </p:sp>
    </p:spTree>
    <p:extLst>
      <p:ext uri="{BB962C8B-B14F-4D97-AF65-F5344CB8AC3E}">
        <p14:creationId xmlns:p14="http://schemas.microsoft.com/office/powerpoint/2010/main" val="31083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14669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9</a:t>
            </a:fld>
            <a:endParaRPr lang="en-US"/>
          </a:p>
        </p:txBody>
      </p:sp>
    </p:spTree>
    <p:extLst>
      <p:ext uri="{BB962C8B-B14F-4D97-AF65-F5344CB8AC3E}">
        <p14:creationId xmlns:p14="http://schemas.microsoft.com/office/powerpoint/2010/main" val="171195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11</a:t>
            </a:fld>
            <a:endParaRPr lang="en-US"/>
          </a:p>
        </p:txBody>
      </p:sp>
    </p:spTree>
    <p:extLst>
      <p:ext uri="{BB962C8B-B14F-4D97-AF65-F5344CB8AC3E}">
        <p14:creationId xmlns:p14="http://schemas.microsoft.com/office/powerpoint/2010/main" val="290582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168109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384618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14</a:t>
            </a:fld>
            <a:endParaRPr lang="en-US"/>
          </a:p>
        </p:txBody>
      </p:sp>
    </p:spTree>
    <p:extLst>
      <p:ext uri="{BB962C8B-B14F-4D97-AF65-F5344CB8AC3E}">
        <p14:creationId xmlns:p14="http://schemas.microsoft.com/office/powerpoint/2010/main" val="935640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15</a:t>
            </a:fld>
            <a:endParaRPr lang="en-US"/>
          </a:p>
        </p:txBody>
      </p:sp>
    </p:spTree>
    <p:extLst>
      <p:ext uri="{BB962C8B-B14F-4D97-AF65-F5344CB8AC3E}">
        <p14:creationId xmlns:p14="http://schemas.microsoft.com/office/powerpoint/2010/main" val="2409034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830" r:id="rId1"/>
    <p:sldLayoutId id="2147483789"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www.eoi.es/blogs/mintecon/2014/04/05/la-cadena-de-suministro/"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vsx1414.pixnet.net/blog/post/37111132-facebook%E7%B2%89%E7%B5%B2%E5%B0%88%E9%A0%81q%26a%E5%B0%88%E5%8D%80" TargetMode="Externa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Data" Target="../diagrams/data4.xml"/><Relationship Id="rId3" Type="http://schemas.openxmlformats.org/officeDocument/2006/relationships/slideLayout" Target="../slideLayouts/slideLayout13.xml"/><Relationship Id="rId7" Type="http://schemas.openxmlformats.org/officeDocument/2006/relationships/diagramLayout" Target="../diagrams/layout3.xml"/><Relationship Id="rId12" Type="http://schemas.openxmlformats.org/officeDocument/2006/relationships/hyperlink" Target="http://www.pngall.com/time-png" TargetMode="External"/><Relationship Id="rId17" Type="http://schemas.microsoft.com/office/2007/relationships/diagramDrawing" Target="../diagrams/drawing4.xml"/><Relationship Id="rId2" Type="http://schemas.openxmlformats.org/officeDocument/2006/relationships/tags" Target="../tags/tag5.xml"/><Relationship Id="rId16" Type="http://schemas.openxmlformats.org/officeDocument/2006/relationships/diagramColors" Target="../diagrams/colors4.xml"/><Relationship Id="rId1" Type="http://schemas.openxmlformats.org/officeDocument/2006/relationships/tags" Target="../tags/tag4.xml"/><Relationship Id="rId6" Type="http://schemas.openxmlformats.org/officeDocument/2006/relationships/diagramData" Target="../diagrams/data3.xml"/><Relationship Id="rId11" Type="http://schemas.openxmlformats.org/officeDocument/2006/relationships/image" Target="../media/image8.png"/><Relationship Id="rId5" Type="http://schemas.openxmlformats.org/officeDocument/2006/relationships/image" Target="../media/image7.tmp"/><Relationship Id="rId15" Type="http://schemas.openxmlformats.org/officeDocument/2006/relationships/diagramQuickStyle" Target="../diagrams/quickStyle4.xml"/><Relationship Id="rId10" Type="http://schemas.microsoft.com/office/2007/relationships/diagramDrawing" Target="../diagrams/drawing3.xml"/><Relationship Id="rId4" Type="http://schemas.openxmlformats.org/officeDocument/2006/relationships/notesSlide" Target="../notesSlides/notesSlide3.xml"/><Relationship Id="rId9" Type="http://schemas.openxmlformats.org/officeDocument/2006/relationships/diagramColors" Target="../diagrams/colors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0A5A-94AB-43D4-96C1-52EED8CA84BD}"/>
              </a:ext>
            </a:extLst>
          </p:cNvPr>
          <p:cNvSpPr>
            <a:spLocks noGrp="1"/>
          </p:cNvSpPr>
          <p:nvPr>
            <p:ph type="title"/>
          </p:nvPr>
        </p:nvSpPr>
        <p:spPr/>
        <p:txBody>
          <a:bodyPr/>
          <a:lstStyle/>
          <a:p>
            <a:r>
              <a:rPr lang="zh-CN" altLang="en-US" dirty="0"/>
              <a:t>大数据系统的验证</a:t>
            </a:r>
            <a:endParaRPr lang="en-US" dirty="0"/>
          </a:p>
        </p:txBody>
      </p:sp>
      <p:sp>
        <p:nvSpPr>
          <p:cNvPr id="3" name="Text Placeholder 2">
            <a:extLst>
              <a:ext uri="{FF2B5EF4-FFF2-40B4-BE49-F238E27FC236}">
                <a16:creationId xmlns:a16="http://schemas.microsoft.com/office/drawing/2014/main" id="{9F97AAA8-8914-476B-BEB6-6990E7DF6FAA}"/>
              </a:ext>
            </a:extLst>
          </p:cNvPr>
          <p:cNvSpPr>
            <a:spLocks noGrp="1"/>
          </p:cNvSpPr>
          <p:nvPr>
            <p:ph type="body" sz="quarter" idx="11"/>
          </p:nvPr>
        </p:nvSpPr>
        <p:spPr/>
        <p:txBody>
          <a:bodyPr/>
          <a:lstStyle/>
          <a:p>
            <a:r>
              <a:rPr lang="zh-CN" altLang="en-US" dirty="0"/>
              <a:t>伊进喜</a:t>
            </a:r>
            <a:endParaRPr lang="en-US" dirty="0"/>
          </a:p>
        </p:txBody>
      </p:sp>
      <p:sp>
        <p:nvSpPr>
          <p:cNvPr id="4" name="Text Placeholder 3">
            <a:extLst>
              <a:ext uri="{FF2B5EF4-FFF2-40B4-BE49-F238E27FC236}">
                <a16:creationId xmlns:a16="http://schemas.microsoft.com/office/drawing/2014/main" id="{F54F1377-CA99-4069-A88D-F87968F3DF5D}"/>
              </a:ext>
            </a:extLst>
          </p:cNvPr>
          <p:cNvSpPr>
            <a:spLocks noGrp="1"/>
          </p:cNvSpPr>
          <p:nvPr>
            <p:ph type="body" sz="quarter" idx="12"/>
          </p:nvPr>
        </p:nvSpPr>
        <p:spPr/>
        <p:txBody>
          <a:bodyPr/>
          <a:lstStyle/>
          <a:p>
            <a:endParaRPr lang="en-US" dirty="0"/>
          </a:p>
        </p:txBody>
      </p:sp>
      <p:sp>
        <p:nvSpPr>
          <p:cNvPr id="6" name="Text Placeholder 5">
            <a:extLst>
              <a:ext uri="{FF2B5EF4-FFF2-40B4-BE49-F238E27FC236}">
                <a16:creationId xmlns:a16="http://schemas.microsoft.com/office/drawing/2014/main" id="{3131264C-A7C5-45C3-8CF0-2B84D2E0CB05}"/>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558D3D43-B041-4A11-8B56-4B1A0CB5BCD3}"/>
              </a:ext>
            </a:extLst>
          </p:cNvPr>
          <p:cNvSpPr>
            <a:spLocks noGrp="1"/>
          </p:cNvSpPr>
          <p:nvPr>
            <p:ph type="body" sz="quarter" idx="13"/>
          </p:nvPr>
        </p:nvSpPr>
        <p:spPr/>
        <p:txBody>
          <a:bodyPr/>
          <a:lstStyle/>
          <a:p>
            <a:r>
              <a:rPr lang="en-US" dirty="0"/>
              <a:t>25-May-2019</a:t>
            </a:r>
          </a:p>
        </p:txBody>
      </p:sp>
    </p:spTree>
    <p:extLst>
      <p:ext uri="{BB962C8B-B14F-4D97-AF65-F5344CB8AC3E}">
        <p14:creationId xmlns:p14="http://schemas.microsoft.com/office/powerpoint/2010/main" val="163240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3E74-CB41-4951-8FAC-745D1BEBB7B7}"/>
              </a:ext>
            </a:extLst>
          </p:cNvPr>
          <p:cNvSpPr>
            <a:spLocks noGrp="1"/>
          </p:cNvSpPr>
          <p:nvPr>
            <p:ph type="title"/>
          </p:nvPr>
        </p:nvSpPr>
        <p:spPr/>
        <p:txBody>
          <a:bodyPr/>
          <a:lstStyle/>
          <a:p>
            <a:r>
              <a:rPr lang="zh-CN" altLang="en-US" dirty="0"/>
              <a:t>大数据系统的验证要点</a:t>
            </a:r>
            <a:r>
              <a:rPr lang="en-US" altLang="zh-CN" dirty="0"/>
              <a:t>-</a:t>
            </a:r>
            <a:r>
              <a:rPr lang="zh-CN" altLang="en-US" dirty="0"/>
              <a:t>典型交付物</a:t>
            </a:r>
            <a:endParaRPr lang="en-US" dirty="0"/>
          </a:p>
        </p:txBody>
      </p:sp>
      <p:sp>
        <p:nvSpPr>
          <p:cNvPr id="4" name="Slide Number Placeholder 3">
            <a:extLst>
              <a:ext uri="{FF2B5EF4-FFF2-40B4-BE49-F238E27FC236}">
                <a16:creationId xmlns:a16="http://schemas.microsoft.com/office/drawing/2014/main" id="{CFFE85BF-B5CF-477C-90CE-AD825A540AE5}"/>
              </a:ext>
            </a:extLst>
          </p:cNvPr>
          <p:cNvSpPr>
            <a:spLocks noGrp="1"/>
          </p:cNvSpPr>
          <p:nvPr>
            <p:ph type="sldNum" sz="quarter" idx="4"/>
          </p:nvPr>
        </p:nvSpPr>
        <p:spPr/>
        <p:txBody>
          <a:bodyPr/>
          <a:lstStyle/>
          <a:p>
            <a:fld id="{3C4F54F3-C349-4609-AFEE-01462D5C7942}" type="slidenum">
              <a:rPr lang="en-GB" smtClean="0"/>
              <a:pPr/>
              <a:t>10</a:t>
            </a:fld>
            <a:endParaRPr lang="en-GB" dirty="0"/>
          </a:p>
        </p:txBody>
      </p:sp>
      <p:pic>
        <p:nvPicPr>
          <p:cNvPr id="5" name="Picture 4">
            <a:extLst>
              <a:ext uri="{FF2B5EF4-FFF2-40B4-BE49-F238E27FC236}">
                <a16:creationId xmlns:a16="http://schemas.microsoft.com/office/drawing/2014/main" id="{71E57ED2-AA01-4000-9CE9-151EE97D02CA}"/>
              </a:ext>
            </a:extLst>
          </p:cNvPr>
          <p:cNvPicPr>
            <a:picLocks noChangeAspect="1"/>
          </p:cNvPicPr>
          <p:nvPr/>
        </p:nvPicPr>
        <p:blipFill>
          <a:blip r:embed="rId2"/>
          <a:stretch>
            <a:fillRect/>
          </a:stretch>
        </p:blipFill>
        <p:spPr>
          <a:xfrm>
            <a:off x="714375" y="677984"/>
            <a:ext cx="6604841" cy="4168770"/>
          </a:xfrm>
          <a:prstGeom prst="rect">
            <a:avLst/>
          </a:prstGeom>
        </p:spPr>
      </p:pic>
      <p:sp>
        <p:nvSpPr>
          <p:cNvPr id="6" name="TextBox 5">
            <a:extLst>
              <a:ext uri="{FF2B5EF4-FFF2-40B4-BE49-F238E27FC236}">
                <a16:creationId xmlns:a16="http://schemas.microsoft.com/office/drawing/2014/main" id="{5DA7F10A-EE4D-46BE-9B6F-56DD7AE368A4}"/>
              </a:ext>
            </a:extLst>
          </p:cNvPr>
          <p:cNvSpPr txBox="1"/>
          <p:nvPr/>
        </p:nvSpPr>
        <p:spPr>
          <a:xfrm>
            <a:off x="7452988" y="3914384"/>
            <a:ext cx="1449518" cy="769441"/>
          </a:xfrm>
          <a:prstGeom prst="rect">
            <a:avLst/>
          </a:prstGeom>
          <a:noFill/>
        </p:spPr>
        <p:txBody>
          <a:bodyPr wrap="square" rtlCol="0">
            <a:spAutoFit/>
          </a:bodyPr>
          <a:lstStyle/>
          <a:p>
            <a:r>
              <a:rPr lang="zh-CN" altLang="en-US" sz="1100" b="1" dirty="0"/>
              <a:t>注：本图例源自某一供应商的方案，不表示公司的实践，不形成任何验证建议。</a:t>
            </a:r>
            <a:endParaRPr lang="en-US" sz="1100" b="1" dirty="0"/>
          </a:p>
        </p:txBody>
      </p:sp>
    </p:spTree>
    <p:extLst>
      <p:ext uri="{BB962C8B-B14F-4D97-AF65-F5344CB8AC3E}">
        <p14:creationId xmlns:p14="http://schemas.microsoft.com/office/powerpoint/2010/main" val="407316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49D7-1D96-43A9-ABE2-54941F8A431B}"/>
              </a:ext>
            </a:extLst>
          </p:cNvPr>
          <p:cNvSpPr>
            <a:spLocks noGrp="1"/>
          </p:cNvSpPr>
          <p:nvPr>
            <p:ph type="title"/>
          </p:nvPr>
        </p:nvSpPr>
        <p:spPr/>
        <p:txBody>
          <a:bodyPr/>
          <a:lstStyle/>
          <a:p>
            <a:r>
              <a:rPr lang="zh-CN" altLang="en-US" dirty="0"/>
              <a:t>大数据系统的验证要点</a:t>
            </a:r>
            <a:endParaRPr lang="en-US" dirty="0"/>
          </a:p>
        </p:txBody>
      </p:sp>
      <p:sp>
        <p:nvSpPr>
          <p:cNvPr id="3" name="Text Placeholder 2">
            <a:extLst>
              <a:ext uri="{FF2B5EF4-FFF2-40B4-BE49-F238E27FC236}">
                <a16:creationId xmlns:a16="http://schemas.microsoft.com/office/drawing/2014/main" id="{B54D784A-3C31-4A9F-9249-40A068ECC230}"/>
              </a:ext>
            </a:extLst>
          </p:cNvPr>
          <p:cNvSpPr>
            <a:spLocks noGrp="1"/>
          </p:cNvSpPr>
          <p:nvPr>
            <p:ph type="body" sz="quarter" idx="11"/>
          </p:nvPr>
        </p:nvSpPr>
        <p:spPr>
          <a:xfrm>
            <a:off x="237600" y="1237097"/>
            <a:ext cx="7056000" cy="1620000"/>
          </a:xfrm>
        </p:spPr>
        <p:txBody>
          <a:bodyPr/>
          <a:lstStyle/>
          <a:p>
            <a:pPr marL="285750" indent="-285750">
              <a:buFont typeface="Arial" panose="020B0604020202020204" pitchFamily="34" charset="0"/>
              <a:buChar char="•"/>
            </a:pPr>
            <a:r>
              <a:rPr lang="zh-CN" altLang="en-US" dirty="0"/>
              <a:t>应用的验证</a:t>
            </a:r>
            <a:endParaRPr lang="en-US" altLang="zh-CN" dirty="0"/>
          </a:p>
          <a:p>
            <a:pPr marL="628650" lvl="1" indent="-285750">
              <a:lnSpc>
                <a:spcPct val="150000"/>
              </a:lnSpc>
              <a:buFont typeface="Arial" panose="020B0604020202020204" pitchFamily="34" charset="0"/>
              <a:buChar char="•"/>
            </a:pPr>
            <a:r>
              <a:rPr lang="zh-CN" altLang="en-US" sz="1600" dirty="0"/>
              <a:t>设备批报告</a:t>
            </a:r>
            <a:endParaRPr lang="en-US" altLang="zh-CN" sz="1600" dirty="0"/>
          </a:p>
          <a:p>
            <a:pPr marL="628650" lvl="1" indent="-285750">
              <a:lnSpc>
                <a:spcPct val="150000"/>
              </a:lnSpc>
              <a:buFont typeface="Arial" panose="020B0604020202020204" pitchFamily="34" charset="0"/>
              <a:buChar char="•"/>
            </a:pPr>
            <a:r>
              <a:rPr lang="zh-CN" altLang="en-US" sz="1600" dirty="0"/>
              <a:t>数据可靠性</a:t>
            </a:r>
            <a:endParaRPr lang="en-US" altLang="zh-CN" sz="1600" dirty="0"/>
          </a:p>
          <a:p>
            <a:pPr marL="628650" lvl="1" indent="-285750">
              <a:lnSpc>
                <a:spcPct val="150000"/>
              </a:lnSpc>
              <a:buFont typeface="Arial" panose="020B0604020202020204" pitchFamily="34" charset="0"/>
              <a:buChar char="•"/>
            </a:pPr>
            <a:r>
              <a:rPr lang="zh-CN" altLang="en-US" sz="1600" dirty="0"/>
              <a:t>设备用户的交互</a:t>
            </a:r>
            <a:endParaRPr lang="en-US" altLang="zh-CN" sz="1600" dirty="0"/>
          </a:p>
          <a:p>
            <a:pPr marL="628650" lvl="1" indent="-285750">
              <a:lnSpc>
                <a:spcPct val="150000"/>
              </a:lnSpc>
              <a:buFont typeface="Arial" panose="020B0604020202020204" pitchFamily="34" charset="0"/>
              <a:buChar char="•"/>
            </a:pPr>
            <a:r>
              <a:rPr lang="zh-CN" altLang="en-US" sz="1600" dirty="0"/>
              <a:t>配置和变更管理</a:t>
            </a:r>
            <a:endParaRPr lang="en-US" altLang="zh-CN" sz="1600" dirty="0"/>
          </a:p>
          <a:p>
            <a:pPr marL="285750" indent="-285750">
              <a:lnSpc>
                <a:spcPct val="150000"/>
              </a:lnSpc>
              <a:buFont typeface="Arial" panose="020B0604020202020204" pitchFamily="34" charset="0"/>
              <a:buChar char="•"/>
            </a:pPr>
            <a:r>
              <a:rPr lang="zh-CN" altLang="en-US" dirty="0"/>
              <a:t>中间件的验证</a:t>
            </a:r>
          </a:p>
          <a:p>
            <a:pPr marL="285750" indent="-285750">
              <a:lnSpc>
                <a:spcPct val="150000"/>
              </a:lnSpc>
              <a:buFont typeface="Arial" panose="020B0604020202020204" pitchFamily="34" charset="0"/>
              <a:buChar char="•"/>
            </a:pPr>
            <a:endParaRPr lang="en-US" altLang="zh-CN" sz="2350" dirty="0"/>
          </a:p>
          <a:p>
            <a:endParaRPr lang="en-US" altLang="zh-CN" dirty="0"/>
          </a:p>
          <a:p>
            <a:endParaRPr lang="en-US" dirty="0"/>
          </a:p>
        </p:txBody>
      </p:sp>
      <p:sp>
        <p:nvSpPr>
          <p:cNvPr id="4" name="Slide Number Placeholder 3">
            <a:extLst>
              <a:ext uri="{FF2B5EF4-FFF2-40B4-BE49-F238E27FC236}">
                <a16:creationId xmlns:a16="http://schemas.microsoft.com/office/drawing/2014/main" id="{0F17EA52-AAF0-41AD-A0AC-779034790958}"/>
              </a:ext>
            </a:extLst>
          </p:cNvPr>
          <p:cNvSpPr>
            <a:spLocks noGrp="1"/>
          </p:cNvSpPr>
          <p:nvPr>
            <p:ph type="sldNum" sz="quarter" idx="4"/>
          </p:nvPr>
        </p:nvSpPr>
        <p:spPr/>
        <p:txBody>
          <a:bodyPr/>
          <a:lstStyle/>
          <a:p>
            <a:fld id="{3C4F54F3-C349-4609-AFEE-01462D5C7942}" type="slidenum">
              <a:rPr lang="en-GB" smtClean="0"/>
              <a:pPr/>
              <a:t>11</a:t>
            </a:fld>
            <a:endParaRPr lang="en-GB" dirty="0"/>
          </a:p>
        </p:txBody>
      </p:sp>
      <p:pic>
        <p:nvPicPr>
          <p:cNvPr id="6" name="Picture 5">
            <a:extLst>
              <a:ext uri="{FF2B5EF4-FFF2-40B4-BE49-F238E27FC236}">
                <a16:creationId xmlns:a16="http://schemas.microsoft.com/office/drawing/2014/main" id="{2AA6A7F8-C59D-4972-B8F0-1D371F5ABDB1}"/>
              </a:ext>
            </a:extLst>
          </p:cNvPr>
          <p:cNvPicPr>
            <a:picLocks noChangeAspect="1"/>
          </p:cNvPicPr>
          <p:nvPr/>
        </p:nvPicPr>
        <p:blipFill>
          <a:blip r:embed="rId3"/>
          <a:stretch>
            <a:fillRect/>
          </a:stretch>
        </p:blipFill>
        <p:spPr>
          <a:xfrm>
            <a:off x="3344448" y="1037084"/>
            <a:ext cx="4886767" cy="3102510"/>
          </a:xfrm>
          <a:prstGeom prst="rect">
            <a:avLst/>
          </a:prstGeom>
        </p:spPr>
      </p:pic>
    </p:spTree>
    <p:extLst>
      <p:ext uri="{BB962C8B-B14F-4D97-AF65-F5344CB8AC3E}">
        <p14:creationId xmlns:p14="http://schemas.microsoft.com/office/powerpoint/2010/main" val="348831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7DB167F-8B73-4BB8-912A-FEFFDB5D25A0}"/>
              </a:ext>
            </a:extLst>
          </p:cNvPr>
          <p:cNvSpPr>
            <a:spLocks noGrp="1"/>
          </p:cNvSpPr>
          <p:nvPr>
            <p:ph type="title"/>
          </p:nvPr>
        </p:nvSpPr>
        <p:spPr/>
        <p:txBody>
          <a:bodyPr/>
          <a:lstStyle/>
          <a:p>
            <a:r>
              <a:rPr lang="zh-CN" altLang="en-US" dirty="0"/>
              <a:t>借力供应商</a:t>
            </a:r>
            <a:endParaRPr lang="en-US" dirty="0"/>
          </a:p>
        </p:txBody>
      </p:sp>
      <p:sp>
        <p:nvSpPr>
          <p:cNvPr id="23" name="Text Placeholder 22">
            <a:extLst>
              <a:ext uri="{FF2B5EF4-FFF2-40B4-BE49-F238E27FC236}">
                <a16:creationId xmlns:a16="http://schemas.microsoft.com/office/drawing/2014/main" id="{7B7D2192-BD2C-4168-97A0-2A95F5753CB0}"/>
              </a:ext>
            </a:extLst>
          </p:cNvPr>
          <p:cNvSpPr>
            <a:spLocks noGrp="1"/>
          </p:cNvSpPr>
          <p:nvPr>
            <p:ph type="body" sz="quarter" idx="11"/>
          </p:nvPr>
        </p:nvSpPr>
        <p:spPr/>
        <p:txBody>
          <a:bodyPr/>
          <a:lstStyle/>
          <a:p>
            <a:r>
              <a:rPr lang="en-US" dirty="0"/>
              <a:t>NMPA GMP</a:t>
            </a:r>
            <a:r>
              <a:rPr lang="zh-CN" altLang="en-US" dirty="0"/>
              <a:t>附录</a:t>
            </a:r>
            <a:r>
              <a:rPr lang="en-US" altLang="zh-CN" dirty="0"/>
              <a:t>-</a:t>
            </a:r>
            <a:r>
              <a:rPr lang="zh-CN" altLang="en-US" dirty="0"/>
              <a:t>计算机化系统</a:t>
            </a:r>
            <a:endParaRPr lang="en-US" altLang="zh-CN" dirty="0"/>
          </a:p>
          <a:p>
            <a:pPr marL="285750" indent="-285750">
              <a:spcBef>
                <a:spcPts val="600"/>
              </a:spcBef>
              <a:spcAft>
                <a:spcPts val="600"/>
              </a:spcAft>
              <a:buFont typeface="Arial" panose="020B0604020202020204" pitchFamily="34" charset="0"/>
              <a:buChar char="•"/>
            </a:pPr>
            <a:r>
              <a:rPr lang="zh-CN" altLang="en-US" dirty="0"/>
              <a:t>第四条：企业应当针对计算机化系统供应商的管理制定操作规程。供应商提供产品或服务时（如安装、配置、集成、验证、维护、数据处理等），企业应当与供应商签订正式协议，明确双方责任。企业应当基于风险评估的结果提供与供应商质量体系和审计信息相关的文件。</a:t>
            </a:r>
          </a:p>
          <a:p>
            <a:pPr marL="285750" indent="-285750">
              <a:spcBef>
                <a:spcPts val="600"/>
              </a:spcBef>
              <a:spcAft>
                <a:spcPts val="600"/>
              </a:spcAft>
              <a:buFont typeface="Arial" panose="020B0604020202020204" pitchFamily="34" charset="0"/>
              <a:buChar char="•"/>
            </a:pPr>
            <a:r>
              <a:rPr lang="zh-CN" altLang="en-US" dirty="0"/>
              <a:t>第十二条： 软件是计算机化系统的重要组成部分。企业应当根据风险评估的结果，对所采用软件进行分级管理（如针对软件供应商的审计），评估供应商质量保证系统，保证软件符合企业需求。</a:t>
            </a:r>
            <a:endParaRPr lang="en-US" altLang="zh-CN" dirty="0"/>
          </a:p>
          <a:p>
            <a:pPr marL="285750" indent="-285750">
              <a:buFont typeface="Arial" panose="020B0604020202020204" pitchFamily="34" charset="0"/>
              <a:buChar char="•"/>
            </a:pPr>
            <a:endParaRPr lang="en-US" dirty="0"/>
          </a:p>
        </p:txBody>
      </p:sp>
      <p:sp>
        <p:nvSpPr>
          <p:cNvPr id="21" name="Slide Number Placeholder 20">
            <a:extLst>
              <a:ext uri="{FF2B5EF4-FFF2-40B4-BE49-F238E27FC236}">
                <a16:creationId xmlns:a16="http://schemas.microsoft.com/office/drawing/2014/main" id="{DFA05F6C-5F57-4F3A-B5D8-86B1D4E7DC6B}"/>
              </a:ext>
            </a:extLst>
          </p:cNvPr>
          <p:cNvSpPr>
            <a:spLocks noGrp="1"/>
          </p:cNvSpPr>
          <p:nvPr>
            <p:ph type="sldNum" sz="quarter" idx="4"/>
          </p:nvPr>
        </p:nvSpPr>
        <p:spPr/>
        <p:txBody>
          <a:bodyPr/>
          <a:lstStyle/>
          <a:p>
            <a:fld id="{3C4F54F3-C349-4609-AFEE-01462D5C7942}" type="slidenum">
              <a:rPr lang="en-GB" smtClean="0"/>
              <a:pPr/>
              <a:t>12</a:t>
            </a:fld>
            <a:endParaRPr lang="en-GB" dirty="0"/>
          </a:p>
        </p:txBody>
      </p:sp>
    </p:spTree>
    <p:extLst>
      <p:ext uri="{BB962C8B-B14F-4D97-AF65-F5344CB8AC3E}">
        <p14:creationId xmlns:p14="http://schemas.microsoft.com/office/powerpoint/2010/main" val="353142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E69D-0F12-4FD7-B4A4-5206DD4004CE}"/>
              </a:ext>
            </a:extLst>
          </p:cNvPr>
          <p:cNvSpPr>
            <a:spLocks noGrp="1"/>
          </p:cNvSpPr>
          <p:nvPr>
            <p:ph type="title"/>
          </p:nvPr>
        </p:nvSpPr>
        <p:spPr/>
        <p:txBody>
          <a:bodyPr/>
          <a:lstStyle/>
          <a:p>
            <a:r>
              <a:rPr lang="zh-CN" altLang="en-US" dirty="0"/>
              <a:t>借力供应商</a:t>
            </a:r>
            <a:endParaRPr lang="en-US" dirty="0"/>
          </a:p>
        </p:txBody>
      </p:sp>
      <p:sp>
        <p:nvSpPr>
          <p:cNvPr id="3" name="Text Placeholder 2">
            <a:extLst>
              <a:ext uri="{FF2B5EF4-FFF2-40B4-BE49-F238E27FC236}">
                <a16:creationId xmlns:a16="http://schemas.microsoft.com/office/drawing/2014/main" id="{199C77B0-5DC7-4458-955C-2D49DEFC46F2}"/>
              </a:ext>
            </a:extLst>
          </p:cNvPr>
          <p:cNvSpPr>
            <a:spLocks noGrp="1"/>
          </p:cNvSpPr>
          <p:nvPr>
            <p:ph type="body" sz="quarter" idx="11"/>
          </p:nvPr>
        </p:nvSpPr>
        <p:spPr>
          <a:xfrm>
            <a:off x="237599" y="1237097"/>
            <a:ext cx="8983403" cy="1620000"/>
          </a:xfrm>
        </p:spPr>
        <p:txBody>
          <a:bodyPr/>
          <a:lstStyle/>
          <a:p>
            <a:r>
              <a:rPr lang="en-US" dirty="0"/>
              <a:t>EMA GMP Volume 4 Annex 11 (</a:t>
            </a:r>
            <a:r>
              <a:rPr lang="zh-CN" altLang="en-US" dirty="0"/>
              <a:t>相对于</a:t>
            </a:r>
            <a:r>
              <a:rPr lang="en-US" altLang="zh-CN" dirty="0"/>
              <a:t>NMPA</a:t>
            </a:r>
            <a:r>
              <a:rPr lang="zh-CN" altLang="en-US" dirty="0"/>
              <a:t>增加的要求）</a:t>
            </a:r>
            <a:endParaRPr lang="en-US" dirty="0"/>
          </a:p>
          <a:p>
            <a:pPr>
              <a:spcBef>
                <a:spcPts val="600"/>
              </a:spcBef>
              <a:spcAft>
                <a:spcPts val="600"/>
              </a:spcAft>
            </a:pPr>
            <a:r>
              <a:rPr lang="en-US" dirty="0"/>
              <a:t>3.1: IT-Departments should be considered analogous</a:t>
            </a:r>
          </a:p>
          <a:p>
            <a:pPr>
              <a:spcBef>
                <a:spcPts val="600"/>
              </a:spcBef>
              <a:spcAft>
                <a:spcPts val="600"/>
              </a:spcAft>
            </a:pPr>
            <a:r>
              <a:rPr lang="en-US" dirty="0"/>
              <a:t>3.2: The competence and reliability of a supplier are key factors when selecting a product or service provider.</a:t>
            </a:r>
          </a:p>
          <a:p>
            <a:pPr>
              <a:spcBef>
                <a:spcPts val="600"/>
              </a:spcBef>
              <a:spcAft>
                <a:spcPts val="600"/>
              </a:spcAft>
            </a:pPr>
            <a:r>
              <a:rPr lang="en-US" dirty="0"/>
              <a:t>3.3 Documentation supplied with commercial off-the-shelf products should be reviewed by regulated users to check that user requirements are fulfilled. </a:t>
            </a:r>
          </a:p>
          <a:p>
            <a:endParaRPr lang="en-US" dirty="0"/>
          </a:p>
        </p:txBody>
      </p:sp>
      <p:sp>
        <p:nvSpPr>
          <p:cNvPr id="4" name="Slide Number Placeholder 3">
            <a:extLst>
              <a:ext uri="{FF2B5EF4-FFF2-40B4-BE49-F238E27FC236}">
                <a16:creationId xmlns:a16="http://schemas.microsoft.com/office/drawing/2014/main" id="{676389DA-ABAB-4549-AB2A-A099B5C0EF3C}"/>
              </a:ext>
            </a:extLst>
          </p:cNvPr>
          <p:cNvSpPr>
            <a:spLocks noGrp="1"/>
          </p:cNvSpPr>
          <p:nvPr>
            <p:ph type="sldNum" sz="quarter" idx="4"/>
          </p:nvPr>
        </p:nvSpPr>
        <p:spPr/>
        <p:txBody>
          <a:bodyPr/>
          <a:lstStyle/>
          <a:p>
            <a:fld id="{3C4F54F3-C349-4609-AFEE-01462D5C7942}" type="slidenum">
              <a:rPr lang="en-GB" smtClean="0"/>
              <a:pPr/>
              <a:t>13</a:t>
            </a:fld>
            <a:endParaRPr lang="en-GB" dirty="0"/>
          </a:p>
        </p:txBody>
      </p:sp>
    </p:spTree>
    <p:extLst>
      <p:ext uri="{BB962C8B-B14F-4D97-AF65-F5344CB8AC3E}">
        <p14:creationId xmlns:p14="http://schemas.microsoft.com/office/powerpoint/2010/main" val="111545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389DA-ABAB-4549-AB2A-A099B5C0EF3C}"/>
              </a:ext>
            </a:extLst>
          </p:cNvPr>
          <p:cNvSpPr>
            <a:spLocks noGrp="1"/>
          </p:cNvSpPr>
          <p:nvPr>
            <p:ph type="sldNum" sz="quarter" idx="4"/>
          </p:nvPr>
        </p:nvSpPr>
        <p:spPr/>
        <p:txBody>
          <a:bodyPr/>
          <a:lstStyle/>
          <a:p>
            <a:fld id="{3C4F54F3-C349-4609-AFEE-01462D5C7942}" type="slidenum">
              <a:rPr lang="en-GB" smtClean="0"/>
              <a:pPr/>
              <a:t>14</a:t>
            </a:fld>
            <a:endParaRPr lang="en-GB" dirty="0"/>
          </a:p>
        </p:txBody>
      </p:sp>
      <p:sp>
        <p:nvSpPr>
          <p:cNvPr id="2" name="Title 1">
            <a:extLst>
              <a:ext uri="{FF2B5EF4-FFF2-40B4-BE49-F238E27FC236}">
                <a16:creationId xmlns:a16="http://schemas.microsoft.com/office/drawing/2014/main" id="{E489E69D-0F12-4FD7-B4A4-5206DD4004CE}"/>
              </a:ext>
            </a:extLst>
          </p:cNvPr>
          <p:cNvSpPr>
            <a:spLocks noGrp="1"/>
          </p:cNvSpPr>
          <p:nvPr>
            <p:ph type="title"/>
          </p:nvPr>
        </p:nvSpPr>
        <p:spPr>
          <a:xfrm>
            <a:off x="237062" y="138557"/>
            <a:ext cx="8765651" cy="504000"/>
          </a:xfrm>
        </p:spPr>
        <p:txBody>
          <a:bodyPr/>
          <a:lstStyle/>
          <a:p>
            <a:r>
              <a:rPr lang="zh-CN" altLang="en-US" dirty="0"/>
              <a:t>借力供应商</a:t>
            </a:r>
            <a:endParaRPr lang="en-US" dirty="0"/>
          </a:p>
        </p:txBody>
      </p:sp>
      <p:pic>
        <p:nvPicPr>
          <p:cNvPr id="8" name="Picture Placeholder 7">
            <a:extLst>
              <a:ext uri="{FF2B5EF4-FFF2-40B4-BE49-F238E27FC236}">
                <a16:creationId xmlns:a16="http://schemas.microsoft.com/office/drawing/2014/main" id="{A914B1DB-DEFA-4D07-8BEC-EB8E3A57AEB7}"/>
              </a:ext>
            </a:extLst>
          </p:cNvPr>
          <p:cNvPicPr preferRelativeResize="0">
            <a:picLocks noGrp="1" noChangeAspect="1"/>
          </p:cNvPicPr>
          <p:nvPr>
            <p:ph type="pic" sz="quarter" idx="14"/>
          </p:nvPr>
        </p:nvPicPr>
        <p:blipFill rotWithShape="1">
          <a:blip r:embed="rId3">
            <a:extLst>
              <a:ext uri="{837473B0-CC2E-450A-ABE3-18F120FF3D39}">
                <a1611:picAttrSrcUrl xmlns:a1611="http://schemas.microsoft.com/office/drawing/2016/11/main" r:id="rId4"/>
              </a:ext>
            </a:extLst>
          </a:blip>
          <a:srcRect l="1151" b="1992"/>
          <a:stretch/>
        </p:blipFill>
        <p:spPr>
          <a:xfrm>
            <a:off x="2028408" y="1448655"/>
            <a:ext cx="5836521" cy="2725441"/>
          </a:xfrm>
          <a:prstGeom prst="rect">
            <a:avLst/>
          </a:prstGeom>
        </p:spPr>
      </p:pic>
      <p:sp>
        <p:nvSpPr>
          <p:cNvPr id="9" name="Speech Bubble: Oval 8">
            <a:extLst>
              <a:ext uri="{FF2B5EF4-FFF2-40B4-BE49-F238E27FC236}">
                <a16:creationId xmlns:a16="http://schemas.microsoft.com/office/drawing/2014/main" id="{4D7EBE8A-0C43-46F2-BEFB-E23052D0B514}"/>
              </a:ext>
            </a:extLst>
          </p:cNvPr>
          <p:cNvSpPr/>
          <p:nvPr/>
        </p:nvSpPr>
        <p:spPr>
          <a:xfrm>
            <a:off x="7043057" y="378183"/>
            <a:ext cx="1529443" cy="1143000"/>
          </a:xfrm>
          <a:prstGeom prst="wedgeEllipse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术业有专攻</a:t>
            </a:r>
            <a:endParaRPr lang="en-US" altLang="zh-CN" dirty="0"/>
          </a:p>
        </p:txBody>
      </p:sp>
      <p:sp>
        <p:nvSpPr>
          <p:cNvPr id="10" name="Speech Bubble: Rectangle with Corners Rounded 9">
            <a:extLst>
              <a:ext uri="{FF2B5EF4-FFF2-40B4-BE49-F238E27FC236}">
                <a16:creationId xmlns:a16="http://schemas.microsoft.com/office/drawing/2014/main" id="{3213792C-56C7-44E3-ABAA-04A480A99E19}"/>
              </a:ext>
            </a:extLst>
          </p:cNvPr>
          <p:cNvSpPr/>
          <p:nvPr/>
        </p:nvSpPr>
        <p:spPr>
          <a:xfrm>
            <a:off x="4619887" y="723899"/>
            <a:ext cx="1578429" cy="756082"/>
          </a:xfrm>
          <a:prstGeom prst="wedgeRoundRectCallout">
            <a:avLst>
              <a:gd name="adj1" fmla="val 22271"/>
              <a:gd name="adj2" fmla="val 89135"/>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dirty="0"/>
              <a:t>供应商类型多</a:t>
            </a:r>
            <a:endParaRPr lang="en-US" altLang="zh-CN" dirty="0"/>
          </a:p>
        </p:txBody>
      </p:sp>
      <p:sp>
        <p:nvSpPr>
          <p:cNvPr id="13" name="Speech Bubble: Oval 12">
            <a:extLst>
              <a:ext uri="{FF2B5EF4-FFF2-40B4-BE49-F238E27FC236}">
                <a16:creationId xmlns:a16="http://schemas.microsoft.com/office/drawing/2014/main" id="{3D0A85E9-84BE-4B5E-9A2B-0280AB5E4625}"/>
              </a:ext>
            </a:extLst>
          </p:cNvPr>
          <p:cNvSpPr/>
          <p:nvPr/>
        </p:nvSpPr>
        <p:spPr>
          <a:xfrm>
            <a:off x="2152254" y="545281"/>
            <a:ext cx="1371600" cy="1143000"/>
          </a:xfrm>
          <a:prstGeom prst="wedgeEllipseCallou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客观地评估</a:t>
            </a:r>
            <a:endParaRPr lang="en-US" dirty="0"/>
          </a:p>
        </p:txBody>
      </p:sp>
    </p:spTree>
    <p:extLst>
      <p:ext uri="{BB962C8B-B14F-4D97-AF65-F5344CB8AC3E}">
        <p14:creationId xmlns:p14="http://schemas.microsoft.com/office/powerpoint/2010/main" val="4277538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C98EDA-4B3C-45BF-AFA1-B2EBDF33DE8F}"/>
              </a:ext>
            </a:extLst>
          </p:cNvPr>
          <p:cNvSpPr>
            <a:spLocks noGrp="1"/>
          </p:cNvSpPr>
          <p:nvPr>
            <p:ph type="body" sz="quarter" idx="11"/>
          </p:nvPr>
        </p:nvSpPr>
        <p:spPr>
          <a:xfrm>
            <a:off x="237600" y="1237098"/>
            <a:ext cx="4086000" cy="3609655"/>
          </a:xfrm>
        </p:spPr>
        <p:txBody>
          <a:bodyPr/>
          <a:lstStyle/>
          <a:p>
            <a:pPr marL="285750" indent="-285750">
              <a:buFont typeface="Arial" panose="020B0604020202020204" pitchFamily="34" charset="0"/>
              <a:buChar char="•"/>
            </a:pPr>
            <a:r>
              <a:rPr lang="zh-CN" altLang="en-US" dirty="0"/>
              <a:t>方式</a:t>
            </a:r>
            <a:endParaRPr lang="en-US" altLang="zh-CN" dirty="0"/>
          </a:p>
          <a:p>
            <a:pPr marL="628650" lvl="1" indent="-285750">
              <a:buFont typeface="Arial" panose="020B0604020202020204" pitchFamily="34" charset="0"/>
              <a:buChar char="•"/>
            </a:pPr>
            <a:r>
              <a:rPr lang="zh-CN" altLang="en-US" sz="1600" dirty="0"/>
              <a:t>都需要吗？</a:t>
            </a:r>
            <a:endParaRPr lang="en-US" altLang="zh-CN" sz="1600" dirty="0"/>
          </a:p>
          <a:p>
            <a:pPr marL="628650" lvl="1" indent="-285750">
              <a:buFont typeface="Arial" panose="020B0604020202020204" pitchFamily="34" charset="0"/>
              <a:buChar char="•"/>
            </a:pPr>
            <a:r>
              <a:rPr lang="zh-CN" altLang="en-US" sz="1600" dirty="0"/>
              <a:t>远程评估</a:t>
            </a:r>
            <a:endParaRPr lang="en-US" altLang="zh-CN" sz="1600" dirty="0"/>
          </a:p>
          <a:p>
            <a:pPr marL="628650" lvl="1" indent="-285750">
              <a:buFont typeface="Arial" panose="020B0604020202020204" pitchFamily="34" charset="0"/>
              <a:buChar char="•"/>
            </a:pPr>
            <a:r>
              <a:rPr lang="zh-CN" altLang="en-US" sz="1600" dirty="0"/>
              <a:t>现场审计</a:t>
            </a:r>
            <a:endParaRPr lang="en-US" altLang="zh-CN" sz="1600" dirty="0"/>
          </a:p>
          <a:p>
            <a:pPr marL="628650" lvl="1" indent="-285750">
              <a:buFont typeface="Arial" panose="020B0604020202020204" pitchFamily="34" charset="0"/>
              <a:buChar char="•"/>
            </a:pPr>
            <a:r>
              <a:rPr lang="zh-CN" altLang="en-US" sz="1600" dirty="0"/>
              <a:t>定期回顾</a:t>
            </a:r>
            <a:endParaRPr lang="en-US" dirty="0"/>
          </a:p>
          <a:p>
            <a:endParaRPr lang="en-US" altLang="zh-CN" dirty="0"/>
          </a:p>
          <a:p>
            <a:pPr marL="285750" indent="-285750">
              <a:buFont typeface="Arial" panose="020B0604020202020204" pitchFamily="34" charset="0"/>
              <a:buChar char="•"/>
            </a:pPr>
            <a:r>
              <a:rPr lang="zh-CN" altLang="en-US" dirty="0"/>
              <a:t>定期回顾和</a:t>
            </a:r>
            <a:r>
              <a:rPr lang="en-US" altLang="zh-CN" dirty="0"/>
              <a:t>CAPA</a:t>
            </a:r>
            <a:r>
              <a:rPr lang="zh-CN" altLang="en-US" dirty="0"/>
              <a:t>接受</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51EA1EF-F52C-4814-9F93-BE788111CB42}"/>
              </a:ext>
            </a:extLst>
          </p:cNvPr>
          <p:cNvSpPr>
            <a:spLocks noGrp="1"/>
          </p:cNvSpPr>
          <p:nvPr>
            <p:ph type="sldNum" sz="quarter" idx="4"/>
          </p:nvPr>
        </p:nvSpPr>
        <p:spPr/>
        <p:txBody>
          <a:bodyPr/>
          <a:lstStyle/>
          <a:p>
            <a:fld id="{3C4F54F3-C349-4609-AFEE-01462D5C7942}" type="slidenum">
              <a:rPr lang="en-GB" smtClean="0"/>
              <a:pPr/>
              <a:t>15</a:t>
            </a:fld>
            <a:endParaRPr lang="en-GB" dirty="0"/>
          </a:p>
        </p:txBody>
      </p:sp>
      <p:sp>
        <p:nvSpPr>
          <p:cNvPr id="5" name="Title 4">
            <a:extLst>
              <a:ext uri="{FF2B5EF4-FFF2-40B4-BE49-F238E27FC236}">
                <a16:creationId xmlns:a16="http://schemas.microsoft.com/office/drawing/2014/main" id="{3DD79989-CD6F-495F-AB74-35547F2B0D9D}"/>
              </a:ext>
            </a:extLst>
          </p:cNvPr>
          <p:cNvSpPr>
            <a:spLocks noGrp="1"/>
          </p:cNvSpPr>
          <p:nvPr>
            <p:ph type="title"/>
          </p:nvPr>
        </p:nvSpPr>
        <p:spPr/>
        <p:txBody>
          <a:bodyPr/>
          <a:lstStyle/>
          <a:p>
            <a:r>
              <a:rPr lang="zh-CN" altLang="en-US" dirty="0"/>
              <a:t>借力供应商</a:t>
            </a:r>
            <a:endParaRPr lang="en-US" dirty="0"/>
          </a:p>
        </p:txBody>
      </p:sp>
      <p:graphicFrame>
        <p:nvGraphicFramePr>
          <p:cNvPr id="12" name="Diagram 11">
            <a:extLst>
              <a:ext uri="{FF2B5EF4-FFF2-40B4-BE49-F238E27FC236}">
                <a16:creationId xmlns:a16="http://schemas.microsoft.com/office/drawing/2014/main" id="{7CB0CD32-7797-4F88-A423-3A6F635B6722}"/>
              </a:ext>
            </a:extLst>
          </p:cNvPr>
          <p:cNvGraphicFramePr/>
          <p:nvPr>
            <p:custDataLst>
              <p:tags r:id="rId1"/>
            </p:custDataLst>
            <p:extLst>
              <p:ext uri="{D42A27DB-BD31-4B8C-83A1-F6EECF244321}">
                <p14:modId xmlns:p14="http://schemas.microsoft.com/office/powerpoint/2010/main" val="1802163312"/>
              </p:ext>
            </p:extLst>
          </p:nvPr>
        </p:nvGraphicFramePr>
        <p:xfrm>
          <a:off x="2717871" y="227580"/>
          <a:ext cx="6284842" cy="4306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674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1EA1EF-F52C-4814-9F93-BE788111CB42}"/>
              </a:ext>
            </a:extLst>
          </p:cNvPr>
          <p:cNvSpPr>
            <a:spLocks noGrp="1"/>
          </p:cNvSpPr>
          <p:nvPr>
            <p:ph type="sldNum" sz="quarter" idx="4"/>
          </p:nvPr>
        </p:nvSpPr>
        <p:spPr/>
        <p:txBody>
          <a:bodyPr/>
          <a:lstStyle/>
          <a:p>
            <a:fld id="{3C4F54F3-C349-4609-AFEE-01462D5C7942}" type="slidenum">
              <a:rPr lang="en-GB" smtClean="0"/>
              <a:pPr/>
              <a:t>16</a:t>
            </a:fld>
            <a:endParaRPr lang="en-GB" dirty="0"/>
          </a:p>
        </p:txBody>
      </p:sp>
      <p:sp>
        <p:nvSpPr>
          <p:cNvPr id="5" name="Title 4">
            <a:extLst>
              <a:ext uri="{FF2B5EF4-FFF2-40B4-BE49-F238E27FC236}">
                <a16:creationId xmlns:a16="http://schemas.microsoft.com/office/drawing/2014/main" id="{3DD79989-CD6F-495F-AB74-35547F2B0D9D}"/>
              </a:ext>
            </a:extLst>
          </p:cNvPr>
          <p:cNvSpPr>
            <a:spLocks noGrp="1"/>
          </p:cNvSpPr>
          <p:nvPr>
            <p:ph type="title"/>
          </p:nvPr>
        </p:nvSpPr>
        <p:spPr/>
        <p:txBody>
          <a:bodyPr/>
          <a:lstStyle/>
          <a:p>
            <a:r>
              <a:rPr lang="zh-CN" altLang="en-US" dirty="0"/>
              <a:t>借力供应商</a:t>
            </a:r>
            <a:endParaRPr lang="en-US" dirty="0"/>
          </a:p>
        </p:txBody>
      </p:sp>
      <p:sp>
        <p:nvSpPr>
          <p:cNvPr id="20" name="Freeform: Shape 19">
            <a:extLst>
              <a:ext uri="{FF2B5EF4-FFF2-40B4-BE49-F238E27FC236}">
                <a16:creationId xmlns:a16="http://schemas.microsoft.com/office/drawing/2014/main" id="{47CFD7E7-22C7-4AEE-8D4D-06CD47F0A32B}"/>
              </a:ext>
            </a:extLst>
          </p:cNvPr>
          <p:cNvSpPr/>
          <p:nvPr/>
        </p:nvSpPr>
        <p:spPr>
          <a:xfrm>
            <a:off x="1660784" y="712706"/>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a:ln>
            <a:solidFill>
              <a:srgbClr val="760049"/>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URS</a:t>
            </a:r>
          </a:p>
        </p:txBody>
      </p:sp>
      <p:sp>
        <p:nvSpPr>
          <p:cNvPr id="21" name="Freeform: Shape 20">
            <a:extLst>
              <a:ext uri="{FF2B5EF4-FFF2-40B4-BE49-F238E27FC236}">
                <a16:creationId xmlns:a16="http://schemas.microsoft.com/office/drawing/2014/main" id="{3C7DE929-97AD-47E1-839A-6918E7B603B5}"/>
              </a:ext>
            </a:extLst>
          </p:cNvPr>
          <p:cNvSpPr/>
          <p:nvPr/>
        </p:nvSpPr>
        <p:spPr>
          <a:xfrm>
            <a:off x="6166790" y="704425"/>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a:solidFill>
            <a:srgbClr val="760049"/>
          </a:solidFill>
          <a:ln>
            <a:solidFill>
              <a:srgbClr val="760049"/>
            </a:solidFill>
          </a:ln>
        </p:spPr>
        <p:style>
          <a:lnRef idx="2">
            <a:schemeClr val="lt1">
              <a:hueOff val="0"/>
              <a:satOff val="0"/>
              <a:lumOff val="0"/>
              <a:alphaOff val="0"/>
            </a:schemeClr>
          </a:lnRef>
          <a:fillRef idx="1">
            <a:schemeClr val="accent1">
              <a:shade val="80000"/>
              <a:hueOff val="160096"/>
              <a:satOff val="-16507"/>
              <a:lumOff val="8282"/>
              <a:alphaOff val="0"/>
            </a:schemeClr>
          </a:fillRef>
          <a:effectRef idx="0">
            <a:schemeClr val="accent1">
              <a:shade val="80000"/>
              <a:hueOff val="160096"/>
              <a:satOff val="-16507"/>
              <a:lumOff val="8282"/>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Requirement Testing</a:t>
            </a:r>
          </a:p>
        </p:txBody>
      </p:sp>
      <p:sp>
        <p:nvSpPr>
          <p:cNvPr id="22" name="Freeform: Shape 21">
            <a:extLst>
              <a:ext uri="{FF2B5EF4-FFF2-40B4-BE49-F238E27FC236}">
                <a16:creationId xmlns:a16="http://schemas.microsoft.com/office/drawing/2014/main" id="{FE714D14-9FF4-4C25-A299-0E75D1E1EE56}"/>
              </a:ext>
            </a:extLst>
          </p:cNvPr>
          <p:cNvSpPr/>
          <p:nvPr/>
        </p:nvSpPr>
        <p:spPr>
          <a:xfrm>
            <a:off x="2175577" y="1851966"/>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p:spPr>
        <p:style>
          <a:lnRef idx="2">
            <a:schemeClr val="lt1">
              <a:hueOff val="0"/>
              <a:satOff val="0"/>
              <a:lumOff val="0"/>
              <a:alphaOff val="0"/>
            </a:schemeClr>
          </a:lnRef>
          <a:fillRef idx="1">
            <a:schemeClr val="accent1">
              <a:shade val="80000"/>
              <a:hueOff val="320192"/>
              <a:satOff val="-33013"/>
              <a:lumOff val="16564"/>
              <a:alphaOff val="0"/>
            </a:schemeClr>
          </a:fillRef>
          <a:effectRef idx="0">
            <a:schemeClr val="accent1">
              <a:shade val="80000"/>
              <a:hueOff val="320192"/>
              <a:satOff val="-33013"/>
              <a:lumOff val="16564"/>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FS</a:t>
            </a:r>
          </a:p>
        </p:txBody>
      </p:sp>
      <p:sp>
        <p:nvSpPr>
          <p:cNvPr id="23" name="Freeform: Shape 22">
            <a:extLst>
              <a:ext uri="{FF2B5EF4-FFF2-40B4-BE49-F238E27FC236}">
                <a16:creationId xmlns:a16="http://schemas.microsoft.com/office/drawing/2014/main" id="{3AC5346D-4C79-4DAE-B664-FF5710C72036}"/>
              </a:ext>
            </a:extLst>
          </p:cNvPr>
          <p:cNvSpPr/>
          <p:nvPr/>
        </p:nvSpPr>
        <p:spPr>
          <a:xfrm>
            <a:off x="5538612" y="1851966"/>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p:spPr>
        <p:style>
          <a:lnRef idx="2">
            <a:schemeClr val="lt1">
              <a:hueOff val="0"/>
              <a:satOff val="0"/>
              <a:lumOff val="0"/>
              <a:alphaOff val="0"/>
            </a:schemeClr>
          </a:lnRef>
          <a:fillRef idx="1">
            <a:schemeClr val="accent1">
              <a:shade val="80000"/>
              <a:hueOff val="480288"/>
              <a:satOff val="-49520"/>
              <a:lumOff val="24845"/>
              <a:alphaOff val="0"/>
            </a:schemeClr>
          </a:fillRef>
          <a:effectRef idx="0">
            <a:schemeClr val="accent1">
              <a:shade val="80000"/>
              <a:hueOff val="480288"/>
              <a:satOff val="-49520"/>
              <a:lumOff val="24845"/>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Functional Testing</a:t>
            </a:r>
          </a:p>
        </p:txBody>
      </p:sp>
      <p:sp>
        <p:nvSpPr>
          <p:cNvPr id="24" name="Freeform: Shape 23">
            <a:extLst>
              <a:ext uri="{FF2B5EF4-FFF2-40B4-BE49-F238E27FC236}">
                <a16:creationId xmlns:a16="http://schemas.microsoft.com/office/drawing/2014/main" id="{8B15F473-2AA2-43C2-9059-A16DAFFF426B}"/>
              </a:ext>
            </a:extLst>
          </p:cNvPr>
          <p:cNvSpPr/>
          <p:nvPr/>
        </p:nvSpPr>
        <p:spPr>
          <a:xfrm>
            <a:off x="2803755" y="2920083"/>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p:spPr>
        <p:style>
          <a:lnRef idx="2">
            <a:schemeClr val="lt1">
              <a:hueOff val="0"/>
              <a:satOff val="0"/>
              <a:lumOff val="0"/>
              <a:alphaOff val="0"/>
            </a:schemeClr>
          </a:lnRef>
          <a:fillRef idx="1">
            <a:schemeClr val="accent1">
              <a:shade val="80000"/>
              <a:hueOff val="640384"/>
              <a:satOff val="-66026"/>
              <a:lumOff val="33127"/>
              <a:alphaOff val="0"/>
            </a:schemeClr>
          </a:fillRef>
          <a:effectRef idx="0">
            <a:schemeClr val="accent1">
              <a:shade val="80000"/>
              <a:hueOff val="640384"/>
              <a:satOff val="-66026"/>
              <a:lumOff val="33127"/>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CS</a:t>
            </a:r>
          </a:p>
        </p:txBody>
      </p:sp>
      <p:sp>
        <p:nvSpPr>
          <p:cNvPr id="25" name="Freeform: Shape 24">
            <a:extLst>
              <a:ext uri="{FF2B5EF4-FFF2-40B4-BE49-F238E27FC236}">
                <a16:creationId xmlns:a16="http://schemas.microsoft.com/office/drawing/2014/main" id="{CB31DBB3-75B6-4270-A960-12598B709A7D}"/>
              </a:ext>
            </a:extLst>
          </p:cNvPr>
          <p:cNvSpPr/>
          <p:nvPr/>
        </p:nvSpPr>
        <p:spPr>
          <a:xfrm>
            <a:off x="4917830" y="2920083"/>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a:solidFill>
            <a:srgbClr val="B56A8B"/>
          </a:solidFill>
        </p:spPr>
        <p:style>
          <a:lnRef idx="2">
            <a:schemeClr val="lt1">
              <a:hueOff val="0"/>
              <a:satOff val="0"/>
              <a:lumOff val="0"/>
              <a:alphaOff val="0"/>
            </a:schemeClr>
          </a:lnRef>
          <a:fillRef idx="1">
            <a:schemeClr val="accent1">
              <a:shade val="80000"/>
              <a:hueOff val="800480"/>
              <a:satOff val="-82533"/>
              <a:lumOff val="41409"/>
              <a:alphaOff val="0"/>
            </a:schemeClr>
          </a:fillRef>
          <a:effectRef idx="0">
            <a:schemeClr val="accent1">
              <a:shade val="80000"/>
              <a:hueOff val="800480"/>
              <a:satOff val="-82533"/>
              <a:lumOff val="41409"/>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Configuration Testing</a:t>
            </a:r>
          </a:p>
        </p:txBody>
      </p:sp>
      <p:sp>
        <p:nvSpPr>
          <p:cNvPr id="14" name="Freeform: Shape 13">
            <a:extLst>
              <a:ext uri="{FF2B5EF4-FFF2-40B4-BE49-F238E27FC236}">
                <a16:creationId xmlns:a16="http://schemas.microsoft.com/office/drawing/2014/main" id="{128E4073-75EF-4D6A-8486-3EFFAD47426A}"/>
              </a:ext>
            </a:extLst>
          </p:cNvPr>
          <p:cNvSpPr/>
          <p:nvPr/>
        </p:nvSpPr>
        <p:spPr>
          <a:xfrm>
            <a:off x="3878101" y="4161708"/>
            <a:ext cx="1296000" cy="612000"/>
          </a:xfrm>
          <a:custGeom>
            <a:avLst/>
            <a:gdLst>
              <a:gd name="connsiteX0" fmla="*/ 0 w 1248960"/>
              <a:gd name="connsiteY0" fmla="*/ 0 h 749376"/>
              <a:gd name="connsiteX1" fmla="*/ 1248960 w 1248960"/>
              <a:gd name="connsiteY1" fmla="*/ 0 h 749376"/>
              <a:gd name="connsiteX2" fmla="*/ 1248960 w 1248960"/>
              <a:gd name="connsiteY2" fmla="*/ 749376 h 749376"/>
              <a:gd name="connsiteX3" fmla="*/ 0 w 1248960"/>
              <a:gd name="connsiteY3" fmla="*/ 749376 h 749376"/>
              <a:gd name="connsiteX4" fmla="*/ 0 w 1248960"/>
              <a:gd name="connsiteY4" fmla="*/ 0 h 7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960" h="749376">
                <a:moveTo>
                  <a:pt x="0" y="0"/>
                </a:moveTo>
                <a:lnTo>
                  <a:pt x="1248960" y="0"/>
                </a:lnTo>
                <a:lnTo>
                  <a:pt x="1248960" y="749376"/>
                </a:lnTo>
                <a:lnTo>
                  <a:pt x="0" y="749376"/>
                </a:lnTo>
                <a:lnTo>
                  <a:pt x="0" y="0"/>
                </a:lnTo>
                <a:close/>
              </a:path>
            </a:pathLst>
          </a:custGeom>
        </p:spPr>
        <p:style>
          <a:lnRef idx="2">
            <a:schemeClr val="lt1">
              <a:hueOff val="0"/>
              <a:satOff val="0"/>
              <a:lumOff val="0"/>
              <a:alphaOff val="0"/>
            </a:schemeClr>
          </a:lnRef>
          <a:fillRef idx="1">
            <a:schemeClr val="accent1">
              <a:shade val="80000"/>
              <a:hueOff val="800480"/>
              <a:satOff val="-82533"/>
              <a:lumOff val="41409"/>
              <a:alphaOff val="0"/>
            </a:schemeClr>
          </a:fillRef>
          <a:effectRef idx="0">
            <a:schemeClr val="accent1">
              <a:shade val="80000"/>
              <a:hueOff val="800480"/>
              <a:satOff val="-82533"/>
              <a:lumOff val="41409"/>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Configurated Product</a:t>
            </a:r>
          </a:p>
        </p:txBody>
      </p:sp>
      <p:cxnSp>
        <p:nvCxnSpPr>
          <p:cNvPr id="3" name="Straight Arrow Connector 2">
            <a:extLst>
              <a:ext uri="{FF2B5EF4-FFF2-40B4-BE49-F238E27FC236}">
                <a16:creationId xmlns:a16="http://schemas.microsoft.com/office/drawing/2014/main" id="{15B9083B-B436-4E15-9480-886EAD809D17}"/>
              </a:ext>
            </a:extLst>
          </p:cNvPr>
          <p:cNvCxnSpPr/>
          <p:nvPr/>
        </p:nvCxnSpPr>
        <p:spPr>
          <a:xfrm>
            <a:off x="1247408" y="1229293"/>
            <a:ext cx="1205070" cy="2536548"/>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4055A5F-B5CA-458A-9420-700911C38F90}"/>
              </a:ext>
            </a:extLst>
          </p:cNvPr>
          <p:cNvSpPr txBox="1"/>
          <p:nvPr/>
        </p:nvSpPr>
        <p:spPr>
          <a:xfrm rot="3979894">
            <a:off x="1031266" y="2420943"/>
            <a:ext cx="1342489" cy="338554"/>
          </a:xfrm>
          <a:prstGeom prst="rect">
            <a:avLst/>
          </a:prstGeom>
          <a:noFill/>
        </p:spPr>
        <p:txBody>
          <a:bodyPr wrap="square" rtlCol="0">
            <a:spAutoFit/>
          </a:bodyPr>
          <a:lstStyle/>
          <a:p>
            <a:r>
              <a:rPr lang="en-US" sz="1600" dirty="0"/>
              <a:t>Specification</a:t>
            </a:r>
          </a:p>
        </p:txBody>
      </p:sp>
      <p:grpSp>
        <p:nvGrpSpPr>
          <p:cNvPr id="11" name="Group 10">
            <a:extLst>
              <a:ext uri="{FF2B5EF4-FFF2-40B4-BE49-F238E27FC236}">
                <a16:creationId xmlns:a16="http://schemas.microsoft.com/office/drawing/2014/main" id="{8B046482-CC77-46FF-A020-8DD0C3685714}"/>
              </a:ext>
            </a:extLst>
          </p:cNvPr>
          <p:cNvGrpSpPr/>
          <p:nvPr/>
        </p:nvGrpSpPr>
        <p:grpSpPr>
          <a:xfrm flipH="1">
            <a:off x="6814790" y="1229293"/>
            <a:ext cx="1205070" cy="2536548"/>
            <a:chOff x="7381843" y="1210823"/>
            <a:chExt cx="1205070" cy="2536548"/>
          </a:xfrm>
        </p:grpSpPr>
        <p:cxnSp>
          <p:nvCxnSpPr>
            <p:cNvPr id="18" name="Straight Arrow Connector 17">
              <a:extLst>
                <a:ext uri="{FF2B5EF4-FFF2-40B4-BE49-F238E27FC236}">
                  <a16:creationId xmlns:a16="http://schemas.microsoft.com/office/drawing/2014/main" id="{D48546F3-EDD6-4766-A9D4-7092C06D5F36}"/>
                </a:ext>
              </a:extLst>
            </p:cNvPr>
            <p:cNvCxnSpPr/>
            <p:nvPr/>
          </p:nvCxnSpPr>
          <p:spPr>
            <a:xfrm>
              <a:off x="7381843" y="1210823"/>
              <a:ext cx="1205070" cy="2536548"/>
            </a:xfrm>
            <a:prstGeom prst="straightConnector1">
              <a:avLst/>
            </a:prstGeom>
            <a:ln>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F723975-F46F-4914-8483-77D6DB4880CF}"/>
                </a:ext>
              </a:extLst>
            </p:cNvPr>
            <p:cNvSpPr txBox="1"/>
            <p:nvPr/>
          </p:nvSpPr>
          <p:spPr>
            <a:xfrm rot="3979894">
              <a:off x="7165701" y="2402473"/>
              <a:ext cx="1342489" cy="338554"/>
            </a:xfrm>
            <a:prstGeom prst="rect">
              <a:avLst/>
            </a:prstGeom>
            <a:noFill/>
          </p:spPr>
          <p:txBody>
            <a:bodyPr wrap="square" rtlCol="0">
              <a:spAutoFit/>
            </a:bodyPr>
            <a:lstStyle/>
            <a:p>
              <a:r>
                <a:rPr lang="en-US" sz="1600" dirty="0"/>
                <a:t>Verification</a:t>
              </a:r>
            </a:p>
          </p:txBody>
        </p:sp>
      </p:grpSp>
      <p:cxnSp>
        <p:nvCxnSpPr>
          <p:cNvPr id="17" name="Straight Arrow Connector 16">
            <a:extLst>
              <a:ext uri="{FF2B5EF4-FFF2-40B4-BE49-F238E27FC236}">
                <a16:creationId xmlns:a16="http://schemas.microsoft.com/office/drawing/2014/main" id="{DCACFFD6-51BB-43AE-8D1D-B15B4A30F9CE}"/>
              </a:ext>
            </a:extLst>
          </p:cNvPr>
          <p:cNvCxnSpPr>
            <a:cxnSpLocks/>
          </p:cNvCxnSpPr>
          <p:nvPr/>
        </p:nvCxnSpPr>
        <p:spPr>
          <a:xfrm>
            <a:off x="2729027" y="1493756"/>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73336B6-50B1-4A24-A62A-1E3E0494AD61}"/>
              </a:ext>
            </a:extLst>
          </p:cNvPr>
          <p:cNvCxnSpPr/>
          <p:nvPr/>
        </p:nvCxnSpPr>
        <p:spPr>
          <a:xfrm>
            <a:off x="3271677" y="2560147"/>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E9ED4C51-F67B-4733-ADDD-71BD01E6ED8C}"/>
              </a:ext>
            </a:extLst>
          </p:cNvPr>
          <p:cNvCxnSpPr/>
          <p:nvPr/>
        </p:nvCxnSpPr>
        <p:spPr>
          <a:xfrm>
            <a:off x="4041609" y="3653045"/>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79DFC2A-892D-4020-9945-547334150450}"/>
              </a:ext>
            </a:extLst>
          </p:cNvPr>
          <p:cNvCxnSpPr>
            <a:cxnSpLocks/>
          </p:cNvCxnSpPr>
          <p:nvPr/>
        </p:nvCxnSpPr>
        <p:spPr>
          <a:xfrm flipV="1">
            <a:off x="5046938" y="3655374"/>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AD4D3D4A-7723-48AE-9754-5E4D0123BA54}"/>
              </a:ext>
            </a:extLst>
          </p:cNvPr>
          <p:cNvCxnSpPr>
            <a:cxnSpLocks/>
          </p:cNvCxnSpPr>
          <p:nvPr/>
        </p:nvCxnSpPr>
        <p:spPr>
          <a:xfrm flipV="1">
            <a:off x="5810042" y="2561873"/>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502BA5C-EBFD-4E49-AB9C-51E9E8C137B3}"/>
              </a:ext>
            </a:extLst>
          </p:cNvPr>
          <p:cNvCxnSpPr>
            <a:cxnSpLocks/>
          </p:cNvCxnSpPr>
          <p:nvPr/>
        </p:nvCxnSpPr>
        <p:spPr>
          <a:xfrm flipV="1">
            <a:off x="6569448" y="1466847"/>
            <a:ext cx="0" cy="3582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A150C288-A288-44CD-B3E7-A59D505E37B5}"/>
              </a:ext>
            </a:extLst>
          </p:cNvPr>
          <p:cNvCxnSpPr>
            <a:cxnSpLocks/>
          </p:cNvCxnSpPr>
          <p:nvPr/>
        </p:nvCxnSpPr>
        <p:spPr>
          <a:xfrm flipH="1">
            <a:off x="2962649" y="998928"/>
            <a:ext cx="3125262" cy="30528"/>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BA74DD4D-D4B4-4C6C-9FE5-11B605AF2E40}"/>
              </a:ext>
            </a:extLst>
          </p:cNvPr>
          <p:cNvCxnSpPr>
            <a:cxnSpLocks/>
          </p:cNvCxnSpPr>
          <p:nvPr/>
        </p:nvCxnSpPr>
        <p:spPr>
          <a:xfrm flipH="1">
            <a:off x="3401045" y="2157966"/>
            <a:ext cx="2184603" cy="0"/>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Arrow Connector 36">
            <a:extLst>
              <a:ext uri="{FF2B5EF4-FFF2-40B4-BE49-F238E27FC236}">
                <a16:creationId xmlns:a16="http://schemas.microsoft.com/office/drawing/2014/main" id="{5AE108BC-9309-4FB4-8719-71BF1A7C6647}"/>
              </a:ext>
            </a:extLst>
          </p:cNvPr>
          <p:cNvCxnSpPr>
            <a:cxnSpLocks/>
          </p:cNvCxnSpPr>
          <p:nvPr/>
        </p:nvCxnSpPr>
        <p:spPr>
          <a:xfrm flipH="1">
            <a:off x="4099755" y="3242885"/>
            <a:ext cx="884028" cy="2977"/>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 name="Picture 39" descr="A close up of a logo&#10;&#10;Description generated with high confidence">
            <a:extLst>
              <a:ext uri="{FF2B5EF4-FFF2-40B4-BE49-F238E27FC236}">
                <a16:creationId xmlns:a16="http://schemas.microsoft.com/office/drawing/2014/main" id="{8A3558BB-BB9E-4ADD-84F6-7788822EF2F2}"/>
              </a:ext>
            </a:extLst>
          </p:cNvPr>
          <p:cNvPicPr>
            <a:picLocks noChangeAspect="1"/>
          </p:cNvPicPr>
          <p:nvPr/>
        </p:nvPicPr>
        <p:blipFill>
          <a:blip r:embed="rId3"/>
          <a:stretch>
            <a:fillRect/>
          </a:stretch>
        </p:blipFill>
        <p:spPr>
          <a:xfrm>
            <a:off x="2848022" y="2261336"/>
            <a:ext cx="3232844" cy="2747418"/>
          </a:xfrm>
          <a:prstGeom prst="rect">
            <a:avLst/>
          </a:prstGeom>
        </p:spPr>
      </p:pic>
      <p:pic>
        <p:nvPicPr>
          <p:cNvPr id="41" name="Picture 40" descr="A close up of a logo&#10;&#10;Description generated with high confidence">
            <a:extLst>
              <a:ext uri="{FF2B5EF4-FFF2-40B4-BE49-F238E27FC236}">
                <a16:creationId xmlns:a16="http://schemas.microsoft.com/office/drawing/2014/main" id="{1E83F282-6862-4F0F-BF97-796EF6949F75}"/>
              </a:ext>
            </a:extLst>
          </p:cNvPr>
          <p:cNvPicPr>
            <a:picLocks noChangeAspect="1"/>
          </p:cNvPicPr>
          <p:nvPr/>
        </p:nvPicPr>
        <p:blipFill>
          <a:blip r:embed="rId3"/>
          <a:stretch>
            <a:fillRect/>
          </a:stretch>
        </p:blipFill>
        <p:spPr>
          <a:xfrm>
            <a:off x="2061809" y="1129916"/>
            <a:ext cx="4725470" cy="4015918"/>
          </a:xfrm>
          <a:prstGeom prst="rect">
            <a:avLst/>
          </a:prstGeom>
        </p:spPr>
      </p:pic>
      <p:pic>
        <p:nvPicPr>
          <p:cNvPr id="46" name="Picture 45" descr="A close up of a logo&#10;&#10;Description generated with high confidence">
            <a:extLst>
              <a:ext uri="{FF2B5EF4-FFF2-40B4-BE49-F238E27FC236}">
                <a16:creationId xmlns:a16="http://schemas.microsoft.com/office/drawing/2014/main" id="{6BB152BC-706D-4FDD-BDB7-C8D8E7F30B76}"/>
              </a:ext>
            </a:extLst>
          </p:cNvPr>
          <p:cNvPicPr>
            <a:picLocks noChangeAspect="1"/>
          </p:cNvPicPr>
          <p:nvPr/>
        </p:nvPicPr>
        <p:blipFill>
          <a:blip r:embed="rId3"/>
          <a:stretch>
            <a:fillRect/>
          </a:stretch>
        </p:blipFill>
        <p:spPr>
          <a:xfrm>
            <a:off x="1400730" y="74061"/>
            <a:ext cx="6062060" cy="5151812"/>
          </a:xfrm>
          <a:prstGeom prst="rect">
            <a:avLst/>
          </a:prstGeom>
        </p:spPr>
      </p:pic>
    </p:spTree>
    <p:extLst>
      <p:ext uri="{BB962C8B-B14F-4D97-AF65-F5344CB8AC3E}">
        <p14:creationId xmlns:p14="http://schemas.microsoft.com/office/powerpoint/2010/main" val="19788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Effect transition="in" filter="fade">
                                      <p:cBhvr>
                                        <p:cTn id="9" dur="10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1500" fill="hold"/>
                                        <p:tgtEl>
                                          <p:spTgt spid="41"/>
                                        </p:tgtEl>
                                        <p:attrNameLst>
                                          <p:attrName>ppt_w</p:attrName>
                                        </p:attrNameLst>
                                      </p:cBhvr>
                                      <p:tavLst>
                                        <p:tav tm="0">
                                          <p:val>
                                            <p:fltVal val="0"/>
                                          </p:val>
                                        </p:tav>
                                        <p:tav tm="100000">
                                          <p:val>
                                            <p:strVal val="#ppt_w"/>
                                          </p:val>
                                        </p:tav>
                                      </p:tavLst>
                                    </p:anim>
                                    <p:anim calcmode="lin" valueType="num">
                                      <p:cBhvr>
                                        <p:cTn id="15" dur="1500" fill="hold"/>
                                        <p:tgtEl>
                                          <p:spTgt spid="41"/>
                                        </p:tgtEl>
                                        <p:attrNameLst>
                                          <p:attrName>ppt_h</p:attrName>
                                        </p:attrNameLst>
                                      </p:cBhvr>
                                      <p:tavLst>
                                        <p:tav tm="0">
                                          <p:val>
                                            <p:fltVal val="0"/>
                                          </p:val>
                                        </p:tav>
                                        <p:tav tm="100000">
                                          <p:val>
                                            <p:strVal val="#ppt_h"/>
                                          </p:val>
                                        </p:tav>
                                      </p:tavLst>
                                    </p:anim>
                                    <p:animEffect transition="in" filter="fade">
                                      <p:cBhvr>
                                        <p:cTn id="16" dur="1500"/>
                                        <p:tgtEl>
                                          <p:spTgt spid="41"/>
                                        </p:tgtEl>
                                      </p:cBhvr>
                                    </p:animEffect>
                                  </p:childTnLst>
                                </p:cTn>
                              </p:par>
                              <p:par>
                                <p:cTn id="17" presetID="10" presetClass="exit" presetSubtype="0" fill="hold" nodeType="with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2000" fill="hold"/>
                                        <p:tgtEl>
                                          <p:spTgt spid="46"/>
                                        </p:tgtEl>
                                        <p:attrNameLst>
                                          <p:attrName>ppt_w</p:attrName>
                                        </p:attrNameLst>
                                      </p:cBhvr>
                                      <p:tavLst>
                                        <p:tav tm="0">
                                          <p:val>
                                            <p:fltVal val="0"/>
                                          </p:val>
                                        </p:tav>
                                        <p:tav tm="100000">
                                          <p:val>
                                            <p:strVal val="#ppt_w"/>
                                          </p:val>
                                        </p:tav>
                                      </p:tavLst>
                                    </p:anim>
                                    <p:anim calcmode="lin" valueType="num">
                                      <p:cBhvr>
                                        <p:cTn id="25" dur="2000" fill="hold"/>
                                        <p:tgtEl>
                                          <p:spTgt spid="46"/>
                                        </p:tgtEl>
                                        <p:attrNameLst>
                                          <p:attrName>ppt_h</p:attrName>
                                        </p:attrNameLst>
                                      </p:cBhvr>
                                      <p:tavLst>
                                        <p:tav tm="0">
                                          <p:val>
                                            <p:fltVal val="0"/>
                                          </p:val>
                                        </p:tav>
                                        <p:tav tm="100000">
                                          <p:val>
                                            <p:strVal val="#ppt_h"/>
                                          </p:val>
                                        </p:tav>
                                      </p:tavLst>
                                    </p:anim>
                                    <p:animEffect transition="in" filter="fade">
                                      <p:cBhvr>
                                        <p:cTn id="26" dur="2000"/>
                                        <p:tgtEl>
                                          <p:spTgt spid="46"/>
                                        </p:tgtEl>
                                      </p:cBhvr>
                                    </p:animEffect>
                                  </p:childTnLst>
                                </p:cTn>
                              </p:par>
                              <p:par>
                                <p:cTn id="27" presetID="10" presetClass="exit" presetSubtype="0" fill="hold" nodeType="withEffect">
                                  <p:stCondLst>
                                    <p:cond delay="0"/>
                                  </p:stCondLst>
                                  <p:childTnLst>
                                    <p:animEffect transition="out" filter="fade">
                                      <p:cBhvr>
                                        <p:cTn id="28" dur="500"/>
                                        <p:tgtEl>
                                          <p:spTgt spid="41"/>
                                        </p:tgtEl>
                                      </p:cBhvr>
                                    </p:animEffect>
                                    <p:set>
                                      <p:cBhvr>
                                        <p:cTn id="29"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A49F-53B0-4AE6-A842-71F3E3E9E9DC}"/>
              </a:ext>
            </a:extLst>
          </p:cNvPr>
          <p:cNvSpPr>
            <a:spLocks noGrp="1"/>
          </p:cNvSpPr>
          <p:nvPr>
            <p:ph type="title"/>
          </p:nvPr>
        </p:nvSpPr>
        <p:spPr/>
        <p:txBody>
          <a:bodyPr/>
          <a:lstStyle/>
          <a:p>
            <a:r>
              <a:rPr lang="zh-CN" altLang="en-US" dirty="0"/>
              <a:t>总结</a:t>
            </a:r>
            <a:endParaRPr lang="en-US" dirty="0"/>
          </a:p>
        </p:txBody>
      </p:sp>
      <p:sp>
        <p:nvSpPr>
          <p:cNvPr id="3" name="Text Placeholder 2">
            <a:extLst>
              <a:ext uri="{FF2B5EF4-FFF2-40B4-BE49-F238E27FC236}">
                <a16:creationId xmlns:a16="http://schemas.microsoft.com/office/drawing/2014/main" id="{7503A73F-AB8D-43B9-B70A-BBDB7CEB265D}"/>
              </a:ext>
            </a:extLst>
          </p:cNvPr>
          <p:cNvSpPr>
            <a:spLocks noGrp="1"/>
          </p:cNvSpPr>
          <p:nvPr>
            <p:ph type="body" sz="quarter" idx="11"/>
          </p:nvPr>
        </p:nvSpPr>
        <p:spPr/>
        <p:txBody>
          <a:bodyPr/>
          <a:lstStyle/>
          <a:p>
            <a:pPr marL="285750" indent="-285750">
              <a:buFont typeface="Arial" panose="020B0604020202020204" pitchFamily="34" charset="0"/>
              <a:buChar char="•"/>
            </a:pPr>
            <a:r>
              <a:rPr lang="zh-CN" altLang="en-US" dirty="0"/>
              <a:t>科学合理的利用供应商</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清楚的用户需求</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提供符合行业标准的解决方案</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信息化和工业自动化系统的融合</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基于风险的验证并整合数据可靠性</a:t>
            </a:r>
            <a:endParaRPr lang="en-US" altLang="zh-CN" dirty="0"/>
          </a:p>
        </p:txBody>
      </p:sp>
      <p:sp>
        <p:nvSpPr>
          <p:cNvPr id="4" name="Slide Number Placeholder 3">
            <a:extLst>
              <a:ext uri="{FF2B5EF4-FFF2-40B4-BE49-F238E27FC236}">
                <a16:creationId xmlns:a16="http://schemas.microsoft.com/office/drawing/2014/main" id="{C8B28EE1-9BA3-4734-97AC-C7FF355A1EFC}"/>
              </a:ext>
            </a:extLst>
          </p:cNvPr>
          <p:cNvSpPr>
            <a:spLocks noGrp="1"/>
          </p:cNvSpPr>
          <p:nvPr>
            <p:ph type="sldNum" sz="quarter" idx="4"/>
          </p:nvPr>
        </p:nvSpPr>
        <p:spPr/>
        <p:txBody>
          <a:bodyPr/>
          <a:lstStyle/>
          <a:p>
            <a:fld id="{3C4F54F3-C349-4609-AFEE-01462D5C7942}" type="slidenum">
              <a:rPr lang="en-GB" smtClean="0"/>
              <a:pPr/>
              <a:t>17</a:t>
            </a:fld>
            <a:endParaRPr lang="en-GB" dirty="0"/>
          </a:p>
        </p:txBody>
      </p:sp>
    </p:spTree>
    <p:extLst>
      <p:ext uri="{BB962C8B-B14F-4D97-AF65-F5344CB8AC3E}">
        <p14:creationId xmlns:p14="http://schemas.microsoft.com/office/powerpoint/2010/main" val="84952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4F54F3-C349-4609-AFEE-01462D5C7942}" type="slidenum">
              <a:rPr lang="en-GB" smtClean="0"/>
              <a:pPr/>
              <a:t>18</a:t>
            </a:fld>
            <a:endParaRPr lang="en-GB" dirty="0"/>
          </a:p>
        </p:txBody>
      </p:sp>
      <p:pic>
        <p:nvPicPr>
          <p:cNvPr id="8" name="Picture 7" descr="A close up of a toy&#10;&#10;Description generated with high confidence">
            <a:extLst>
              <a:ext uri="{FF2B5EF4-FFF2-40B4-BE49-F238E27FC236}">
                <a16:creationId xmlns:a16="http://schemas.microsoft.com/office/drawing/2014/main" id="{51C90169-3000-49C9-AA7A-5D1E319745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59422" y="472530"/>
            <a:ext cx="4048125" cy="4048125"/>
          </a:xfrm>
          <a:prstGeom prst="rect">
            <a:avLst/>
          </a:prstGeom>
        </p:spPr>
      </p:pic>
    </p:spTree>
    <p:extLst>
      <p:ext uri="{BB962C8B-B14F-4D97-AF65-F5344CB8AC3E}">
        <p14:creationId xmlns:p14="http://schemas.microsoft.com/office/powerpoint/2010/main" val="57458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028AF7D-2DD1-4F20-8B2F-A6813097C075}"/>
              </a:ext>
            </a:extLst>
          </p:cNvPr>
          <p:cNvSpPr>
            <a:spLocks noGrp="1"/>
          </p:cNvSpPr>
          <p:nvPr>
            <p:ph type="title"/>
          </p:nvPr>
        </p:nvSpPr>
        <p:spPr/>
        <p:txBody>
          <a:bodyPr/>
          <a:lstStyle/>
          <a:p>
            <a:r>
              <a:rPr lang="zh-CN" altLang="en-US" dirty="0"/>
              <a:t>声明</a:t>
            </a:r>
            <a:endParaRPr lang="en-US" dirty="0"/>
          </a:p>
        </p:txBody>
      </p:sp>
      <p:sp>
        <p:nvSpPr>
          <p:cNvPr id="25" name="Text Placeholder 24">
            <a:extLst>
              <a:ext uri="{FF2B5EF4-FFF2-40B4-BE49-F238E27FC236}">
                <a16:creationId xmlns:a16="http://schemas.microsoft.com/office/drawing/2014/main" id="{7BF08545-22A8-47FA-8E72-C1F18C6A56A5}"/>
              </a:ext>
            </a:extLst>
          </p:cNvPr>
          <p:cNvSpPr>
            <a:spLocks noGrp="1"/>
          </p:cNvSpPr>
          <p:nvPr>
            <p:ph type="body" sz="quarter" idx="11"/>
          </p:nvPr>
        </p:nvSpPr>
        <p:spPr/>
        <p:txBody>
          <a:bodyPr/>
          <a:lstStyle/>
          <a:p>
            <a:pPr marL="342900" indent="-342900">
              <a:buFont typeface="Arial" panose="020B0604020202020204" pitchFamily="34" charset="0"/>
              <a:buChar char="•"/>
            </a:pPr>
            <a:r>
              <a:rPr lang="zh-CN" altLang="en-US" dirty="0"/>
              <a:t>这个演讲仅出于报告和分享的目的，不为特定工作提供建议。</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zh-CN" altLang="en-US" dirty="0"/>
          </a:p>
          <a:p>
            <a:pPr marL="342900" indent="-342900">
              <a:buFont typeface="Arial" panose="020B0604020202020204" pitchFamily="34" charset="0"/>
              <a:buChar char="•"/>
            </a:pPr>
            <a:r>
              <a:rPr lang="zh-CN" altLang="en-US" dirty="0"/>
              <a:t>不向任何团体保证、表达或建议，将本演讲所包含的内容用于决定质量控制和质量保证计划的实施和维护。</a:t>
            </a:r>
            <a:endParaRPr lang="en-US" altLang="zh-CN"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zh-CN" altLang="en-US" dirty="0"/>
              <a:t>本演讲仅是个人观点，不代表阿斯利康。</a:t>
            </a:r>
          </a:p>
          <a:p>
            <a:pPr marL="342900" indent="-342900">
              <a:buFont typeface="Arial" panose="020B0604020202020204" pitchFamily="34" charset="0"/>
              <a:buChar char="•"/>
            </a:pPr>
            <a:endParaRPr lang="en-US" dirty="0"/>
          </a:p>
        </p:txBody>
      </p:sp>
      <p:sp>
        <p:nvSpPr>
          <p:cNvPr id="21" name="Slide Number Placeholder 20">
            <a:extLst>
              <a:ext uri="{FF2B5EF4-FFF2-40B4-BE49-F238E27FC236}">
                <a16:creationId xmlns:a16="http://schemas.microsoft.com/office/drawing/2014/main" id="{1B799A17-5F39-472C-A8F2-88F14E6377FC}"/>
              </a:ext>
            </a:extLst>
          </p:cNvPr>
          <p:cNvSpPr>
            <a:spLocks noGrp="1"/>
          </p:cNvSpPr>
          <p:nvPr>
            <p:ph type="sldNum" sz="quarter" idx="4"/>
          </p:nvPr>
        </p:nvSpPr>
        <p:spPr/>
        <p:txBody>
          <a:bodyPr/>
          <a:lstStyle/>
          <a:p>
            <a:fld id="{3C4F54F3-C349-4609-AFEE-01462D5C7942}" type="slidenum">
              <a:rPr lang="en-GB" smtClean="0"/>
              <a:pPr/>
              <a:t>2</a:t>
            </a:fld>
            <a:endParaRPr lang="en-GB" dirty="0"/>
          </a:p>
        </p:txBody>
      </p:sp>
    </p:spTree>
    <p:extLst>
      <p:ext uri="{BB962C8B-B14F-4D97-AF65-F5344CB8AC3E}">
        <p14:creationId xmlns:p14="http://schemas.microsoft.com/office/powerpoint/2010/main" val="195444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38FEFF-AE63-4A23-8102-5961790CA4D8}"/>
              </a:ext>
            </a:extLst>
          </p:cNvPr>
          <p:cNvSpPr>
            <a:spLocks noGrp="1"/>
          </p:cNvSpPr>
          <p:nvPr>
            <p:ph type="title"/>
          </p:nvPr>
        </p:nvSpPr>
        <p:spPr/>
        <p:txBody>
          <a:bodyPr/>
          <a:lstStyle/>
          <a:p>
            <a:r>
              <a:rPr lang="zh-CN" altLang="en-US" dirty="0"/>
              <a:t>内容</a:t>
            </a:r>
            <a:endParaRPr lang="en-US" dirty="0"/>
          </a:p>
        </p:txBody>
      </p:sp>
      <p:sp>
        <p:nvSpPr>
          <p:cNvPr id="8" name="Text Placeholder 7">
            <a:extLst>
              <a:ext uri="{FF2B5EF4-FFF2-40B4-BE49-F238E27FC236}">
                <a16:creationId xmlns:a16="http://schemas.microsoft.com/office/drawing/2014/main" id="{543591AD-9D75-47EE-807C-1C37670B972C}"/>
              </a:ext>
            </a:extLst>
          </p:cNvPr>
          <p:cNvSpPr>
            <a:spLocks noGrp="1"/>
          </p:cNvSpPr>
          <p:nvPr>
            <p:ph type="body" sz="quarter" idx="11"/>
          </p:nvPr>
        </p:nvSpPr>
        <p:spPr/>
        <p:txBody>
          <a:bodyPr/>
          <a:lstStyle/>
          <a:p>
            <a:pPr>
              <a:lnSpc>
                <a:spcPct val="150000"/>
              </a:lnSpc>
            </a:pPr>
            <a:r>
              <a:rPr lang="en-US" altLang="zh-CN" dirty="0"/>
              <a:t>•	</a:t>
            </a:r>
            <a:r>
              <a:rPr lang="zh-CN" altLang="en-US" dirty="0"/>
              <a:t>项目背景（</a:t>
            </a:r>
            <a:r>
              <a:rPr lang="en-US" altLang="zh-CN" dirty="0"/>
              <a:t>5</a:t>
            </a:r>
            <a:r>
              <a:rPr lang="zh-CN" altLang="en-US" dirty="0"/>
              <a:t>分钟）</a:t>
            </a:r>
          </a:p>
          <a:p>
            <a:pPr>
              <a:lnSpc>
                <a:spcPct val="150000"/>
              </a:lnSpc>
            </a:pPr>
            <a:r>
              <a:rPr lang="en-US" altLang="zh-CN" dirty="0"/>
              <a:t>•	</a:t>
            </a:r>
            <a:r>
              <a:rPr lang="zh-CN" altLang="en-US" dirty="0"/>
              <a:t>大数据系统集成的特点（</a:t>
            </a:r>
            <a:r>
              <a:rPr lang="en-US" altLang="zh-CN" dirty="0"/>
              <a:t>10</a:t>
            </a:r>
            <a:r>
              <a:rPr lang="zh-CN" altLang="en-US" dirty="0"/>
              <a:t>分钟）</a:t>
            </a:r>
            <a:endParaRPr lang="en-US" altLang="zh-CN" dirty="0"/>
          </a:p>
          <a:p>
            <a:pPr>
              <a:lnSpc>
                <a:spcPct val="150000"/>
              </a:lnSpc>
            </a:pPr>
            <a:r>
              <a:rPr lang="en-US" altLang="zh-CN" dirty="0"/>
              <a:t>•	</a:t>
            </a:r>
            <a:r>
              <a:rPr lang="zh-CN" altLang="en-US" dirty="0"/>
              <a:t>大数据系统的验证要点（</a:t>
            </a:r>
            <a:r>
              <a:rPr lang="en-US" altLang="zh-CN" dirty="0"/>
              <a:t>30</a:t>
            </a:r>
            <a:r>
              <a:rPr lang="zh-CN" altLang="en-US" dirty="0"/>
              <a:t>分钟）</a:t>
            </a:r>
            <a:endParaRPr lang="en-US" altLang="zh-CN" dirty="0"/>
          </a:p>
          <a:p>
            <a:pPr>
              <a:lnSpc>
                <a:spcPct val="150000"/>
              </a:lnSpc>
            </a:pPr>
            <a:r>
              <a:rPr lang="en-US" altLang="zh-CN" dirty="0"/>
              <a:t>•	</a:t>
            </a:r>
            <a:r>
              <a:rPr lang="zh-CN" altLang="en-US" dirty="0"/>
              <a:t>借力供应商（</a:t>
            </a:r>
            <a:r>
              <a:rPr lang="en-US" altLang="zh-CN" dirty="0"/>
              <a:t>10</a:t>
            </a:r>
            <a:r>
              <a:rPr lang="zh-CN" altLang="en-US" dirty="0"/>
              <a:t>分钟）</a:t>
            </a:r>
          </a:p>
          <a:p>
            <a:pPr>
              <a:lnSpc>
                <a:spcPct val="150000"/>
              </a:lnSpc>
            </a:pPr>
            <a:r>
              <a:rPr lang="en-US" altLang="zh-CN" dirty="0"/>
              <a:t>•	</a:t>
            </a:r>
            <a:r>
              <a:rPr lang="zh-CN" altLang="en-US" dirty="0"/>
              <a:t>问答（</a:t>
            </a:r>
            <a:r>
              <a:rPr lang="en-US" altLang="zh-CN" dirty="0"/>
              <a:t>5</a:t>
            </a:r>
            <a:r>
              <a:rPr lang="zh-CN" altLang="en-US" dirty="0"/>
              <a:t>分钟）</a:t>
            </a:r>
          </a:p>
          <a:p>
            <a:endParaRPr lang="en-US" dirty="0"/>
          </a:p>
        </p:txBody>
      </p:sp>
    </p:spTree>
    <p:extLst>
      <p:ext uri="{BB962C8B-B14F-4D97-AF65-F5344CB8AC3E}">
        <p14:creationId xmlns:p14="http://schemas.microsoft.com/office/powerpoint/2010/main" val="26902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38FEFF-AE63-4A23-8102-5961790CA4D8}"/>
              </a:ext>
            </a:extLst>
          </p:cNvPr>
          <p:cNvSpPr>
            <a:spLocks noGrp="1"/>
          </p:cNvSpPr>
          <p:nvPr>
            <p:ph type="title"/>
          </p:nvPr>
        </p:nvSpPr>
        <p:spPr/>
        <p:txBody>
          <a:bodyPr/>
          <a:lstStyle/>
          <a:p>
            <a:r>
              <a:rPr lang="zh-CN" altLang="en-US" dirty="0"/>
              <a:t>项目背景</a:t>
            </a:r>
            <a:endParaRPr lang="en-US" dirty="0"/>
          </a:p>
        </p:txBody>
      </p:sp>
      <p:sp>
        <p:nvSpPr>
          <p:cNvPr id="8" name="Text Placeholder 7">
            <a:extLst>
              <a:ext uri="{FF2B5EF4-FFF2-40B4-BE49-F238E27FC236}">
                <a16:creationId xmlns:a16="http://schemas.microsoft.com/office/drawing/2014/main" id="{543591AD-9D75-47EE-807C-1C37670B972C}"/>
              </a:ext>
            </a:extLst>
          </p:cNvPr>
          <p:cNvSpPr>
            <a:spLocks noGrp="1"/>
          </p:cNvSpPr>
          <p:nvPr>
            <p:ph type="body" sz="quarter" idx="11"/>
          </p:nvPr>
        </p:nvSpPr>
        <p:spPr/>
        <p:txBody>
          <a:bodyPr/>
          <a:lstStyle/>
          <a:p>
            <a:pPr>
              <a:lnSpc>
                <a:spcPct val="150000"/>
              </a:lnSpc>
            </a:pPr>
            <a:endParaRPr lang="zh-CN" altLang="en-US" dirty="0"/>
          </a:p>
          <a:p>
            <a:endParaRPr lang="en-US" dirty="0"/>
          </a:p>
        </p:txBody>
      </p:sp>
      <p:graphicFrame>
        <p:nvGraphicFramePr>
          <p:cNvPr id="2" name="Diagram 1">
            <a:extLst>
              <a:ext uri="{FF2B5EF4-FFF2-40B4-BE49-F238E27FC236}">
                <a16:creationId xmlns:a16="http://schemas.microsoft.com/office/drawing/2014/main" id="{B4065A47-80C3-443A-9139-1AEEB87A7233}"/>
              </a:ext>
            </a:extLst>
          </p:cNvPr>
          <p:cNvGraphicFramePr/>
          <p:nvPr>
            <p:custDataLst>
              <p:tags r:id="rId1"/>
            </p:custDataLst>
            <p:extLst>
              <p:ext uri="{D42A27DB-BD31-4B8C-83A1-F6EECF244321}">
                <p14:modId xmlns:p14="http://schemas.microsoft.com/office/powerpoint/2010/main" val="43910931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138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A939C91-C626-4E37-9F9E-66E0B10FE101}"/>
              </a:ext>
            </a:extLst>
          </p:cNvPr>
          <p:cNvSpPr>
            <a:spLocks noGrp="1"/>
          </p:cNvSpPr>
          <p:nvPr>
            <p:ph type="pic" sz="quarter" idx="14"/>
          </p:nvPr>
        </p:nvSpPr>
        <p:spPr/>
      </p:sp>
      <p:sp>
        <p:nvSpPr>
          <p:cNvPr id="4" name="Slide Number Placeholder 3">
            <a:extLst>
              <a:ext uri="{FF2B5EF4-FFF2-40B4-BE49-F238E27FC236}">
                <a16:creationId xmlns:a16="http://schemas.microsoft.com/office/drawing/2014/main" id="{63CF9A73-9BF8-4DF0-8258-D883398CF7F0}"/>
              </a:ext>
            </a:extLst>
          </p:cNvPr>
          <p:cNvSpPr>
            <a:spLocks noGrp="1"/>
          </p:cNvSpPr>
          <p:nvPr>
            <p:ph type="sldNum" sz="quarter" idx="4"/>
          </p:nvPr>
        </p:nvSpPr>
        <p:spPr/>
        <p:txBody>
          <a:bodyPr/>
          <a:lstStyle/>
          <a:p>
            <a:fld id="{3C4F54F3-C349-4609-AFEE-01462D5C7942}" type="slidenum">
              <a:rPr lang="en-GB" smtClean="0"/>
              <a:pPr/>
              <a:t>5</a:t>
            </a:fld>
            <a:endParaRPr lang="en-GB" dirty="0"/>
          </a:p>
        </p:txBody>
      </p:sp>
      <p:sp>
        <p:nvSpPr>
          <p:cNvPr id="5" name="Title 4">
            <a:extLst>
              <a:ext uri="{FF2B5EF4-FFF2-40B4-BE49-F238E27FC236}">
                <a16:creationId xmlns:a16="http://schemas.microsoft.com/office/drawing/2014/main" id="{43DAB74E-7E08-4C60-AFE8-D77472C8B00F}"/>
              </a:ext>
            </a:extLst>
          </p:cNvPr>
          <p:cNvSpPr>
            <a:spLocks noGrp="1"/>
          </p:cNvSpPr>
          <p:nvPr>
            <p:ph type="title"/>
          </p:nvPr>
        </p:nvSpPr>
        <p:spPr/>
        <p:txBody>
          <a:bodyPr/>
          <a:lstStyle/>
          <a:p>
            <a:r>
              <a:rPr lang="zh-CN" altLang="en-US" dirty="0"/>
              <a:t>大数据系统服务器</a:t>
            </a:r>
            <a:endParaRPr lang="en-US" dirty="0"/>
          </a:p>
        </p:txBody>
      </p:sp>
      <p:graphicFrame>
        <p:nvGraphicFramePr>
          <p:cNvPr id="6" name="Diagram 5">
            <a:extLst>
              <a:ext uri="{FF2B5EF4-FFF2-40B4-BE49-F238E27FC236}">
                <a16:creationId xmlns:a16="http://schemas.microsoft.com/office/drawing/2014/main" id="{72FE2723-630D-4CA8-B7C0-4D1FFA6A4265}"/>
              </a:ext>
            </a:extLst>
          </p:cNvPr>
          <p:cNvGraphicFramePr/>
          <p:nvPr>
            <p:custDataLst>
              <p:tags r:id="rId1"/>
            </p:custDataLst>
            <p:extLst>
              <p:ext uri="{D42A27DB-BD31-4B8C-83A1-F6EECF244321}">
                <p14:modId xmlns:p14="http://schemas.microsoft.com/office/powerpoint/2010/main" val="3874785882"/>
              </p:ext>
            </p:extLst>
          </p:nvPr>
        </p:nvGraphicFramePr>
        <p:xfrm>
          <a:off x="2028690" y="674102"/>
          <a:ext cx="6100701"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67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5C6B79-29A7-4E70-9705-E5243005F207}"/>
              </a:ext>
            </a:extLst>
          </p:cNvPr>
          <p:cNvSpPr>
            <a:spLocks noGrp="1"/>
          </p:cNvSpPr>
          <p:nvPr>
            <p:ph type="sldNum" sz="quarter" idx="4"/>
          </p:nvPr>
        </p:nvSpPr>
        <p:spPr/>
        <p:txBody>
          <a:bodyPr/>
          <a:lstStyle/>
          <a:p>
            <a:fld id="{3C4F54F3-C349-4609-AFEE-01462D5C7942}" type="slidenum">
              <a:rPr lang="en-GB" smtClean="0"/>
              <a:pPr/>
              <a:t>6</a:t>
            </a:fld>
            <a:endParaRPr lang="en-GB" dirty="0"/>
          </a:p>
        </p:txBody>
      </p:sp>
      <p:sp>
        <p:nvSpPr>
          <p:cNvPr id="5" name="Title 4">
            <a:extLst>
              <a:ext uri="{FF2B5EF4-FFF2-40B4-BE49-F238E27FC236}">
                <a16:creationId xmlns:a16="http://schemas.microsoft.com/office/drawing/2014/main" id="{EE404485-6CD4-4BD5-85B5-832BD5882036}"/>
              </a:ext>
            </a:extLst>
          </p:cNvPr>
          <p:cNvSpPr>
            <a:spLocks noGrp="1"/>
          </p:cNvSpPr>
          <p:nvPr>
            <p:ph type="title"/>
          </p:nvPr>
        </p:nvSpPr>
        <p:spPr/>
        <p:txBody>
          <a:bodyPr/>
          <a:lstStyle/>
          <a:p>
            <a:r>
              <a:rPr lang="zh-CN" altLang="en-US" dirty="0"/>
              <a:t>大数据系统功能</a:t>
            </a:r>
            <a:endParaRPr lang="en-US" dirty="0"/>
          </a:p>
        </p:txBody>
      </p:sp>
      <p:pic>
        <p:nvPicPr>
          <p:cNvPr id="13" name="Content Placeholder 12" descr="A screenshot of a computer&#10;&#10;Description generated with very high confidence">
            <a:extLst>
              <a:ext uri="{FF2B5EF4-FFF2-40B4-BE49-F238E27FC236}">
                <a16:creationId xmlns:a16="http://schemas.microsoft.com/office/drawing/2014/main" id="{3954C60E-B7A6-4B2C-91FA-66D186A587AA}"/>
              </a:ext>
            </a:extLst>
          </p:cNvPr>
          <p:cNvPicPr>
            <a:picLocks noGrp="1" noChangeAspect="1"/>
          </p:cNvPicPr>
          <p:nvPr>
            <p:ph idx="17"/>
          </p:nvPr>
        </p:nvPicPr>
        <p:blipFill>
          <a:blip r:embed="rId2"/>
          <a:stretch>
            <a:fillRect/>
          </a:stretch>
        </p:blipFill>
        <p:spPr>
          <a:xfrm>
            <a:off x="318375" y="784771"/>
            <a:ext cx="4100384" cy="2442610"/>
          </a:xfrm>
        </p:spPr>
      </p:pic>
      <p:pic>
        <p:nvPicPr>
          <p:cNvPr id="15" name="Content Placeholder 14" descr="A screenshot of a computer&#10;&#10;Description generated with very high confidence">
            <a:extLst>
              <a:ext uri="{FF2B5EF4-FFF2-40B4-BE49-F238E27FC236}">
                <a16:creationId xmlns:a16="http://schemas.microsoft.com/office/drawing/2014/main" id="{4B7C1926-3B65-405F-B590-6F8AABDF545F}"/>
              </a:ext>
            </a:extLst>
          </p:cNvPr>
          <p:cNvPicPr>
            <a:picLocks noGrp="1" noChangeAspect="1"/>
          </p:cNvPicPr>
          <p:nvPr>
            <p:ph idx="18"/>
          </p:nvPr>
        </p:nvPicPr>
        <p:blipFill>
          <a:blip r:embed="rId3"/>
          <a:stretch>
            <a:fillRect/>
          </a:stretch>
        </p:blipFill>
        <p:spPr>
          <a:xfrm>
            <a:off x="954889" y="2060514"/>
            <a:ext cx="4534125" cy="2700991"/>
          </a:xfrm>
        </p:spPr>
      </p:pic>
      <p:pic>
        <p:nvPicPr>
          <p:cNvPr id="19" name="Picture 18" descr="A screen shot of a computer&#10;&#10;Description generated with very high confidence">
            <a:extLst>
              <a:ext uri="{FF2B5EF4-FFF2-40B4-BE49-F238E27FC236}">
                <a16:creationId xmlns:a16="http://schemas.microsoft.com/office/drawing/2014/main" id="{B73A5862-B378-436D-81AB-CFB728EACB68}"/>
              </a:ext>
            </a:extLst>
          </p:cNvPr>
          <p:cNvPicPr>
            <a:picLocks noChangeAspect="1"/>
          </p:cNvPicPr>
          <p:nvPr/>
        </p:nvPicPr>
        <p:blipFill>
          <a:blip r:embed="rId4"/>
          <a:stretch>
            <a:fillRect/>
          </a:stretch>
        </p:blipFill>
        <p:spPr>
          <a:xfrm>
            <a:off x="4418759" y="236629"/>
            <a:ext cx="4207809" cy="2149682"/>
          </a:xfrm>
          <a:prstGeom prst="rect">
            <a:avLst/>
          </a:prstGeom>
        </p:spPr>
      </p:pic>
      <p:sp>
        <p:nvSpPr>
          <p:cNvPr id="21" name="Content Placeholder 20">
            <a:extLst>
              <a:ext uri="{FF2B5EF4-FFF2-40B4-BE49-F238E27FC236}">
                <a16:creationId xmlns:a16="http://schemas.microsoft.com/office/drawing/2014/main" id="{6BE3FFF0-10E2-444B-AAFA-45C1F9A2E496}"/>
              </a:ext>
            </a:extLst>
          </p:cNvPr>
          <p:cNvSpPr>
            <a:spLocks noGrp="1"/>
          </p:cNvSpPr>
          <p:nvPr>
            <p:ph idx="19"/>
          </p:nvPr>
        </p:nvSpPr>
        <p:spPr/>
        <p:txBody>
          <a:bodyPr/>
          <a:lstStyle/>
          <a:p>
            <a:endParaRPr lang="en-US"/>
          </a:p>
        </p:txBody>
      </p:sp>
      <p:pic>
        <p:nvPicPr>
          <p:cNvPr id="22" name="Picture 21">
            <a:extLst>
              <a:ext uri="{FF2B5EF4-FFF2-40B4-BE49-F238E27FC236}">
                <a16:creationId xmlns:a16="http://schemas.microsoft.com/office/drawing/2014/main" id="{07BDC301-91DC-4DEF-86FB-9B42DF0522B3}"/>
              </a:ext>
            </a:extLst>
          </p:cNvPr>
          <p:cNvPicPr>
            <a:picLocks noChangeAspect="1"/>
          </p:cNvPicPr>
          <p:nvPr/>
        </p:nvPicPr>
        <p:blipFill>
          <a:blip r:embed="rId5"/>
          <a:stretch>
            <a:fillRect/>
          </a:stretch>
        </p:blipFill>
        <p:spPr>
          <a:xfrm>
            <a:off x="4227490" y="2385505"/>
            <a:ext cx="4572000" cy="2376000"/>
          </a:xfrm>
          <a:prstGeom prst="rect">
            <a:avLst/>
          </a:prstGeom>
        </p:spPr>
      </p:pic>
      <p:pic>
        <p:nvPicPr>
          <p:cNvPr id="23" name="Picture 22">
            <a:extLst>
              <a:ext uri="{FF2B5EF4-FFF2-40B4-BE49-F238E27FC236}">
                <a16:creationId xmlns:a16="http://schemas.microsoft.com/office/drawing/2014/main" id="{2AC275D0-512E-445E-B7E3-739092232E84}"/>
              </a:ext>
            </a:extLst>
          </p:cNvPr>
          <p:cNvPicPr>
            <a:picLocks noChangeAspect="1"/>
          </p:cNvPicPr>
          <p:nvPr/>
        </p:nvPicPr>
        <p:blipFill>
          <a:blip r:embed="rId6"/>
          <a:stretch>
            <a:fillRect/>
          </a:stretch>
        </p:blipFill>
        <p:spPr>
          <a:xfrm>
            <a:off x="1876412" y="695194"/>
            <a:ext cx="5267840" cy="3753111"/>
          </a:xfrm>
          <a:prstGeom prst="rect">
            <a:avLst/>
          </a:prstGeom>
        </p:spPr>
      </p:pic>
    </p:spTree>
    <p:extLst>
      <p:ext uri="{BB962C8B-B14F-4D97-AF65-F5344CB8AC3E}">
        <p14:creationId xmlns:p14="http://schemas.microsoft.com/office/powerpoint/2010/main" val="243611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FC4F-C209-4408-932E-70F0BA7758C2}"/>
              </a:ext>
            </a:extLst>
          </p:cNvPr>
          <p:cNvSpPr>
            <a:spLocks noGrp="1"/>
          </p:cNvSpPr>
          <p:nvPr>
            <p:ph type="title"/>
          </p:nvPr>
        </p:nvSpPr>
        <p:spPr>
          <a:xfrm>
            <a:off x="237062" y="144000"/>
            <a:ext cx="8765651" cy="504000"/>
          </a:xfrm>
        </p:spPr>
        <p:txBody>
          <a:bodyPr/>
          <a:lstStyle/>
          <a:p>
            <a:r>
              <a:rPr lang="zh-CN" altLang="en-US" dirty="0"/>
              <a:t>大数据系统集成的特点</a:t>
            </a:r>
            <a:endParaRPr lang="en-US" dirty="0"/>
          </a:p>
        </p:txBody>
      </p:sp>
      <p:sp>
        <p:nvSpPr>
          <p:cNvPr id="4" name="Slide Number Placeholder 3">
            <a:extLst>
              <a:ext uri="{FF2B5EF4-FFF2-40B4-BE49-F238E27FC236}">
                <a16:creationId xmlns:a16="http://schemas.microsoft.com/office/drawing/2014/main" id="{B23A9C21-35BF-4E39-AED3-9587DF57564B}"/>
              </a:ext>
            </a:extLst>
          </p:cNvPr>
          <p:cNvSpPr>
            <a:spLocks noGrp="1"/>
          </p:cNvSpPr>
          <p:nvPr>
            <p:ph type="sldNum" sz="quarter" idx="4"/>
          </p:nvPr>
        </p:nvSpPr>
        <p:spPr/>
        <p:txBody>
          <a:bodyPr/>
          <a:lstStyle/>
          <a:p>
            <a:fld id="{3C4F54F3-C349-4609-AFEE-01462D5C7942}" type="slidenum">
              <a:rPr lang="en-GB" smtClean="0"/>
              <a:pPr/>
              <a:t>7</a:t>
            </a:fld>
            <a:endParaRPr lang="en-GB" dirty="0"/>
          </a:p>
        </p:txBody>
      </p:sp>
      <p:grpSp>
        <p:nvGrpSpPr>
          <p:cNvPr id="127" name="Group 126">
            <a:extLst>
              <a:ext uri="{FF2B5EF4-FFF2-40B4-BE49-F238E27FC236}">
                <a16:creationId xmlns:a16="http://schemas.microsoft.com/office/drawing/2014/main" id="{1C2722E4-8AFD-480F-8A1A-08E29A5DC260}"/>
              </a:ext>
            </a:extLst>
          </p:cNvPr>
          <p:cNvGrpSpPr/>
          <p:nvPr/>
        </p:nvGrpSpPr>
        <p:grpSpPr>
          <a:xfrm rot="19800000" flipH="1">
            <a:off x="4925340" y="646207"/>
            <a:ext cx="3107810" cy="1466986"/>
            <a:chOff x="758577" y="840464"/>
            <a:chExt cx="3107810" cy="1466986"/>
          </a:xfrm>
        </p:grpSpPr>
        <p:sp>
          <p:nvSpPr>
            <p:cNvPr id="53" name="Oval 52">
              <a:extLst>
                <a:ext uri="{FF2B5EF4-FFF2-40B4-BE49-F238E27FC236}">
                  <a16:creationId xmlns:a16="http://schemas.microsoft.com/office/drawing/2014/main" id="{CA47FDF4-E2DE-4047-A724-59CE9DA86F88}"/>
                </a:ext>
              </a:extLst>
            </p:cNvPr>
            <p:cNvSpPr/>
            <p:nvPr/>
          </p:nvSpPr>
          <p:spPr>
            <a:xfrm>
              <a:off x="3777193"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53">
              <a:extLst>
                <a:ext uri="{FF2B5EF4-FFF2-40B4-BE49-F238E27FC236}">
                  <a16:creationId xmlns:a16="http://schemas.microsoft.com/office/drawing/2014/main" id="{D40542E4-C690-42D9-AC7F-16EE83B32E5C}"/>
                </a:ext>
              </a:extLst>
            </p:cNvPr>
            <p:cNvSpPr/>
            <p:nvPr/>
          </p:nvSpPr>
          <p:spPr>
            <a:xfrm>
              <a:off x="3613722"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54">
              <a:extLst>
                <a:ext uri="{FF2B5EF4-FFF2-40B4-BE49-F238E27FC236}">
                  <a16:creationId xmlns:a16="http://schemas.microsoft.com/office/drawing/2014/main" id="{E533A54C-912E-4426-8A58-B0C2BB8FFEA4}"/>
                </a:ext>
              </a:extLst>
            </p:cNvPr>
            <p:cNvSpPr/>
            <p:nvPr/>
          </p:nvSpPr>
          <p:spPr>
            <a:xfrm>
              <a:off x="345025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55">
              <a:extLst>
                <a:ext uri="{FF2B5EF4-FFF2-40B4-BE49-F238E27FC236}">
                  <a16:creationId xmlns:a16="http://schemas.microsoft.com/office/drawing/2014/main" id="{8BE12984-B532-48BC-885A-01307145BA90}"/>
                </a:ext>
              </a:extLst>
            </p:cNvPr>
            <p:cNvSpPr/>
            <p:nvPr/>
          </p:nvSpPr>
          <p:spPr>
            <a:xfrm>
              <a:off x="328709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a:extLst>
                <a:ext uri="{FF2B5EF4-FFF2-40B4-BE49-F238E27FC236}">
                  <a16:creationId xmlns:a16="http://schemas.microsoft.com/office/drawing/2014/main" id="{12F3D6DE-1160-4C30-A17B-2587D5CEFBB0}"/>
                </a:ext>
              </a:extLst>
            </p:cNvPr>
            <p:cNvSpPr/>
            <p:nvPr/>
          </p:nvSpPr>
          <p:spPr>
            <a:xfrm>
              <a:off x="3123620"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Oval 57">
              <a:extLst>
                <a:ext uri="{FF2B5EF4-FFF2-40B4-BE49-F238E27FC236}">
                  <a16:creationId xmlns:a16="http://schemas.microsoft.com/office/drawing/2014/main" id="{D9F1E6C5-5A05-41E0-BED3-0D5B1C4F9538}"/>
                </a:ext>
              </a:extLst>
            </p:cNvPr>
            <p:cNvSpPr/>
            <p:nvPr/>
          </p:nvSpPr>
          <p:spPr>
            <a:xfrm>
              <a:off x="2870955" y="1604324"/>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Oval 58">
              <a:extLst>
                <a:ext uri="{FF2B5EF4-FFF2-40B4-BE49-F238E27FC236}">
                  <a16:creationId xmlns:a16="http://schemas.microsoft.com/office/drawing/2014/main" id="{24390A43-8FAA-46E0-AFCE-FB95C1DBE52A}"/>
                </a:ext>
              </a:extLst>
            </p:cNvPr>
            <p:cNvSpPr/>
            <p:nvPr/>
          </p:nvSpPr>
          <p:spPr>
            <a:xfrm>
              <a:off x="3631747" y="1464667"/>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Oval 59">
              <a:extLst>
                <a:ext uri="{FF2B5EF4-FFF2-40B4-BE49-F238E27FC236}">
                  <a16:creationId xmlns:a16="http://schemas.microsoft.com/office/drawing/2014/main" id="{C1ED1D9E-F258-41BA-AE09-F22D4C000861}"/>
                </a:ext>
              </a:extLst>
            </p:cNvPr>
            <p:cNvSpPr/>
            <p:nvPr/>
          </p:nvSpPr>
          <p:spPr>
            <a:xfrm>
              <a:off x="3631747" y="183449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Oval 60">
              <a:extLst>
                <a:ext uri="{FF2B5EF4-FFF2-40B4-BE49-F238E27FC236}">
                  <a16:creationId xmlns:a16="http://schemas.microsoft.com/office/drawing/2014/main" id="{674621F9-08DD-4797-92BA-4CA293C05BE9}"/>
                </a:ext>
              </a:extLst>
            </p:cNvPr>
            <p:cNvSpPr/>
            <p:nvPr/>
          </p:nvSpPr>
          <p:spPr>
            <a:xfrm>
              <a:off x="3711307" y="154476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Oval 61">
              <a:extLst>
                <a:ext uri="{FF2B5EF4-FFF2-40B4-BE49-F238E27FC236}">
                  <a16:creationId xmlns:a16="http://schemas.microsoft.com/office/drawing/2014/main" id="{0C7C24CD-2894-49C2-8CB2-D029BA1229FA}"/>
                </a:ext>
              </a:extLst>
            </p:cNvPr>
            <p:cNvSpPr/>
            <p:nvPr/>
          </p:nvSpPr>
          <p:spPr>
            <a:xfrm>
              <a:off x="3716590" y="1754837"/>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Freeform: Shape 62">
              <a:extLst>
                <a:ext uri="{FF2B5EF4-FFF2-40B4-BE49-F238E27FC236}">
                  <a16:creationId xmlns:a16="http://schemas.microsoft.com/office/drawing/2014/main" id="{01B811AC-0080-491C-9492-00E24068ED0A}"/>
                </a:ext>
              </a:extLst>
            </p:cNvPr>
            <p:cNvSpPr/>
            <p:nvPr/>
          </p:nvSpPr>
          <p:spPr>
            <a:xfrm>
              <a:off x="1893859" y="1241978"/>
              <a:ext cx="903129" cy="903223"/>
            </a:xfrm>
            <a:custGeom>
              <a:avLst/>
              <a:gdLst>
                <a:gd name="connsiteX0" fmla="*/ 0 w 903129"/>
                <a:gd name="connsiteY0" fmla="*/ 451612 h 903223"/>
                <a:gd name="connsiteX1" fmla="*/ 451565 w 903129"/>
                <a:gd name="connsiteY1" fmla="*/ 0 h 903223"/>
                <a:gd name="connsiteX2" fmla="*/ 903130 w 903129"/>
                <a:gd name="connsiteY2" fmla="*/ 451612 h 903223"/>
                <a:gd name="connsiteX3" fmla="*/ 451565 w 903129"/>
                <a:gd name="connsiteY3" fmla="*/ 903224 h 903223"/>
                <a:gd name="connsiteX4" fmla="*/ 0 w 903129"/>
                <a:gd name="connsiteY4" fmla="*/ 451612 h 9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129" h="903223">
                  <a:moveTo>
                    <a:pt x="0" y="451612"/>
                  </a:moveTo>
                  <a:cubicBezTo>
                    <a:pt x="0" y="202194"/>
                    <a:pt x="202173" y="0"/>
                    <a:pt x="451565" y="0"/>
                  </a:cubicBezTo>
                  <a:cubicBezTo>
                    <a:pt x="700957" y="0"/>
                    <a:pt x="903130" y="202194"/>
                    <a:pt x="903130" y="451612"/>
                  </a:cubicBezTo>
                  <a:cubicBezTo>
                    <a:pt x="903130" y="701030"/>
                    <a:pt x="700957" y="903224"/>
                    <a:pt x="451565" y="903224"/>
                  </a:cubicBezTo>
                  <a:cubicBezTo>
                    <a:pt x="202173" y="903224"/>
                    <a:pt x="0" y="701030"/>
                    <a:pt x="0" y="451612"/>
                  </a:cubicBez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58930" tIns="158944" rIns="158930" bIns="158944" numCol="1" spcCol="1270" anchor="ctr" anchorCtr="0">
              <a:noAutofit/>
            </a:bodyPr>
            <a:lstStyle/>
            <a:p>
              <a:pPr marL="0" lvl="0" indent="0" algn="ctr" defTabSz="933450">
                <a:lnSpc>
                  <a:spcPct val="90000"/>
                </a:lnSpc>
                <a:spcBef>
                  <a:spcPct val="0"/>
                </a:spcBef>
                <a:spcAft>
                  <a:spcPct val="35000"/>
                </a:spcAft>
                <a:buNone/>
              </a:pPr>
              <a:r>
                <a:rPr lang="en-US" sz="2100" kern="1200" dirty="0"/>
                <a:t>OPC</a:t>
              </a:r>
            </a:p>
          </p:txBody>
        </p:sp>
        <p:sp>
          <p:nvSpPr>
            <p:cNvPr id="64" name="Oval 63">
              <a:extLst>
                <a:ext uri="{FF2B5EF4-FFF2-40B4-BE49-F238E27FC236}">
                  <a16:creationId xmlns:a16="http://schemas.microsoft.com/office/drawing/2014/main" id="{E71AD9F5-0C75-4161-B867-2C731F73196E}"/>
                </a:ext>
              </a:extLst>
            </p:cNvPr>
            <p:cNvSpPr/>
            <p:nvPr/>
          </p:nvSpPr>
          <p:spPr>
            <a:xfrm>
              <a:off x="1826419" y="1164815"/>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Oval 64">
              <a:extLst>
                <a:ext uri="{FF2B5EF4-FFF2-40B4-BE49-F238E27FC236}">
                  <a16:creationId xmlns:a16="http://schemas.microsoft.com/office/drawing/2014/main" id="{9536A99C-897C-47F0-A696-80FD1B8FC0C2}"/>
                </a:ext>
              </a:extLst>
            </p:cNvPr>
            <p:cNvSpPr/>
            <p:nvPr/>
          </p:nvSpPr>
          <p:spPr>
            <a:xfrm>
              <a:off x="1712052"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Oval 65">
              <a:extLst>
                <a:ext uri="{FF2B5EF4-FFF2-40B4-BE49-F238E27FC236}">
                  <a16:creationId xmlns:a16="http://schemas.microsoft.com/office/drawing/2014/main" id="{5701353A-323D-4FB6-9BF9-DE0924BF3E9C}"/>
                </a:ext>
              </a:extLst>
            </p:cNvPr>
            <p:cNvSpPr/>
            <p:nvPr/>
          </p:nvSpPr>
          <p:spPr>
            <a:xfrm>
              <a:off x="1521543"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Oval 66">
              <a:extLst>
                <a:ext uri="{FF2B5EF4-FFF2-40B4-BE49-F238E27FC236}">
                  <a16:creationId xmlns:a16="http://schemas.microsoft.com/office/drawing/2014/main" id="{02153B45-8A5F-40AE-8EEE-FCE0CCC57C2B}"/>
                </a:ext>
              </a:extLst>
            </p:cNvPr>
            <p:cNvSpPr/>
            <p:nvPr/>
          </p:nvSpPr>
          <p:spPr>
            <a:xfrm>
              <a:off x="1331034"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Oval 67">
              <a:extLst>
                <a:ext uri="{FF2B5EF4-FFF2-40B4-BE49-F238E27FC236}">
                  <a16:creationId xmlns:a16="http://schemas.microsoft.com/office/drawing/2014/main" id="{23DD8E7A-7A04-4E05-8278-616DF2C93383}"/>
                </a:ext>
              </a:extLst>
            </p:cNvPr>
            <p:cNvSpPr/>
            <p:nvPr/>
          </p:nvSpPr>
          <p:spPr>
            <a:xfrm>
              <a:off x="1140526"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Oval 68">
              <a:extLst>
                <a:ext uri="{FF2B5EF4-FFF2-40B4-BE49-F238E27FC236}">
                  <a16:creationId xmlns:a16="http://schemas.microsoft.com/office/drawing/2014/main" id="{2DBA8511-B196-4B11-809D-2FA8E1A8B8AE}"/>
                </a:ext>
              </a:extLst>
            </p:cNvPr>
            <p:cNvSpPr/>
            <p:nvPr/>
          </p:nvSpPr>
          <p:spPr>
            <a:xfrm>
              <a:off x="949706"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Oval 69">
              <a:extLst>
                <a:ext uri="{FF2B5EF4-FFF2-40B4-BE49-F238E27FC236}">
                  <a16:creationId xmlns:a16="http://schemas.microsoft.com/office/drawing/2014/main" id="{18204E5D-5DFB-4714-89D8-AA1986DEB9AF}"/>
                </a:ext>
              </a:extLst>
            </p:cNvPr>
            <p:cNvSpPr/>
            <p:nvPr/>
          </p:nvSpPr>
          <p:spPr>
            <a:xfrm>
              <a:off x="759198"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Freeform: Shape 70">
              <a:extLst>
                <a:ext uri="{FF2B5EF4-FFF2-40B4-BE49-F238E27FC236}">
                  <a16:creationId xmlns:a16="http://schemas.microsoft.com/office/drawing/2014/main" id="{FA0C33BB-AFE5-4065-9CBA-982D88BB241A}"/>
                </a:ext>
              </a:extLst>
            </p:cNvPr>
            <p:cNvSpPr/>
            <p:nvPr/>
          </p:nvSpPr>
          <p:spPr>
            <a:xfrm>
              <a:off x="758577" y="840464"/>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过程值</a:t>
              </a:r>
              <a:endParaRPr lang="en-US" sz="1500" kern="1200" dirty="0"/>
            </a:p>
          </p:txBody>
        </p:sp>
        <p:sp>
          <p:nvSpPr>
            <p:cNvPr id="72" name="Oval 71">
              <a:extLst>
                <a:ext uri="{FF2B5EF4-FFF2-40B4-BE49-F238E27FC236}">
                  <a16:creationId xmlns:a16="http://schemas.microsoft.com/office/drawing/2014/main" id="{21CC542D-CCAB-4321-B090-7BA94605589C}"/>
                </a:ext>
              </a:extLst>
            </p:cNvPr>
            <p:cNvSpPr/>
            <p:nvPr/>
          </p:nvSpPr>
          <p:spPr>
            <a:xfrm>
              <a:off x="1641194" y="1604324"/>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Oval 72">
              <a:extLst>
                <a:ext uri="{FF2B5EF4-FFF2-40B4-BE49-F238E27FC236}">
                  <a16:creationId xmlns:a16="http://schemas.microsoft.com/office/drawing/2014/main" id="{91BAE47C-4877-4687-A0F8-99A9B0DA5A91}"/>
                </a:ext>
              </a:extLst>
            </p:cNvPr>
            <p:cNvSpPr/>
            <p:nvPr/>
          </p:nvSpPr>
          <p:spPr>
            <a:xfrm>
              <a:off x="1464670"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Oval 73">
              <a:extLst>
                <a:ext uri="{FF2B5EF4-FFF2-40B4-BE49-F238E27FC236}">
                  <a16:creationId xmlns:a16="http://schemas.microsoft.com/office/drawing/2014/main" id="{96CA5339-8538-4AC1-A02A-6CAA22BAA787}"/>
                </a:ext>
              </a:extLst>
            </p:cNvPr>
            <p:cNvSpPr/>
            <p:nvPr/>
          </p:nvSpPr>
          <p:spPr>
            <a:xfrm>
              <a:off x="1288457"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Oval 74">
              <a:extLst>
                <a:ext uri="{FF2B5EF4-FFF2-40B4-BE49-F238E27FC236}">
                  <a16:creationId xmlns:a16="http://schemas.microsoft.com/office/drawing/2014/main" id="{8B0CB611-FB97-46F2-9E7A-1F1B886C77F5}"/>
                </a:ext>
              </a:extLst>
            </p:cNvPr>
            <p:cNvSpPr/>
            <p:nvPr/>
          </p:nvSpPr>
          <p:spPr>
            <a:xfrm>
              <a:off x="1111934"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Oval 75">
              <a:extLst>
                <a:ext uri="{FF2B5EF4-FFF2-40B4-BE49-F238E27FC236}">
                  <a16:creationId xmlns:a16="http://schemas.microsoft.com/office/drawing/2014/main" id="{099ED8D2-53B8-403B-902B-5405FCBC537C}"/>
                </a:ext>
              </a:extLst>
            </p:cNvPr>
            <p:cNvSpPr/>
            <p:nvPr/>
          </p:nvSpPr>
          <p:spPr>
            <a:xfrm>
              <a:off x="93572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Oval 76">
              <a:extLst>
                <a:ext uri="{FF2B5EF4-FFF2-40B4-BE49-F238E27FC236}">
                  <a16:creationId xmlns:a16="http://schemas.microsoft.com/office/drawing/2014/main" id="{B4FC1494-F11B-409E-AC59-3EC8B98BE5D7}"/>
                </a:ext>
              </a:extLst>
            </p:cNvPr>
            <p:cNvSpPr/>
            <p:nvPr/>
          </p:nvSpPr>
          <p:spPr>
            <a:xfrm>
              <a:off x="759198"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Freeform: Shape 77">
              <a:extLst>
                <a:ext uri="{FF2B5EF4-FFF2-40B4-BE49-F238E27FC236}">
                  <a16:creationId xmlns:a16="http://schemas.microsoft.com/office/drawing/2014/main" id="{B042334C-7E86-4C0C-A85D-97DBF49BC524}"/>
                </a:ext>
              </a:extLst>
            </p:cNvPr>
            <p:cNvSpPr/>
            <p:nvPr/>
          </p:nvSpPr>
          <p:spPr>
            <a:xfrm>
              <a:off x="758577" y="1420657"/>
              <a:ext cx="790627" cy="229436"/>
            </a:xfrm>
            <a:custGeom>
              <a:avLst/>
              <a:gdLst>
                <a:gd name="connsiteX0" fmla="*/ 0 w 790627"/>
                <a:gd name="connsiteY0" fmla="*/ 0 h 229436"/>
                <a:gd name="connsiteX1" fmla="*/ 790627 w 790627"/>
                <a:gd name="connsiteY1" fmla="*/ 0 h 229436"/>
                <a:gd name="connsiteX2" fmla="*/ 790627 w 790627"/>
                <a:gd name="connsiteY2" fmla="*/ 229436 h 229436"/>
                <a:gd name="connsiteX3" fmla="*/ 0 w 790627"/>
                <a:gd name="connsiteY3" fmla="*/ 229436 h 229436"/>
                <a:gd name="connsiteX4" fmla="*/ 0 w 79062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27" h="229436">
                  <a:moveTo>
                    <a:pt x="0" y="0"/>
                  </a:moveTo>
                  <a:lnTo>
                    <a:pt x="790627" y="0"/>
                  </a:lnTo>
                  <a:lnTo>
                    <a:pt x="790627" y="229436"/>
                  </a:lnTo>
                  <a:lnTo>
                    <a:pt x="0" y="229436"/>
                  </a:lnTo>
                  <a:lnTo>
                    <a:pt x="0" y="0"/>
                  </a:lnTo>
                  <a:close/>
                </a:path>
              </a:pathLst>
            </a:custGeom>
            <a:ln w="12700"/>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报警</a:t>
              </a:r>
              <a:endParaRPr lang="en-US" sz="1500" kern="1200" dirty="0"/>
            </a:p>
          </p:txBody>
        </p:sp>
        <p:sp>
          <p:nvSpPr>
            <p:cNvPr id="79" name="Oval 78">
              <a:extLst>
                <a:ext uri="{FF2B5EF4-FFF2-40B4-BE49-F238E27FC236}">
                  <a16:creationId xmlns:a16="http://schemas.microsoft.com/office/drawing/2014/main" id="{8E2B9C1D-C55B-4298-86E3-1F048392925F}"/>
                </a:ext>
              </a:extLst>
            </p:cNvPr>
            <p:cNvSpPr/>
            <p:nvPr/>
          </p:nvSpPr>
          <p:spPr>
            <a:xfrm>
              <a:off x="1826419" y="2036498"/>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Oval 79">
              <a:extLst>
                <a:ext uri="{FF2B5EF4-FFF2-40B4-BE49-F238E27FC236}">
                  <a16:creationId xmlns:a16="http://schemas.microsoft.com/office/drawing/2014/main" id="{BCA4425E-CDEA-434F-A035-8E58557EE422}"/>
                </a:ext>
              </a:extLst>
            </p:cNvPr>
            <p:cNvSpPr/>
            <p:nvPr/>
          </p:nvSpPr>
          <p:spPr>
            <a:xfrm>
              <a:off x="1712052"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Oval 80">
              <a:extLst>
                <a:ext uri="{FF2B5EF4-FFF2-40B4-BE49-F238E27FC236}">
                  <a16:creationId xmlns:a16="http://schemas.microsoft.com/office/drawing/2014/main" id="{82508C5C-C3A2-49CA-B252-AE9F9B7BFBDE}"/>
                </a:ext>
              </a:extLst>
            </p:cNvPr>
            <p:cNvSpPr/>
            <p:nvPr/>
          </p:nvSpPr>
          <p:spPr>
            <a:xfrm>
              <a:off x="1521543"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Oval 81">
              <a:extLst>
                <a:ext uri="{FF2B5EF4-FFF2-40B4-BE49-F238E27FC236}">
                  <a16:creationId xmlns:a16="http://schemas.microsoft.com/office/drawing/2014/main" id="{8531ED40-0891-48E4-9CC2-F7AA425294BB}"/>
                </a:ext>
              </a:extLst>
            </p:cNvPr>
            <p:cNvSpPr/>
            <p:nvPr/>
          </p:nvSpPr>
          <p:spPr>
            <a:xfrm>
              <a:off x="1331034"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3" name="Oval 82">
              <a:extLst>
                <a:ext uri="{FF2B5EF4-FFF2-40B4-BE49-F238E27FC236}">
                  <a16:creationId xmlns:a16="http://schemas.microsoft.com/office/drawing/2014/main" id="{5AF030EC-FD53-4126-AD75-E658CBE5C8E3}"/>
                </a:ext>
              </a:extLst>
            </p:cNvPr>
            <p:cNvSpPr/>
            <p:nvPr/>
          </p:nvSpPr>
          <p:spPr>
            <a:xfrm>
              <a:off x="1140526"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Oval 83">
              <a:extLst>
                <a:ext uri="{FF2B5EF4-FFF2-40B4-BE49-F238E27FC236}">
                  <a16:creationId xmlns:a16="http://schemas.microsoft.com/office/drawing/2014/main" id="{4480E171-BF59-4A6E-B240-ACF1BE3E8B0C}"/>
                </a:ext>
              </a:extLst>
            </p:cNvPr>
            <p:cNvSpPr/>
            <p:nvPr/>
          </p:nvSpPr>
          <p:spPr>
            <a:xfrm>
              <a:off x="949706"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Oval 84">
              <a:extLst>
                <a:ext uri="{FF2B5EF4-FFF2-40B4-BE49-F238E27FC236}">
                  <a16:creationId xmlns:a16="http://schemas.microsoft.com/office/drawing/2014/main" id="{DB948902-12FD-4506-AAF4-DC5948F35F96}"/>
                </a:ext>
              </a:extLst>
            </p:cNvPr>
            <p:cNvSpPr/>
            <p:nvPr/>
          </p:nvSpPr>
          <p:spPr>
            <a:xfrm>
              <a:off x="759198"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Freeform: Shape 85">
              <a:extLst>
                <a:ext uri="{FF2B5EF4-FFF2-40B4-BE49-F238E27FC236}">
                  <a16:creationId xmlns:a16="http://schemas.microsoft.com/office/drawing/2014/main" id="{18E423BA-CC15-42D3-8627-89E03486A7DD}"/>
                </a:ext>
              </a:extLst>
            </p:cNvPr>
            <p:cNvSpPr/>
            <p:nvPr/>
          </p:nvSpPr>
          <p:spPr>
            <a:xfrm>
              <a:off x="758577" y="1987941"/>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12700"/>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配方</a:t>
              </a:r>
              <a:endParaRPr lang="en-US" sz="1500" kern="1200" dirty="0"/>
            </a:p>
          </p:txBody>
        </p:sp>
      </p:grpSp>
      <p:sp>
        <p:nvSpPr>
          <p:cNvPr id="97" name="Freeform: Shape 96">
            <a:extLst>
              <a:ext uri="{FF2B5EF4-FFF2-40B4-BE49-F238E27FC236}">
                <a16:creationId xmlns:a16="http://schemas.microsoft.com/office/drawing/2014/main" id="{763CA196-2C15-4D1D-B073-4DAFBB8A49BD}"/>
              </a:ext>
            </a:extLst>
          </p:cNvPr>
          <p:cNvSpPr/>
          <p:nvPr/>
        </p:nvSpPr>
        <p:spPr>
          <a:xfrm>
            <a:off x="3697284" y="1835779"/>
            <a:ext cx="1475899" cy="1475763"/>
          </a:xfrm>
          <a:custGeom>
            <a:avLst/>
            <a:gdLst>
              <a:gd name="connsiteX0" fmla="*/ 0 w 1475899"/>
              <a:gd name="connsiteY0" fmla="*/ 737882 h 1475763"/>
              <a:gd name="connsiteX1" fmla="*/ 737950 w 1475899"/>
              <a:gd name="connsiteY1" fmla="*/ 0 h 1475763"/>
              <a:gd name="connsiteX2" fmla="*/ 1475900 w 1475899"/>
              <a:gd name="connsiteY2" fmla="*/ 737882 h 1475763"/>
              <a:gd name="connsiteX3" fmla="*/ 737950 w 1475899"/>
              <a:gd name="connsiteY3" fmla="*/ 1475764 h 1475763"/>
              <a:gd name="connsiteX4" fmla="*/ 0 w 1475899"/>
              <a:gd name="connsiteY4" fmla="*/ 737882 h 1475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899" h="1475763">
                <a:moveTo>
                  <a:pt x="0" y="737882"/>
                </a:moveTo>
                <a:cubicBezTo>
                  <a:pt x="0" y="330361"/>
                  <a:pt x="330391" y="0"/>
                  <a:pt x="737950" y="0"/>
                </a:cubicBezTo>
                <a:cubicBezTo>
                  <a:pt x="1145509" y="0"/>
                  <a:pt x="1475900" y="330361"/>
                  <a:pt x="1475900" y="737882"/>
                </a:cubicBezTo>
                <a:cubicBezTo>
                  <a:pt x="1475900" y="1145403"/>
                  <a:pt x="1145509" y="1475764"/>
                  <a:pt x="737950" y="1475764"/>
                </a:cubicBezTo>
                <a:cubicBezTo>
                  <a:pt x="330391" y="1475764"/>
                  <a:pt x="0" y="1145403"/>
                  <a:pt x="0" y="737882"/>
                </a:cubicBezTo>
                <a:close/>
              </a:path>
            </a:pathLst>
          </a:custGeom>
          <a:ln w="12700"/>
          <a:effectLst/>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242810" tIns="242790" rIns="242810" bIns="242790" numCol="1" spcCol="1270" anchor="ctr" anchorCtr="0">
            <a:noAutofit/>
          </a:bodyPr>
          <a:lstStyle/>
          <a:p>
            <a:pPr marL="0" lvl="0" indent="0" algn="ctr" defTabSz="933450">
              <a:lnSpc>
                <a:spcPct val="90000"/>
              </a:lnSpc>
              <a:spcBef>
                <a:spcPct val="0"/>
              </a:spcBef>
              <a:spcAft>
                <a:spcPct val="35000"/>
              </a:spcAft>
              <a:buNone/>
            </a:pPr>
            <a:r>
              <a:rPr lang="en-US" sz="2100" kern="1200" dirty="0"/>
              <a:t>PI</a:t>
            </a:r>
          </a:p>
        </p:txBody>
      </p:sp>
      <p:grpSp>
        <p:nvGrpSpPr>
          <p:cNvPr id="51" name="Group 50">
            <a:extLst>
              <a:ext uri="{FF2B5EF4-FFF2-40B4-BE49-F238E27FC236}">
                <a16:creationId xmlns:a16="http://schemas.microsoft.com/office/drawing/2014/main" id="{9BFF6FD1-EDC5-4A3C-AC71-47F68C24719E}"/>
              </a:ext>
            </a:extLst>
          </p:cNvPr>
          <p:cNvGrpSpPr/>
          <p:nvPr/>
        </p:nvGrpSpPr>
        <p:grpSpPr>
          <a:xfrm flipH="1">
            <a:off x="516375" y="1797846"/>
            <a:ext cx="3107811" cy="1466986"/>
            <a:chOff x="5456949" y="1071869"/>
            <a:chExt cx="3107811" cy="1466986"/>
          </a:xfrm>
        </p:grpSpPr>
        <p:sp>
          <p:nvSpPr>
            <p:cNvPr id="13" name="Oval 12">
              <a:extLst>
                <a:ext uri="{FF2B5EF4-FFF2-40B4-BE49-F238E27FC236}">
                  <a16:creationId xmlns:a16="http://schemas.microsoft.com/office/drawing/2014/main" id="{EF70A14D-316A-4B39-88A9-79F544580448}"/>
                </a:ext>
              </a:extLst>
            </p:cNvPr>
            <p:cNvSpPr/>
            <p:nvPr/>
          </p:nvSpPr>
          <p:spPr>
            <a:xfrm>
              <a:off x="5456949" y="1880326"/>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2423A343-609D-440C-A044-B7B60D2E86FB}"/>
                </a:ext>
              </a:extLst>
            </p:cNvPr>
            <p:cNvSpPr/>
            <p:nvPr/>
          </p:nvSpPr>
          <p:spPr>
            <a:xfrm>
              <a:off x="5620420" y="1880326"/>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44D3C011-5B9B-4874-9FB6-B5BA3DC382CE}"/>
                </a:ext>
              </a:extLst>
            </p:cNvPr>
            <p:cNvSpPr/>
            <p:nvPr/>
          </p:nvSpPr>
          <p:spPr>
            <a:xfrm>
              <a:off x="5783891" y="1880326"/>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5">
              <a:extLst>
                <a:ext uri="{FF2B5EF4-FFF2-40B4-BE49-F238E27FC236}">
                  <a16:creationId xmlns:a16="http://schemas.microsoft.com/office/drawing/2014/main" id="{0B7DA277-476F-4E53-8C8E-859AAB9EFEFF}"/>
                </a:ext>
              </a:extLst>
            </p:cNvPr>
            <p:cNvSpPr/>
            <p:nvPr/>
          </p:nvSpPr>
          <p:spPr>
            <a:xfrm>
              <a:off x="5947051" y="1880326"/>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0A2FD80A-C321-4690-8B18-E352A2A4830A}"/>
                </a:ext>
              </a:extLst>
            </p:cNvPr>
            <p:cNvSpPr/>
            <p:nvPr/>
          </p:nvSpPr>
          <p:spPr>
            <a:xfrm>
              <a:off x="6110522" y="1880326"/>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2FAC968F-E3E2-403C-A9F2-C9B622ADFC97}"/>
                </a:ext>
              </a:extLst>
            </p:cNvPr>
            <p:cNvSpPr/>
            <p:nvPr/>
          </p:nvSpPr>
          <p:spPr>
            <a:xfrm>
              <a:off x="6273993" y="1835729"/>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3E9E60EE-E88A-4112-87CB-5A36CFEBB3C3}"/>
                </a:ext>
              </a:extLst>
            </p:cNvPr>
            <p:cNvSpPr/>
            <p:nvPr/>
          </p:nvSpPr>
          <p:spPr>
            <a:xfrm>
              <a:off x="5602395" y="1696072"/>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D1881FBB-BB9D-4326-A481-33FE17695119}"/>
                </a:ext>
              </a:extLst>
            </p:cNvPr>
            <p:cNvSpPr/>
            <p:nvPr/>
          </p:nvSpPr>
          <p:spPr>
            <a:xfrm>
              <a:off x="5602395" y="206589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21089D50-B003-422E-90CB-FE63B5D48AB4}"/>
                </a:ext>
              </a:extLst>
            </p:cNvPr>
            <p:cNvSpPr/>
            <p:nvPr/>
          </p:nvSpPr>
          <p:spPr>
            <a:xfrm>
              <a:off x="5522835" y="177616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a:extLst>
                <a:ext uri="{FF2B5EF4-FFF2-40B4-BE49-F238E27FC236}">
                  <a16:creationId xmlns:a16="http://schemas.microsoft.com/office/drawing/2014/main" id="{639E9BD0-7891-49E9-A673-3CCA08D4E720}"/>
                </a:ext>
              </a:extLst>
            </p:cNvPr>
            <p:cNvSpPr/>
            <p:nvPr/>
          </p:nvSpPr>
          <p:spPr>
            <a:xfrm>
              <a:off x="5517552" y="1986242"/>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67B1482C-CED2-4450-99E8-5850E91B6B8C}"/>
                </a:ext>
              </a:extLst>
            </p:cNvPr>
            <p:cNvSpPr/>
            <p:nvPr/>
          </p:nvSpPr>
          <p:spPr>
            <a:xfrm>
              <a:off x="6526347" y="1473383"/>
              <a:ext cx="903129" cy="903223"/>
            </a:xfrm>
            <a:custGeom>
              <a:avLst/>
              <a:gdLst>
                <a:gd name="connsiteX0" fmla="*/ 0 w 903129"/>
                <a:gd name="connsiteY0" fmla="*/ 451612 h 903223"/>
                <a:gd name="connsiteX1" fmla="*/ 451565 w 903129"/>
                <a:gd name="connsiteY1" fmla="*/ 0 h 903223"/>
                <a:gd name="connsiteX2" fmla="*/ 903130 w 903129"/>
                <a:gd name="connsiteY2" fmla="*/ 451612 h 903223"/>
                <a:gd name="connsiteX3" fmla="*/ 451565 w 903129"/>
                <a:gd name="connsiteY3" fmla="*/ 903224 h 903223"/>
                <a:gd name="connsiteX4" fmla="*/ 0 w 903129"/>
                <a:gd name="connsiteY4" fmla="*/ 451612 h 9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129" h="903223">
                  <a:moveTo>
                    <a:pt x="0" y="451612"/>
                  </a:moveTo>
                  <a:cubicBezTo>
                    <a:pt x="0" y="202194"/>
                    <a:pt x="202173" y="0"/>
                    <a:pt x="451565" y="0"/>
                  </a:cubicBezTo>
                  <a:cubicBezTo>
                    <a:pt x="700957" y="0"/>
                    <a:pt x="903130" y="202194"/>
                    <a:pt x="903130" y="451612"/>
                  </a:cubicBezTo>
                  <a:cubicBezTo>
                    <a:pt x="903130" y="701030"/>
                    <a:pt x="700957" y="903224"/>
                    <a:pt x="451565" y="903224"/>
                  </a:cubicBezTo>
                  <a:cubicBezTo>
                    <a:pt x="202173" y="903224"/>
                    <a:pt x="0" y="701030"/>
                    <a:pt x="0" y="451612"/>
                  </a:cubicBez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52580" tIns="152594" rIns="152580" bIns="152594" numCol="1" spcCol="1270" anchor="ctr" anchorCtr="0">
              <a:noAutofit/>
            </a:bodyPr>
            <a:lstStyle/>
            <a:p>
              <a:pPr marL="0" lvl="0" indent="0" algn="ctr" defTabSz="711200">
                <a:lnSpc>
                  <a:spcPct val="90000"/>
                </a:lnSpc>
                <a:spcBef>
                  <a:spcPct val="0"/>
                </a:spcBef>
                <a:spcAft>
                  <a:spcPct val="35000"/>
                </a:spcAft>
                <a:buNone/>
              </a:pPr>
              <a:r>
                <a:rPr lang="en-US" sz="1600" kern="1200" dirty="0"/>
                <a:t>ODBC</a:t>
              </a:r>
            </a:p>
          </p:txBody>
        </p:sp>
        <p:sp>
          <p:nvSpPr>
            <p:cNvPr id="24" name="Oval 23">
              <a:extLst>
                <a:ext uri="{FF2B5EF4-FFF2-40B4-BE49-F238E27FC236}">
                  <a16:creationId xmlns:a16="http://schemas.microsoft.com/office/drawing/2014/main" id="{43836747-A66B-4ED2-B8D4-B1DA51108142}"/>
                </a:ext>
              </a:extLst>
            </p:cNvPr>
            <p:cNvSpPr/>
            <p:nvPr/>
          </p:nvSpPr>
          <p:spPr>
            <a:xfrm>
              <a:off x="7318528" y="1396220"/>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2C3C6B81-49BB-4FC0-867B-FC11C45A8EAC}"/>
                </a:ext>
              </a:extLst>
            </p:cNvPr>
            <p:cNvSpPr/>
            <p:nvPr/>
          </p:nvSpPr>
          <p:spPr>
            <a:xfrm>
              <a:off x="7522090"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87FC7EB0-11A5-4421-A1CB-3F07E94633B7}"/>
                </a:ext>
              </a:extLst>
            </p:cNvPr>
            <p:cNvSpPr/>
            <p:nvPr/>
          </p:nvSpPr>
          <p:spPr>
            <a:xfrm>
              <a:off x="7712599"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6">
              <a:extLst>
                <a:ext uri="{FF2B5EF4-FFF2-40B4-BE49-F238E27FC236}">
                  <a16:creationId xmlns:a16="http://schemas.microsoft.com/office/drawing/2014/main" id="{6FA4015F-462D-4C77-B673-ABE260CF828C}"/>
                </a:ext>
              </a:extLst>
            </p:cNvPr>
            <p:cNvSpPr/>
            <p:nvPr/>
          </p:nvSpPr>
          <p:spPr>
            <a:xfrm>
              <a:off x="7903107"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27">
              <a:extLst>
                <a:ext uri="{FF2B5EF4-FFF2-40B4-BE49-F238E27FC236}">
                  <a16:creationId xmlns:a16="http://schemas.microsoft.com/office/drawing/2014/main" id="{41BAE693-100C-4FBD-B55E-6E48D32D3791}"/>
                </a:ext>
              </a:extLst>
            </p:cNvPr>
            <p:cNvSpPr/>
            <p:nvPr/>
          </p:nvSpPr>
          <p:spPr>
            <a:xfrm>
              <a:off x="8093616"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28">
              <a:extLst>
                <a:ext uri="{FF2B5EF4-FFF2-40B4-BE49-F238E27FC236}">
                  <a16:creationId xmlns:a16="http://schemas.microsoft.com/office/drawing/2014/main" id="{21F96427-6B12-42D1-9F56-F4F3A72FE49D}"/>
                </a:ext>
              </a:extLst>
            </p:cNvPr>
            <p:cNvSpPr/>
            <p:nvPr/>
          </p:nvSpPr>
          <p:spPr>
            <a:xfrm>
              <a:off x="8284436"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9">
              <a:extLst>
                <a:ext uri="{FF2B5EF4-FFF2-40B4-BE49-F238E27FC236}">
                  <a16:creationId xmlns:a16="http://schemas.microsoft.com/office/drawing/2014/main" id="{290793F7-B67E-4423-81A6-86D955C06241}"/>
                </a:ext>
              </a:extLst>
            </p:cNvPr>
            <p:cNvSpPr/>
            <p:nvPr/>
          </p:nvSpPr>
          <p:spPr>
            <a:xfrm>
              <a:off x="8474945" y="1302039"/>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A5065290-D17A-43E1-B53C-566F454DC6AE}"/>
                </a:ext>
              </a:extLst>
            </p:cNvPr>
            <p:cNvSpPr/>
            <p:nvPr/>
          </p:nvSpPr>
          <p:spPr>
            <a:xfrm>
              <a:off x="7519293" y="1071869"/>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过程值</a:t>
              </a:r>
              <a:endParaRPr lang="en-US" sz="1500" kern="1200" dirty="0"/>
            </a:p>
          </p:txBody>
        </p:sp>
        <p:sp>
          <p:nvSpPr>
            <p:cNvPr id="32" name="Oval 31">
              <a:extLst>
                <a:ext uri="{FF2B5EF4-FFF2-40B4-BE49-F238E27FC236}">
                  <a16:creationId xmlns:a16="http://schemas.microsoft.com/office/drawing/2014/main" id="{1A12757A-C945-4D9D-849D-2CE20F4ED693}"/>
                </a:ext>
              </a:extLst>
            </p:cNvPr>
            <p:cNvSpPr/>
            <p:nvPr/>
          </p:nvSpPr>
          <p:spPr>
            <a:xfrm>
              <a:off x="7318528" y="2267903"/>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32">
              <a:extLst>
                <a:ext uri="{FF2B5EF4-FFF2-40B4-BE49-F238E27FC236}">
                  <a16:creationId xmlns:a16="http://schemas.microsoft.com/office/drawing/2014/main" id="{83CCA970-6144-4A1C-BA4D-533957FE20F5}"/>
                </a:ext>
              </a:extLst>
            </p:cNvPr>
            <p:cNvSpPr/>
            <p:nvPr/>
          </p:nvSpPr>
          <p:spPr>
            <a:xfrm>
              <a:off x="7522090"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a:extLst>
                <a:ext uri="{FF2B5EF4-FFF2-40B4-BE49-F238E27FC236}">
                  <a16:creationId xmlns:a16="http://schemas.microsoft.com/office/drawing/2014/main" id="{D8243757-17B3-49D5-B921-69432FFDD1DF}"/>
                </a:ext>
              </a:extLst>
            </p:cNvPr>
            <p:cNvSpPr/>
            <p:nvPr/>
          </p:nvSpPr>
          <p:spPr>
            <a:xfrm>
              <a:off x="7712599"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34">
              <a:extLst>
                <a:ext uri="{FF2B5EF4-FFF2-40B4-BE49-F238E27FC236}">
                  <a16:creationId xmlns:a16="http://schemas.microsoft.com/office/drawing/2014/main" id="{5E493697-6002-4D6F-9239-ACD565B1A640}"/>
                </a:ext>
              </a:extLst>
            </p:cNvPr>
            <p:cNvSpPr/>
            <p:nvPr/>
          </p:nvSpPr>
          <p:spPr>
            <a:xfrm>
              <a:off x="7903107"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a:extLst>
                <a:ext uri="{FF2B5EF4-FFF2-40B4-BE49-F238E27FC236}">
                  <a16:creationId xmlns:a16="http://schemas.microsoft.com/office/drawing/2014/main" id="{D39632B8-8B54-4DE2-8966-F660787E643C}"/>
                </a:ext>
              </a:extLst>
            </p:cNvPr>
            <p:cNvSpPr/>
            <p:nvPr/>
          </p:nvSpPr>
          <p:spPr>
            <a:xfrm>
              <a:off x="8093616"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a:extLst>
                <a:ext uri="{FF2B5EF4-FFF2-40B4-BE49-F238E27FC236}">
                  <a16:creationId xmlns:a16="http://schemas.microsoft.com/office/drawing/2014/main" id="{30325E2D-889E-4200-B990-651D85CCD5E1}"/>
                </a:ext>
              </a:extLst>
            </p:cNvPr>
            <p:cNvSpPr/>
            <p:nvPr/>
          </p:nvSpPr>
          <p:spPr>
            <a:xfrm>
              <a:off x="8284436"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37">
              <a:extLst>
                <a:ext uri="{FF2B5EF4-FFF2-40B4-BE49-F238E27FC236}">
                  <a16:creationId xmlns:a16="http://schemas.microsoft.com/office/drawing/2014/main" id="{1D469077-5147-45AC-81B8-0AF9DCCAB699}"/>
                </a:ext>
              </a:extLst>
            </p:cNvPr>
            <p:cNvSpPr/>
            <p:nvPr/>
          </p:nvSpPr>
          <p:spPr>
            <a:xfrm>
              <a:off x="8474945" y="2449663"/>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CE0C94E7-F44A-4E8B-900A-CBF0945EFDC5}"/>
                </a:ext>
              </a:extLst>
            </p:cNvPr>
            <p:cNvSpPr/>
            <p:nvPr/>
          </p:nvSpPr>
          <p:spPr>
            <a:xfrm>
              <a:off x="7519293" y="2219346"/>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12700"/>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统计值</a:t>
              </a:r>
              <a:endParaRPr lang="en-US" sz="1500" kern="1200" dirty="0"/>
            </a:p>
          </p:txBody>
        </p:sp>
      </p:grpSp>
      <p:grpSp>
        <p:nvGrpSpPr>
          <p:cNvPr id="128" name="Group 127">
            <a:extLst>
              <a:ext uri="{FF2B5EF4-FFF2-40B4-BE49-F238E27FC236}">
                <a16:creationId xmlns:a16="http://schemas.microsoft.com/office/drawing/2014/main" id="{39387068-C4BB-4FC5-A92E-E169BB421A9C}"/>
              </a:ext>
            </a:extLst>
          </p:cNvPr>
          <p:cNvGrpSpPr/>
          <p:nvPr/>
        </p:nvGrpSpPr>
        <p:grpSpPr>
          <a:xfrm rot="22860000" flipH="1">
            <a:off x="4917189" y="3038551"/>
            <a:ext cx="3107810" cy="1466986"/>
            <a:chOff x="758577" y="840464"/>
            <a:chExt cx="3107810" cy="1466986"/>
          </a:xfrm>
        </p:grpSpPr>
        <p:sp>
          <p:nvSpPr>
            <p:cNvPr id="129" name="Oval 128">
              <a:extLst>
                <a:ext uri="{FF2B5EF4-FFF2-40B4-BE49-F238E27FC236}">
                  <a16:creationId xmlns:a16="http://schemas.microsoft.com/office/drawing/2014/main" id="{D6268140-9E17-4302-828B-404A7127420C}"/>
                </a:ext>
              </a:extLst>
            </p:cNvPr>
            <p:cNvSpPr/>
            <p:nvPr/>
          </p:nvSpPr>
          <p:spPr>
            <a:xfrm>
              <a:off x="3777193"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Oval 129">
              <a:extLst>
                <a:ext uri="{FF2B5EF4-FFF2-40B4-BE49-F238E27FC236}">
                  <a16:creationId xmlns:a16="http://schemas.microsoft.com/office/drawing/2014/main" id="{72780BCD-7E3D-495B-9875-6AADA98AB2B1}"/>
                </a:ext>
              </a:extLst>
            </p:cNvPr>
            <p:cNvSpPr/>
            <p:nvPr/>
          </p:nvSpPr>
          <p:spPr>
            <a:xfrm>
              <a:off x="3613722"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Oval 130">
              <a:extLst>
                <a:ext uri="{FF2B5EF4-FFF2-40B4-BE49-F238E27FC236}">
                  <a16:creationId xmlns:a16="http://schemas.microsoft.com/office/drawing/2014/main" id="{682EFDA1-1205-4532-B45F-856B6B45918B}"/>
                </a:ext>
              </a:extLst>
            </p:cNvPr>
            <p:cNvSpPr/>
            <p:nvPr/>
          </p:nvSpPr>
          <p:spPr>
            <a:xfrm>
              <a:off x="345025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Oval 131">
              <a:extLst>
                <a:ext uri="{FF2B5EF4-FFF2-40B4-BE49-F238E27FC236}">
                  <a16:creationId xmlns:a16="http://schemas.microsoft.com/office/drawing/2014/main" id="{6FD4D6A0-87C4-4F42-972E-D4C3C451996E}"/>
                </a:ext>
              </a:extLst>
            </p:cNvPr>
            <p:cNvSpPr/>
            <p:nvPr/>
          </p:nvSpPr>
          <p:spPr>
            <a:xfrm>
              <a:off x="328709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 name="Oval 132">
              <a:extLst>
                <a:ext uri="{FF2B5EF4-FFF2-40B4-BE49-F238E27FC236}">
                  <a16:creationId xmlns:a16="http://schemas.microsoft.com/office/drawing/2014/main" id="{2CE67BDF-A06E-4606-934E-968B9C46D74C}"/>
                </a:ext>
              </a:extLst>
            </p:cNvPr>
            <p:cNvSpPr/>
            <p:nvPr/>
          </p:nvSpPr>
          <p:spPr>
            <a:xfrm>
              <a:off x="3123620"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Oval 133">
              <a:extLst>
                <a:ext uri="{FF2B5EF4-FFF2-40B4-BE49-F238E27FC236}">
                  <a16:creationId xmlns:a16="http://schemas.microsoft.com/office/drawing/2014/main" id="{9E5D7C4D-AAD2-498D-B548-E4389C52AE94}"/>
                </a:ext>
              </a:extLst>
            </p:cNvPr>
            <p:cNvSpPr/>
            <p:nvPr/>
          </p:nvSpPr>
          <p:spPr>
            <a:xfrm>
              <a:off x="2870955" y="1604324"/>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Oval 134">
              <a:extLst>
                <a:ext uri="{FF2B5EF4-FFF2-40B4-BE49-F238E27FC236}">
                  <a16:creationId xmlns:a16="http://schemas.microsoft.com/office/drawing/2014/main" id="{5CE2EEE0-FA6E-4AB6-AB80-6B9C044FF7E3}"/>
                </a:ext>
              </a:extLst>
            </p:cNvPr>
            <p:cNvSpPr/>
            <p:nvPr/>
          </p:nvSpPr>
          <p:spPr>
            <a:xfrm>
              <a:off x="3631747" y="1464667"/>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Oval 135">
              <a:extLst>
                <a:ext uri="{FF2B5EF4-FFF2-40B4-BE49-F238E27FC236}">
                  <a16:creationId xmlns:a16="http://schemas.microsoft.com/office/drawing/2014/main" id="{60FE2F31-BDAE-4BE7-9232-D98A7275845F}"/>
                </a:ext>
              </a:extLst>
            </p:cNvPr>
            <p:cNvSpPr/>
            <p:nvPr/>
          </p:nvSpPr>
          <p:spPr>
            <a:xfrm>
              <a:off x="3631747" y="183449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Oval 136">
              <a:extLst>
                <a:ext uri="{FF2B5EF4-FFF2-40B4-BE49-F238E27FC236}">
                  <a16:creationId xmlns:a16="http://schemas.microsoft.com/office/drawing/2014/main" id="{31110AAF-3E8C-49AC-9637-79CAC987D470}"/>
                </a:ext>
              </a:extLst>
            </p:cNvPr>
            <p:cNvSpPr/>
            <p:nvPr/>
          </p:nvSpPr>
          <p:spPr>
            <a:xfrm>
              <a:off x="3711307" y="154476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Oval 137">
              <a:extLst>
                <a:ext uri="{FF2B5EF4-FFF2-40B4-BE49-F238E27FC236}">
                  <a16:creationId xmlns:a16="http://schemas.microsoft.com/office/drawing/2014/main" id="{3BAF38CC-EC89-4989-BEC2-B2D7E328B2C4}"/>
                </a:ext>
              </a:extLst>
            </p:cNvPr>
            <p:cNvSpPr/>
            <p:nvPr/>
          </p:nvSpPr>
          <p:spPr>
            <a:xfrm>
              <a:off x="3716590" y="1754837"/>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9" name="Freeform: Shape 138">
              <a:extLst>
                <a:ext uri="{FF2B5EF4-FFF2-40B4-BE49-F238E27FC236}">
                  <a16:creationId xmlns:a16="http://schemas.microsoft.com/office/drawing/2014/main" id="{5E4ED816-7AAE-4B61-AEDB-26D846C817C9}"/>
                </a:ext>
              </a:extLst>
            </p:cNvPr>
            <p:cNvSpPr/>
            <p:nvPr/>
          </p:nvSpPr>
          <p:spPr>
            <a:xfrm>
              <a:off x="1893859" y="1241978"/>
              <a:ext cx="903129" cy="903223"/>
            </a:xfrm>
            <a:custGeom>
              <a:avLst/>
              <a:gdLst>
                <a:gd name="connsiteX0" fmla="*/ 0 w 903129"/>
                <a:gd name="connsiteY0" fmla="*/ 451612 h 903223"/>
                <a:gd name="connsiteX1" fmla="*/ 451565 w 903129"/>
                <a:gd name="connsiteY1" fmla="*/ 0 h 903223"/>
                <a:gd name="connsiteX2" fmla="*/ 903130 w 903129"/>
                <a:gd name="connsiteY2" fmla="*/ 451612 h 903223"/>
                <a:gd name="connsiteX3" fmla="*/ 451565 w 903129"/>
                <a:gd name="connsiteY3" fmla="*/ 903224 h 903223"/>
                <a:gd name="connsiteX4" fmla="*/ 0 w 903129"/>
                <a:gd name="connsiteY4" fmla="*/ 451612 h 903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129" h="903223">
                  <a:moveTo>
                    <a:pt x="0" y="451612"/>
                  </a:moveTo>
                  <a:cubicBezTo>
                    <a:pt x="0" y="202194"/>
                    <a:pt x="202173" y="0"/>
                    <a:pt x="451565" y="0"/>
                  </a:cubicBezTo>
                  <a:cubicBezTo>
                    <a:pt x="700957" y="0"/>
                    <a:pt x="903130" y="202194"/>
                    <a:pt x="903130" y="451612"/>
                  </a:cubicBezTo>
                  <a:cubicBezTo>
                    <a:pt x="903130" y="701030"/>
                    <a:pt x="700957" y="903224"/>
                    <a:pt x="451565" y="903224"/>
                  </a:cubicBezTo>
                  <a:cubicBezTo>
                    <a:pt x="202173" y="903224"/>
                    <a:pt x="0" y="701030"/>
                    <a:pt x="0" y="451612"/>
                  </a:cubicBez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158930" tIns="158944" rIns="158930" bIns="158944" numCol="1" spcCol="1270" anchor="ctr" anchorCtr="0">
              <a:noAutofit/>
            </a:bodyPr>
            <a:lstStyle/>
            <a:p>
              <a:pPr marL="0" lvl="0" indent="0" algn="ctr" defTabSz="933450">
                <a:lnSpc>
                  <a:spcPct val="90000"/>
                </a:lnSpc>
                <a:spcBef>
                  <a:spcPct val="0"/>
                </a:spcBef>
                <a:spcAft>
                  <a:spcPct val="35000"/>
                </a:spcAft>
                <a:buNone/>
              </a:pPr>
              <a:r>
                <a:rPr lang="zh-CN" altLang="en-US" sz="1600" dirty="0"/>
                <a:t>平面文件</a:t>
              </a:r>
              <a:endParaRPr lang="en-US" sz="1600" kern="1200" dirty="0"/>
            </a:p>
          </p:txBody>
        </p:sp>
        <p:sp>
          <p:nvSpPr>
            <p:cNvPr id="140" name="Oval 139">
              <a:extLst>
                <a:ext uri="{FF2B5EF4-FFF2-40B4-BE49-F238E27FC236}">
                  <a16:creationId xmlns:a16="http://schemas.microsoft.com/office/drawing/2014/main" id="{BC6DB475-3C59-42B7-827C-935B6870BE43}"/>
                </a:ext>
              </a:extLst>
            </p:cNvPr>
            <p:cNvSpPr/>
            <p:nvPr/>
          </p:nvSpPr>
          <p:spPr>
            <a:xfrm>
              <a:off x="1826419" y="1164815"/>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1" name="Oval 140">
              <a:extLst>
                <a:ext uri="{FF2B5EF4-FFF2-40B4-BE49-F238E27FC236}">
                  <a16:creationId xmlns:a16="http://schemas.microsoft.com/office/drawing/2014/main" id="{3249CF12-AA0F-4C12-A4BF-5A5A5C29DC84}"/>
                </a:ext>
              </a:extLst>
            </p:cNvPr>
            <p:cNvSpPr/>
            <p:nvPr/>
          </p:nvSpPr>
          <p:spPr>
            <a:xfrm>
              <a:off x="1712052"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Oval 141">
              <a:extLst>
                <a:ext uri="{FF2B5EF4-FFF2-40B4-BE49-F238E27FC236}">
                  <a16:creationId xmlns:a16="http://schemas.microsoft.com/office/drawing/2014/main" id="{46B38636-6BEA-4111-B0C9-12A7CD5E2CD6}"/>
                </a:ext>
              </a:extLst>
            </p:cNvPr>
            <p:cNvSpPr/>
            <p:nvPr/>
          </p:nvSpPr>
          <p:spPr>
            <a:xfrm>
              <a:off x="1521543"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3" name="Oval 142">
              <a:extLst>
                <a:ext uri="{FF2B5EF4-FFF2-40B4-BE49-F238E27FC236}">
                  <a16:creationId xmlns:a16="http://schemas.microsoft.com/office/drawing/2014/main" id="{3692B1D1-99C5-4499-B00B-29F602CCB365}"/>
                </a:ext>
              </a:extLst>
            </p:cNvPr>
            <p:cNvSpPr/>
            <p:nvPr/>
          </p:nvSpPr>
          <p:spPr>
            <a:xfrm>
              <a:off x="1331034"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4" name="Oval 143">
              <a:extLst>
                <a:ext uri="{FF2B5EF4-FFF2-40B4-BE49-F238E27FC236}">
                  <a16:creationId xmlns:a16="http://schemas.microsoft.com/office/drawing/2014/main" id="{980DDBCF-6D3F-4B18-8CFA-97A16C61B8B1}"/>
                </a:ext>
              </a:extLst>
            </p:cNvPr>
            <p:cNvSpPr/>
            <p:nvPr/>
          </p:nvSpPr>
          <p:spPr>
            <a:xfrm>
              <a:off x="1140526"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Oval 144">
              <a:extLst>
                <a:ext uri="{FF2B5EF4-FFF2-40B4-BE49-F238E27FC236}">
                  <a16:creationId xmlns:a16="http://schemas.microsoft.com/office/drawing/2014/main" id="{02031345-35E2-48E7-8FAA-C7AB6ED2F73E}"/>
                </a:ext>
              </a:extLst>
            </p:cNvPr>
            <p:cNvSpPr/>
            <p:nvPr/>
          </p:nvSpPr>
          <p:spPr>
            <a:xfrm>
              <a:off x="949706"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6" name="Oval 145">
              <a:extLst>
                <a:ext uri="{FF2B5EF4-FFF2-40B4-BE49-F238E27FC236}">
                  <a16:creationId xmlns:a16="http://schemas.microsoft.com/office/drawing/2014/main" id="{7F081973-72F2-48EC-9458-AC83D091BB5A}"/>
                </a:ext>
              </a:extLst>
            </p:cNvPr>
            <p:cNvSpPr/>
            <p:nvPr/>
          </p:nvSpPr>
          <p:spPr>
            <a:xfrm>
              <a:off x="759198" y="1070634"/>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Freeform: Shape 146">
              <a:extLst>
                <a:ext uri="{FF2B5EF4-FFF2-40B4-BE49-F238E27FC236}">
                  <a16:creationId xmlns:a16="http://schemas.microsoft.com/office/drawing/2014/main" id="{9BB383E7-A65E-48B0-B6F6-661A119DBD32}"/>
                </a:ext>
              </a:extLst>
            </p:cNvPr>
            <p:cNvSpPr/>
            <p:nvPr/>
          </p:nvSpPr>
          <p:spPr>
            <a:xfrm>
              <a:off x="758577" y="840464"/>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25400" cap="flat" cmpd="sng" algn="ctr">
              <a:solidFill>
                <a:schemeClr val="accent1">
                  <a:hueOff val="0"/>
                  <a:satOff val="0"/>
                  <a:lumOff val="0"/>
                  <a:alpha val="0"/>
                </a:schemeClr>
              </a:solidFill>
              <a:prstDash val="solid"/>
              <a:round/>
              <a:headEnd type="none" w="med" len="med"/>
              <a:tailEnd type="none" w="med" len="med"/>
            </a:ln>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kern="1200" dirty="0"/>
                <a:t>事件</a:t>
              </a:r>
              <a:endParaRPr lang="en-US" sz="1500" kern="1200" dirty="0"/>
            </a:p>
          </p:txBody>
        </p:sp>
        <p:sp>
          <p:nvSpPr>
            <p:cNvPr id="148" name="Oval 147">
              <a:extLst>
                <a:ext uri="{FF2B5EF4-FFF2-40B4-BE49-F238E27FC236}">
                  <a16:creationId xmlns:a16="http://schemas.microsoft.com/office/drawing/2014/main" id="{389EDDBD-E60B-483E-802A-FD44577AFD0D}"/>
                </a:ext>
              </a:extLst>
            </p:cNvPr>
            <p:cNvSpPr/>
            <p:nvPr/>
          </p:nvSpPr>
          <p:spPr>
            <a:xfrm>
              <a:off x="1641194" y="1604324"/>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9" name="Oval 148">
              <a:extLst>
                <a:ext uri="{FF2B5EF4-FFF2-40B4-BE49-F238E27FC236}">
                  <a16:creationId xmlns:a16="http://schemas.microsoft.com/office/drawing/2014/main" id="{D4F290D2-1497-4706-898B-7BCC3EAD6D83}"/>
                </a:ext>
              </a:extLst>
            </p:cNvPr>
            <p:cNvSpPr/>
            <p:nvPr/>
          </p:nvSpPr>
          <p:spPr>
            <a:xfrm>
              <a:off x="1464670"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Oval 149">
              <a:extLst>
                <a:ext uri="{FF2B5EF4-FFF2-40B4-BE49-F238E27FC236}">
                  <a16:creationId xmlns:a16="http://schemas.microsoft.com/office/drawing/2014/main" id="{0C37077E-C798-4708-8C09-8C3578096495}"/>
                </a:ext>
              </a:extLst>
            </p:cNvPr>
            <p:cNvSpPr/>
            <p:nvPr/>
          </p:nvSpPr>
          <p:spPr>
            <a:xfrm>
              <a:off x="1288457"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1" name="Oval 150">
              <a:extLst>
                <a:ext uri="{FF2B5EF4-FFF2-40B4-BE49-F238E27FC236}">
                  <a16:creationId xmlns:a16="http://schemas.microsoft.com/office/drawing/2014/main" id="{71C2BD90-C21D-46E9-9582-89F7A20E6ED1}"/>
                </a:ext>
              </a:extLst>
            </p:cNvPr>
            <p:cNvSpPr/>
            <p:nvPr/>
          </p:nvSpPr>
          <p:spPr>
            <a:xfrm>
              <a:off x="1111934"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2" name="Oval 151">
              <a:extLst>
                <a:ext uri="{FF2B5EF4-FFF2-40B4-BE49-F238E27FC236}">
                  <a16:creationId xmlns:a16="http://schemas.microsoft.com/office/drawing/2014/main" id="{CF0CDC47-6FD9-444F-AD4E-D1A7D16EB725}"/>
                </a:ext>
              </a:extLst>
            </p:cNvPr>
            <p:cNvSpPr/>
            <p:nvPr/>
          </p:nvSpPr>
          <p:spPr>
            <a:xfrm>
              <a:off x="935721"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Oval 152">
              <a:extLst>
                <a:ext uri="{FF2B5EF4-FFF2-40B4-BE49-F238E27FC236}">
                  <a16:creationId xmlns:a16="http://schemas.microsoft.com/office/drawing/2014/main" id="{AB3810FF-2B84-43CC-BE24-19D96D56408D}"/>
                </a:ext>
              </a:extLst>
            </p:cNvPr>
            <p:cNvSpPr/>
            <p:nvPr/>
          </p:nvSpPr>
          <p:spPr>
            <a:xfrm>
              <a:off x="759198" y="1648921"/>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4" name="Freeform: Shape 153">
              <a:extLst>
                <a:ext uri="{FF2B5EF4-FFF2-40B4-BE49-F238E27FC236}">
                  <a16:creationId xmlns:a16="http://schemas.microsoft.com/office/drawing/2014/main" id="{219F1AFD-568B-44E8-A56C-CBF4C64C3B8E}"/>
                </a:ext>
              </a:extLst>
            </p:cNvPr>
            <p:cNvSpPr/>
            <p:nvPr/>
          </p:nvSpPr>
          <p:spPr>
            <a:xfrm>
              <a:off x="758577" y="1420657"/>
              <a:ext cx="790627" cy="229436"/>
            </a:xfrm>
            <a:custGeom>
              <a:avLst/>
              <a:gdLst>
                <a:gd name="connsiteX0" fmla="*/ 0 w 790627"/>
                <a:gd name="connsiteY0" fmla="*/ 0 h 229436"/>
                <a:gd name="connsiteX1" fmla="*/ 790627 w 790627"/>
                <a:gd name="connsiteY1" fmla="*/ 0 h 229436"/>
                <a:gd name="connsiteX2" fmla="*/ 790627 w 790627"/>
                <a:gd name="connsiteY2" fmla="*/ 229436 h 229436"/>
                <a:gd name="connsiteX3" fmla="*/ 0 w 790627"/>
                <a:gd name="connsiteY3" fmla="*/ 229436 h 229436"/>
                <a:gd name="connsiteX4" fmla="*/ 0 w 79062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27" h="229436">
                  <a:moveTo>
                    <a:pt x="0" y="0"/>
                  </a:moveTo>
                  <a:lnTo>
                    <a:pt x="790627" y="0"/>
                  </a:lnTo>
                  <a:lnTo>
                    <a:pt x="790627" y="229436"/>
                  </a:lnTo>
                  <a:lnTo>
                    <a:pt x="0" y="229436"/>
                  </a:lnTo>
                  <a:lnTo>
                    <a:pt x="0" y="0"/>
                  </a:lnTo>
                  <a:close/>
                </a:path>
              </a:pathLst>
            </a:custGeom>
            <a:ln w="12700"/>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dirty="0"/>
                <a:t>审计追踪</a:t>
              </a:r>
              <a:endParaRPr lang="en-US" sz="1500" kern="1200" dirty="0"/>
            </a:p>
          </p:txBody>
        </p:sp>
        <p:sp>
          <p:nvSpPr>
            <p:cNvPr id="155" name="Oval 154">
              <a:extLst>
                <a:ext uri="{FF2B5EF4-FFF2-40B4-BE49-F238E27FC236}">
                  <a16:creationId xmlns:a16="http://schemas.microsoft.com/office/drawing/2014/main" id="{51492A45-7757-41E4-B481-501A3718251A}"/>
                </a:ext>
              </a:extLst>
            </p:cNvPr>
            <p:cNvSpPr/>
            <p:nvPr/>
          </p:nvSpPr>
          <p:spPr>
            <a:xfrm>
              <a:off x="1826419" y="2036498"/>
              <a:ext cx="178388" cy="178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6" name="Oval 155">
              <a:extLst>
                <a:ext uri="{FF2B5EF4-FFF2-40B4-BE49-F238E27FC236}">
                  <a16:creationId xmlns:a16="http://schemas.microsoft.com/office/drawing/2014/main" id="{DD522B97-D3CB-4F3F-B9CD-91128081731A}"/>
                </a:ext>
              </a:extLst>
            </p:cNvPr>
            <p:cNvSpPr/>
            <p:nvPr/>
          </p:nvSpPr>
          <p:spPr>
            <a:xfrm>
              <a:off x="1712052"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7" name="Oval 156">
              <a:extLst>
                <a:ext uri="{FF2B5EF4-FFF2-40B4-BE49-F238E27FC236}">
                  <a16:creationId xmlns:a16="http://schemas.microsoft.com/office/drawing/2014/main" id="{6FC7E499-AF11-482A-B0F8-FF446BF1E8A8}"/>
                </a:ext>
              </a:extLst>
            </p:cNvPr>
            <p:cNvSpPr/>
            <p:nvPr/>
          </p:nvSpPr>
          <p:spPr>
            <a:xfrm>
              <a:off x="1521543"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8" name="Oval 157">
              <a:extLst>
                <a:ext uri="{FF2B5EF4-FFF2-40B4-BE49-F238E27FC236}">
                  <a16:creationId xmlns:a16="http://schemas.microsoft.com/office/drawing/2014/main" id="{1B53F406-2FCD-48AF-9478-DC20E20D2911}"/>
                </a:ext>
              </a:extLst>
            </p:cNvPr>
            <p:cNvSpPr/>
            <p:nvPr/>
          </p:nvSpPr>
          <p:spPr>
            <a:xfrm>
              <a:off x="1331034"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9" name="Oval 158">
              <a:extLst>
                <a:ext uri="{FF2B5EF4-FFF2-40B4-BE49-F238E27FC236}">
                  <a16:creationId xmlns:a16="http://schemas.microsoft.com/office/drawing/2014/main" id="{AF1F3864-586C-465E-B003-D19AC58EC03F}"/>
                </a:ext>
              </a:extLst>
            </p:cNvPr>
            <p:cNvSpPr/>
            <p:nvPr/>
          </p:nvSpPr>
          <p:spPr>
            <a:xfrm>
              <a:off x="1140526"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0" name="Oval 159">
              <a:extLst>
                <a:ext uri="{FF2B5EF4-FFF2-40B4-BE49-F238E27FC236}">
                  <a16:creationId xmlns:a16="http://schemas.microsoft.com/office/drawing/2014/main" id="{19597B1E-3001-4873-9501-5FADD6A46CE9}"/>
                </a:ext>
              </a:extLst>
            </p:cNvPr>
            <p:cNvSpPr/>
            <p:nvPr/>
          </p:nvSpPr>
          <p:spPr>
            <a:xfrm>
              <a:off x="949706"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1" name="Oval 160">
              <a:extLst>
                <a:ext uri="{FF2B5EF4-FFF2-40B4-BE49-F238E27FC236}">
                  <a16:creationId xmlns:a16="http://schemas.microsoft.com/office/drawing/2014/main" id="{901E33F4-3215-4A71-8309-9AEF0A965CF4}"/>
                </a:ext>
              </a:extLst>
            </p:cNvPr>
            <p:cNvSpPr/>
            <p:nvPr/>
          </p:nvSpPr>
          <p:spPr>
            <a:xfrm>
              <a:off x="759198" y="2218258"/>
              <a:ext cx="89194" cy="8919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2" name="Freeform: Shape 161">
              <a:extLst>
                <a:ext uri="{FF2B5EF4-FFF2-40B4-BE49-F238E27FC236}">
                  <a16:creationId xmlns:a16="http://schemas.microsoft.com/office/drawing/2014/main" id="{DF108E97-6E69-465E-8BD4-38258C92EC30}"/>
                </a:ext>
              </a:extLst>
            </p:cNvPr>
            <p:cNvSpPr/>
            <p:nvPr/>
          </p:nvSpPr>
          <p:spPr>
            <a:xfrm>
              <a:off x="758577" y="1987941"/>
              <a:ext cx="1045467" cy="229436"/>
            </a:xfrm>
            <a:custGeom>
              <a:avLst/>
              <a:gdLst>
                <a:gd name="connsiteX0" fmla="*/ 0 w 1045467"/>
                <a:gd name="connsiteY0" fmla="*/ 0 h 229436"/>
                <a:gd name="connsiteX1" fmla="*/ 1045467 w 1045467"/>
                <a:gd name="connsiteY1" fmla="*/ 0 h 229436"/>
                <a:gd name="connsiteX2" fmla="*/ 1045467 w 1045467"/>
                <a:gd name="connsiteY2" fmla="*/ 229436 h 229436"/>
                <a:gd name="connsiteX3" fmla="*/ 0 w 1045467"/>
                <a:gd name="connsiteY3" fmla="*/ 229436 h 229436"/>
                <a:gd name="connsiteX4" fmla="*/ 0 w 1045467"/>
                <a:gd name="connsiteY4" fmla="*/ 0 h 229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467" h="229436">
                  <a:moveTo>
                    <a:pt x="0" y="0"/>
                  </a:moveTo>
                  <a:lnTo>
                    <a:pt x="1045467" y="0"/>
                  </a:lnTo>
                  <a:lnTo>
                    <a:pt x="1045467" y="229436"/>
                  </a:lnTo>
                  <a:lnTo>
                    <a:pt x="0" y="229436"/>
                  </a:lnTo>
                  <a:lnTo>
                    <a:pt x="0" y="0"/>
                  </a:lnTo>
                  <a:close/>
                </a:path>
              </a:pathLst>
            </a:custGeom>
            <a:ln w="12700"/>
            <a:effectLst/>
            <a:sp3d/>
          </p:spPr>
          <p:style>
            <a:lnRef idx="0">
              <a:scrgbClr r="0" g="0" b="0"/>
            </a:lnRef>
            <a:fillRef idx="0">
              <a:schemeClr val="lt1">
                <a:alpha val="0"/>
                <a:hueOff val="0"/>
                <a:satOff val="0"/>
                <a:lumOff val="0"/>
                <a:alphaOff val="0"/>
              </a:schemeClr>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zh-CN" altLang="en-US" sz="1500" dirty="0"/>
                <a:t>报告数据</a:t>
              </a:r>
              <a:endParaRPr lang="en-US" sz="1500" kern="1200" dirty="0"/>
            </a:p>
          </p:txBody>
        </p:sp>
      </p:grpSp>
    </p:spTree>
    <p:extLst>
      <p:ext uri="{BB962C8B-B14F-4D97-AF65-F5344CB8AC3E}">
        <p14:creationId xmlns:p14="http://schemas.microsoft.com/office/powerpoint/2010/main" val="106827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text on a white background&#10;&#10;Description generated with high confidence">
            <a:extLst>
              <a:ext uri="{FF2B5EF4-FFF2-40B4-BE49-F238E27FC236}">
                <a16:creationId xmlns:a16="http://schemas.microsoft.com/office/drawing/2014/main" id="{AB2B7EF1-EF67-46F7-91B4-9ECB8987712E}"/>
              </a:ext>
            </a:extLst>
          </p:cNvPr>
          <p:cNvPicPr>
            <a:picLocks noChangeAspect="1"/>
          </p:cNvPicPr>
          <p:nvPr/>
        </p:nvPicPr>
        <p:blipFill>
          <a:blip r:embed="rId5"/>
          <a:stretch>
            <a:fillRect/>
          </a:stretch>
        </p:blipFill>
        <p:spPr>
          <a:xfrm>
            <a:off x="6337889" y="696297"/>
            <a:ext cx="2664824" cy="4377923"/>
          </a:xfrm>
          <a:prstGeom prst="rect">
            <a:avLst/>
          </a:prstGeom>
        </p:spPr>
      </p:pic>
      <p:sp>
        <p:nvSpPr>
          <p:cNvPr id="2" name="Title 1">
            <a:extLst>
              <a:ext uri="{FF2B5EF4-FFF2-40B4-BE49-F238E27FC236}">
                <a16:creationId xmlns:a16="http://schemas.microsoft.com/office/drawing/2014/main" id="{D6AAFC4F-C209-4408-932E-70F0BA7758C2}"/>
              </a:ext>
            </a:extLst>
          </p:cNvPr>
          <p:cNvSpPr>
            <a:spLocks noGrp="1"/>
          </p:cNvSpPr>
          <p:nvPr>
            <p:ph type="title"/>
          </p:nvPr>
        </p:nvSpPr>
        <p:spPr/>
        <p:txBody>
          <a:bodyPr/>
          <a:lstStyle/>
          <a:p>
            <a:r>
              <a:rPr lang="zh-CN" altLang="en-US" dirty="0"/>
              <a:t>大数据系统集成的特点</a:t>
            </a:r>
            <a:r>
              <a:rPr lang="en-US" altLang="zh-CN" dirty="0"/>
              <a:t>-</a:t>
            </a:r>
            <a:r>
              <a:rPr lang="zh-CN" altLang="en-US" dirty="0"/>
              <a:t>复杂</a:t>
            </a:r>
            <a:endParaRPr lang="en-US" dirty="0"/>
          </a:p>
        </p:txBody>
      </p:sp>
      <p:sp>
        <p:nvSpPr>
          <p:cNvPr id="4" name="Slide Number Placeholder 3">
            <a:extLst>
              <a:ext uri="{FF2B5EF4-FFF2-40B4-BE49-F238E27FC236}">
                <a16:creationId xmlns:a16="http://schemas.microsoft.com/office/drawing/2014/main" id="{B23A9C21-35BF-4E39-AED3-9587DF57564B}"/>
              </a:ext>
            </a:extLst>
          </p:cNvPr>
          <p:cNvSpPr>
            <a:spLocks noGrp="1"/>
          </p:cNvSpPr>
          <p:nvPr>
            <p:ph type="sldNum" sz="quarter" idx="4"/>
          </p:nvPr>
        </p:nvSpPr>
        <p:spPr/>
        <p:txBody>
          <a:bodyPr/>
          <a:lstStyle/>
          <a:p>
            <a:fld id="{3C4F54F3-C349-4609-AFEE-01462D5C7942}" type="slidenum">
              <a:rPr lang="en-GB" smtClean="0"/>
              <a:pPr/>
              <a:t>8</a:t>
            </a:fld>
            <a:endParaRPr lang="en-GB" dirty="0"/>
          </a:p>
        </p:txBody>
      </p:sp>
      <p:graphicFrame>
        <p:nvGraphicFramePr>
          <p:cNvPr id="13" name="Diagram 12">
            <a:extLst>
              <a:ext uri="{FF2B5EF4-FFF2-40B4-BE49-F238E27FC236}">
                <a16:creationId xmlns:a16="http://schemas.microsoft.com/office/drawing/2014/main" id="{81261047-F640-4CEF-97AF-8D1388E2F859}"/>
              </a:ext>
            </a:extLst>
          </p:cNvPr>
          <p:cNvGraphicFramePr/>
          <p:nvPr>
            <p:custDataLst>
              <p:tags r:id="rId1"/>
            </p:custDataLst>
            <p:extLst>
              <p:ext uri="{D42A27DB-BD31-4B8C-83A1-F6EECF244321}">
                <p14:modId xmlns:p14="http://schemas.microsoft.com/office/powerpoint/2010/main" val="4011409641"/>
              </p:ext>
            </p:extLst>
          </p:nvPr>
        </p:nvGraphicFramePr>
        <p:xfrm>
          <a:off x="6149497" y="853259"/>
          <a:ext cx="2474673"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descr="A picture containing object&#10;&#10;Description generated with high confidence">
            <a:extLst>
              <a:ext uri="{FF2B5EF4-FFF2-40B4-BE49-F238E27FC236}">
                <a16:creationId xmlns:a16="http://schemas.microsoft.com/office/drawing/2014/main" id="{E2C023C1-6230-46CD-B789-A5C2204271B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flipH="1">
            <a:off x="2805965" y="1923593"/>
            <a:ext cx="501315" cy="528626"/>
          </a:xfrm>
          <a:prstGeom prst="rect">
            <a:avLst/>
          </a:prstGeom>
        </p:spPr>
      </p:pic>
      <p:graphicFrame>
        <p:nvGraphicFramePr>
          <p:cNvPr id="5" name="Diagram 4">
            <a:extLst>
              <a:ext uri="{FF2B5EF4-FFF2-40B4-BE49-F238E27FC236}">
                <a16:creationId xmlns:a16="http://schemas.microsoft.com/office/drawing/2014/main" id="{CA367DAD-AE35-4533-8E92-B62AB4C353D0}"/>
              </a:ext>
            </a:extLst>
          </p:cNvPr>
          <p:cNvGraphicFramePr/>
          <p:nvPr>
            <p:custDataLst>
              <p:tags r:id="rId2"/>
            </p:custDataLst>
            <p:extLst>
              <p:ext uri="{D42A27DB-BD31-4B8C-83A1-F6EECF244321}">
                <p14:modId xmlns:p14="http://schemas.microsoft.com/office/powerpoint/2010/main" val="3308258137"/>
              </p:ext>
            </p:extLst>
          </p:nvPr>
        </p:nvGraphicFramePr>
        <p:xfrm>
          <a:off x="516375" y="1142863"/>
          <a:ext cx="5696980" cy="31473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5092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49D7-1D96-43A9-ABE2-54941F8A431B}"/>
              </a:ext>
            </a:extLst>
          </p:cNvPr>
          <p:cNvSpPr>
            <a:spLocks noGrp="1"/>
          </p:cNvSpPr>
          <p:nvPr>
            <p:ph type="title"/>
          </p:nvPr>
        </p:nvSpPr>
        <p:spPr/>
        <p:txBody>
          <a:bodyPr/>
          <a:lstStyle/>
          <a:p>
            <a:r>
              <a:rPr lang="zh-CN" altLang="en-US" dirty="0"/>
              <a:t>大数据系统的验证要点</a:t>
            </a:r>
            <a:endParaRPr lang="en-US" dirty="0"/>
          </a:p>
        </p:txBody>
      </p:sp>
      <p:sp>
        <p:nvSpPr>
          <p:cNvPr id="3" name="Text Placeholder 2">
            <a:extLst>
              <a:ext uri="{FF2B5EF4-FFF2-40B4-BE49-F238E27FC236}">
                <a16:creationId xmlns:a16="http://schemas.microsoft.com/office/drawing/2014/main" id="{B54D784A-3C31-4A9F-9249-40A068ECC230}"/>
              </a:ext>
            </a:extLst>
          </p:cNvPr>
          <p:cNvSpPr>
            <a:spLocks noGrp="1"/>
          </p:cNvSpPr>
          <p:nvPr>
            <p:ph type="body" sz="quarter" idx="11"/>
          </p:nvPr>
        </p:nvSpPr>
        <p:spPr>
          <a:xfrm>
            <a:off x="237599" y="1237097"/>
            <a:ext cx="3313529" cy="1620000"/>
          </a:xfrm>
        </p:spPr>
        <p:txBody>
          <a:bodyPr/>
          <a:lstStyle/>
          <a:p>
            <a:pPr marL="285750" indent="-285750">
              <a:buFont typeface="Arial" panose="020B0604020202020204" pitchFamily="34" charset="0"/>
              <a:buChar char="•"/>
            </a:pPr>
            <a:r>
              <a:rPr lang="zh-CN" altLang="en-US" dirty="0"/>
              <a:t>全球和本地</a:t>
            </a:r>
            <a:endParaRPr lang="en-US" altLang="zh-CN" dirty="0"/>
          </a:p>
          <a:p>
            <a:pPr marL="628650" lvl="1" indent="-285750">
              <a:lnSpc>
                <a:spcPct val="150000"/>
              </a:lnSpc>
              <a:buFont typeface="Arial" panose="020B0604020202020204" pitchFamily="34" charset="0"/>
              <a:buChar char="•"/>
            </a:pPr>
            <a:r>
              <a:rPr lang="zh-CN" altLang="en-US" sz="1600" dirty="0"/>
              <a:t>范围</a:t>
            </a:r>
            <a:endParaRPr lang="en-US" altLang="zh-CN" sz="1600" dirty="0"/>
          </a:p>
          <a:p>
            <a:pPr marL="628650" lvl="1" indent="-285750">
              <a:lnSpc>
                <a:spcPct val="150000"/>
              </a:lnSpc>
              <a:buFont typeface="Arial" panose="020B0604020202020204" pitchFamily="34" charset="0"/>
              <a:buChar char="•"/>
            </a:pPr>
            <a:r>
              <a:rPr lang="zh-CN" altLang="en-US" sz="1600" dirty="0"/>
              <a:t>文档组织架构</a:t>
            </a:r>
            <a:endParaRPr lang="en-US" altLang="zh-CN" sz="1600" dirty="0"/>
          </a:p>
          <a:p>
            <a:pPr marL="628650" lvl="1" indent="-285750">
              <a:lnSpc>
                <a:spcPct val="150000"/>
              </a:lnSpc>
              <a:buFont typeface="Arial" panose="020B0604020202020204" pitchFamily="34" charset="0"/>
              <a:buChar char="•"/>
            </a:pPr>
            <a:r>
              <a:rPr lang="zh-CN" altLang="en-US" sz="1600" dirty="0"/>
              <a:t>需求的确立</a:t>
            </a:r>
            <a:endParaRPr lang="en-US" altLang="zh-CN" sz="1600" dirty="0"/>
          </a:p>
          <a:p>
            <a:endParaRPr lang="en-US" altLang="zh-CN" dirty="0"/>
          </a:p>
          <a:p>
            <a:pPr marL="285750" indent="-285750">
              <a:buFont typeface="Arial" panose="020B0604020202020204" pitchFamily="34" charset="0"/>
              <a:buChar char="•"/>
            </a:pPr>
            <a:r>
              <a:rPr lang="zh-CN" altLang="en-US" dirty="0"/>
              <a:t>从设备的原始数据到</a:t>
            </a:r>
            <a:r>
              <a:rPr lang="en-US" altLang="zh-CN" dirty="0"/>
              <a:t>PI</a:t>
            </a:r>
            <a:r>
              <a:rPr lang="zh-CN" altLang="en-US" dirty="0"/>
              <a:t>报告的结果数据的贯穿</a:t>
            </a:r>
            <a:endParaRPr lang="en-US" altLang="zh-CN" dirty="0"/>
          </a:p>
          <a:p>
            <a:endParaRPr lang="en-US" altLang="zh-CN" dirty="0"/>
          </a:p>
          <a:p>
            <a:endParaRPr lang="en-US" altLang="zh-CN" dirty="0"/>
          </a:p>
          <a:p>
            <a:endParaRPr lang="en-US" dirty="0"/>
          </a:p>
        </p:txBody>
      </p:sp>
      <p:sp>
        <p:nvSpPr>
          <p:cNvPr id="4" name="Slide Number Placeholder 3">
            <a:extLst>
              <a:ext uri="{FF2B5EF4-FFF2-40B4-BE49-F238E27FC236}">
                <a16:creationId xmlns:a16="http://schemas.microsoft.com/office/drawing/2014/main" id="{0F17EA52-AAF0-41AD-A0AC-779034790958}"/>
              </a:ext>
            </a:extLst>
          </p:cNvPr>
          <p:cNvSpPr>
            <a:spLocks noGrp="1"/>
          </p:cNvSpPr>
          <p:nvPr>
            <p:ph type="sldNum" sz="quarter" idx="4"/>
          </p:nvPr>
        </p:nvSpPr>
        <p:spPr/>
        <p:txBody>
          <a:bodyPr/>
          <a:lstStyle/>
          <a:p>
            <a:fld id="{3C4F54F3-C349-4609-AFEE-01462D5C7942}" type="slidenum">
              <a:rPr lang="en-GB" smtClean="0"/>
              <a:pPr/>
              <a:t>9</a:t>
            </a:fld>
            <a:endParaRPr lang="en-GB" dirty="0"/>
          </a:p>
        </p:txBody>
      </p:sp>
      <p:graphicFrame>
        <p:nvGraphicFramePr>
          <p:cNvPr id="5" name="Diagram 4">
            <a:extLst>
              <a:ext uri="{FF2B5EF4-FFF2-40B4-BE49-F238E27FC236}">
                <a16:creationId xmlns:a16="http://schemas.microsoft.com/office/drawing/2014/main" id="{8FCCE976-91F0-4FD3-B8B4-C0BDB334C0A1}"/>
              </a:ext>
            </a:extLst>
          </p:cNvPr>
          <p:cNvGraphicFramePr/>
          <p:nvPr>
            <p:custDataLst>
              <p:tags r:id="rId1"/>
            </p:custDataLst>
            <p:extLst>
              <p:ext uri="{D42A27DB-BD31-4B8C-83A1-F6EECF244321}">
                <p14:modId xmlns:p14="http://schemas.microsoft.com/office/powerpoint/2010/main" val="3513299969"/>
              </p:ext>
            </p:extLst>
          </p:nvPr>
        </p:nvGraphicFramePr>
        <p:xfrm>
          <a:off x="3603321" y="667576"/>
          <a:ext cx="4513546" cy="380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4465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ags/tag2.xml><?xml version="1.0" encoding="utf-8"?>
<p:tagLst xmlns:a="http://schemas.openxmlformats.org/drawingml/2006/main" xmlns:r="http://schemas.openxmlformats.org/officeDocument/2006/relationships" xmlns:p="http://schemas.openxmlformats.org/presentationml/2006/main">
  <p:tag name="ASTRAZENECA" val="SMARTART"/>
</p:tagLst>
</file>

<file path=ppt/tags/tag3.xml><?xml version="1.0" encoding="utf-8"?>
<p:tagLst xmlns:a="http://schemas.openxmlformats.org/drawingml/2006/main" xmlns:r="http://schemas.openxmlformats.org/officeDocument/2006/relationships" xmlns:p="http://schemas.openxmlformats.org/presentationml/2006/main">
  <p:tag name="ASTRAZENECA" val="SMARTART"/>
</p:tagLst>
</file>

<file path=ppt/tags/tag4.xml><?xml version="1.0" encoding="utf-8"?>
<p:tagLst xmlns:a="http://schemas.openxmlformats.org/drawingml/2006/main" xmlns:r="http://schemas.openxmlformats.org/officeDocument/2006/relationships" xmlns:p="http://schemas.openxmlformats.org/presentationml/2006/main">
  <p:tag name="ASTRAZENECA" val="SMARTART"/>
</p:tagLst>
</file>

<file path=ppt/tags/tag5.xml><?xml version="1.0" encoding="utf-8"?>
<p:tagLst xmlns:a="http://schemas.openxmlformats.org/drawingml/2006/main" xmlns:r="http://schemas.openxmlformats.org/officeDocument/2006/relationships" xmlns:p="http://schemas.openxmlformats.org/presentationml/2006/main">
  <p:tag name="ASTRAZENECA" val="SMARTART"/>
</p:tagLst>
</file>

<file path=ppt/tags/tag6.xml><?xml version="1.0" encoding="utf-8"?>
<p:tagLst xmlns:a="http://schemas.openxmlformats.org/drawingml/2006/main" xmlns:r="http://schemas.openxmlformats.org/officeDocument/2006/relationships" xmlns:p="http://schemas.openxmlformats.org/presentationml/2006/main">
  <p:tag name="ASTRAZENECA" val="SMARTART"/>
</p:tagLst>
</file>

<file path=ppt/tags/tag7.xml><?xml version="1.0" encoding="utf-8"?>
<p:tagLst xmlns:a="http://schemas.openxmlformats.org/drawingml/2006/main" xmlns:r="http://schemas.openxmlformats.org/officeDocument/2006/relationships" xmlns:p="http://schemas.openxmlformats.org/presentationml/2006/main">
  <p:tag name="ASTRAZENECA" val="SMARTART"/>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486903CA-157C-8D40-9E45-A33364036335}"/>
    </a:ext>
  </a:extLst>
</a:theme>
</file>

<file path=ppt/theme/theme2.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8D2D6F2B-54FA-C94B-8B40-C7D4069E81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5773</TotalTime>
  <Words>567</Words>
  <Application>Microsoft Office PowerPoint</Application>
  <PresentationFormat>On-screen Show (16:9)</PresentationFormat>
  <Paragraphs>153</Paragraphs>
  <Slides>18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宋体</vt:lpstr>
      <vt:lpstr>黑体</vt:lpstr>
      <vt:lpstr>Arial</vt:lpstr>
      <vt:lpstr>Calibri</vt:lpstr>
      <vt:lpstr>AZ Cover Slide Options</vt:lpstr>
      <vt:lpstr>AZ General Master Slide Options</vt:lpstr>
      <vt:lpstr>大数据系统的验证</vt:lpstr>
      <vt:lpstr>声明</vt:lpstr>
      <vt:lpstr>内容</vt:lpstr>
      <vt:lpstr>项目背景</vt:lpstr>
      <vt:lpstr>大数据系统服务器</vt:lpstr>
      <vt:lpstr>大数据系统功能</vt:lpstr>
      <vt:lpstr>大数据系统集成的特点</vt:lpstr>
      <vt:lpstr>大数据系统集成的特点-复杂</vt:lpstr>
      <vt:lpstr>大数据系统的验证要点</vt:lpstr>
      <vt:lpstr>大数据系统的验证要点-典型交付物</vt:lpstr>
      <vt:lpstr>大数据系统的验证要点</vt:lpstr>
      <vt:lpstr>借力供应商</vt:lpstr>
      <vt:lpstr>借力供应商</vt:lpstr>
      <vt:lpstr>借力供应商</vt:lpstr>
      <vt:lpstr>借力供应商</vt:lpstr>
      <vt:lpstr>借力供应商</vt:lpstr>
      <vt:lpstr>总结</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数据仓库的计算机化系统验证</dc:title>
  <dc:creator>Yi, Ian</dc:creator>
  <cp:keywords>16:9</cp:keywords>
  <dc:description>v1.0</dc:description>
  <cp:lastModifiedBy>Yi, Ian</cp:lastModifiedBy>
  <cp:revision>147</cp:revision>
  <cp:lastPrinted>2018-03-07T14:46:57Z</cp:lastPrinted>
  <dcterms:created xsi:type="dcterms:W3CDTF">2019-05-19T08:30:16Z</dcterms:created>
  <dcterms:modified xsi:type="dcterms:W3CDTF">2019-06-16T08:06:30Z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