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572" r:id="rId2"/>
    <p:sldId id="360" r:id="rId3"/>
    <p:sldId id="403" r:id="rId4"/>
    <p:sldId id="560" r:id="rId5"/>
    <p:sldId id="561" r:id="rId6"/>
    <p:sldId id="565" r:id="rId7"/>
    <p:sldId id="417" r:id="rId8"/>
    <p:sldId id="418" r:id="rId9"/>
    <p:sldId id="433" r:id="rId10"/>
    <p:sldId id="455" r:id="rId11"/>
    <p:sldId id="420" r:id="rId12"/>
    <p:sldId id="419" r:id="rId13"/>
    <p:sldId id="636" r:id="rId14"/>
    <p:sldId id="637" r:id="rId15"/>
    <p:sldId id="567" r:id="rId16"/>
    <p:sldId id="657" r:id="rId17"/>
    <p:sldId id="483" r:id="rId18"/>
    <p:sldId id="401" r:id="rId19"/>
    <p:sldId id="638" r:id="rId20"/>
    <p:sldId id="639" r:id="rId21"/>
    <p:sldId id="640" r:id="rId22"/>
    <p:sldId id="379" r:id="rId23"/>
    <p:sldId id="473" r:id="rId24"/>
    <p:sldId id="436" r:id="rId25"/>
    <p:sldId id="465" r:id="rId26"/>
    <p:sldId id="461" r:id="rId27"/>
    <p:sldId id="451" r:id="rId28"/>
    <p:sldId id="642" r:id="rId29"/>
    <p:sldId id="643" r:id="rId30"/>
    <p:sldId id="450" r:id="rId31"/>
    <p:sldId id="460" r:id="rId32"/>
    <p:sldId id="429" r:id="rId33"/>
    <p:sldId id="445" r:id="rId34"/>
    <p:sldId id="476" r:id="rId35"/>
    <p:sldId id="648" r:id="rId36"/>
    <p:sldId id="441" r:id="rId37"/>
    <p:sldId id="463" r:id="rId38"/>
    <p:sldId id="652" r:id="rId39"/>
    <p:sldId id="649" r:id="rId40"/>
    <p:sldId id="651" r:id="rId41"/>
    <p:sldId id="472" r:id="rId42"/>
    <p:sldId id="645" r:id="rId43"/>
    <p:sldId id="478" r:id="rId44"/>
    <p:sldId id="653" r:id="rId45"/>
    <p:sldId id="654" r:id="rId46"/>
    <p:sldId id="655" r:id="rId47"/>
    <p:sldId id="475" r:id="rId48"/>
    <p:sldId id="656" r:id="rId49"/>
    <p:sldId id="470" r:id="rId50"/>
    <p:sldId id="620" r:id="rId51"/>
    <p:sldId id="466" r:id="rId52"/>
    <p:sldId id="570" r:id="rId53"/>
    <p:sldId id="571" r:id="rId54"/>
    <p:sldId id="555" r:id="rId55"/>
    <p:sldId id="477" r:id="rId56"/>
    <p:sldId id="462" r:id="rId57"/>
  </p:sldIdLst>
  <p:sldSz cx="10801350" cy="7200900"/>
  <p:notesSz cx="6858000" cy="9144000"/>
  <p:defaultTextStyle>
    <a:defPPr>
      <a:defRPr lang="zh-CN"/>
    </a:defPPr>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6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23A"/>
    <a:srgbClr val="0D0D0D"/>
    <a:srgbClr val="FFFF66"/>
    <a:srgbClr val="00AC4E"/>
    <a:srgbClr val="AEFCD9"/>
    <a:srgbClr val="BFBFBF"/>
    <a:srgbClr val="B9FDB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8358"/>
  </p:normalViewPr>
  <p:slideViewPr>
    <p:cSldViewPr showGuides="1">
      <p:cViewPr varScale="1">
        <p:scale>
          <a:sx n="64" d="100"/>
          <a:sy n="64" d="100"/>
        </p:scale>
        <p:origin x="244" y="48"/>
      </p:cViewPr>
      <p:guideLst>
        <p:guide orient="horz" pos="2262"/>
        <p:guide pos="3368"/>
      </p:guideLst>
    </p:cSldViewPr>
  </p:slideViewPr>
  <p:outlineViewPr>
    <p:cViewPr>
      <p:scale>
        <a:sx n="33" d="100"/>
        <a:sy n="33" d="100"/>
      </p:scale>
      <p:origin x="0" y="0"/>
    </p:cViewPr>
  </p:outlineViewPr>
  <p:notesTextViewPr>
    <p:cViewPr>
      <p:scale>
        <a:sx n="1" d="1"/>
        <a:sy n="1" d="1"/>
      </p:scale>
      <p:origin x="0" y="0"/>
    </p:cViewPr>
  </p:notesTextViewPr>
  <p:sorterViewPr showFormatting="0">
    <p:cViewPr>
      <p:scale>
        <a:sx n="75" d="100"/>
        <a:sy n="75" d="100"/>
      </p:scale>
      <p:origin x="0" y="2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7669654-4D4E-419C-AC03-27C75AC688DE}"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5C3FF256-2747-468A-AB94-6BDC59CF6D25}">
      <dgm:prSet phldrT="[文本]"/>
      <dgm:spPr/>
      <dgm:t>
        <a:bodyPr/>
        <a:lstStyle/>
        <a:p>
          <a:r>
            <a:rPr lang="zh-CN" altLang="en-US" dirty="0"/>
            <a:t>公司简介</a:t>
          </a:r>
        </a:p>
      </dgm:t>
    </dgm:pt>
    <dgm:pt modelId="{B8723DEC-625D-482B-AB38-69070DE48112}" type="parTrans" cxnId="{8819B2BD-FC07-49EF-AC39-28915D9EE2E1}">
      <dgm:prSet/>
      <dgm:spPr/>
      <dgm:t>
        <a:bodyPr/>
        <a:lstStyle/>
        <a:p>
          <a:endParaRPr lang="zh-CN" altLang="en-US"/>
        </a:p>
      </dgm:t>
    </dgm:pt>
    <dgm:pt modelId="{F2CB03C0-44B6-4721-993C-C361C286D79E}" type="sibTrans" cxnId="{8819B2BD-FC07-49EF-AC39-28915D9EE2E1}">
      <dgm:prSet/>
      <dgm:spPr/>
      <dgm:t>
        <a:bodyPr/>
        <a:lstStyle/>
        <a:p>
          <a:endParaRPr lang="zh-CN" altLang="en-US"/>
        </a:p>
      </dgm:t>
    </dgm:pt>
    <dgm:pt modelId="{8BB05B05-F212-4653-A28F-1FDCF770AB85}">
      <dgm:prSet phldrT="[文本]"/>
      <dgm:spPr/>
      <dgm:t>
        <a:bodyPr/>
        <a:lstStyle/>
        <a:p>
          <a:r>
            <a:rPr lang="zh-CN" altLang="en-US" dirty="0"/>
            <a:t>产品介绍</a:t>
          </a:r>
        </a:p>
      </dgm:t>
    </dgm:pt>
    <dgm:pt modelId="{FE00E017-D053-42B3-AFA7-6D8F047A07CA}" type="parTrans" cxnId="{24246540-08D0-4A3D-B3EE-3FF1A484BCF9}">
      <dgm:prSet/>
      <dgm:spPr/>
      <dgm:t>
        <a:bodyPr/>
        <a:lstStyle/>
        <a:p>
          <a:endParaRPr lang="zh-CN" altLang="en-US"/>
        </a:p>
      </dgm:t>
    </dgm:pt>
    <dgm:pt modelId="{66C5322E-E278-41BA-A1E2-C2093FA099EF}" type="sibTrans" cxnId="{24246540-08D0-4A3D-B3EE-3FF1A484BCF9}">
      <dgm:prSet/>
      <dgm:spPr/>
      <dgm:t>
        <a:bodyPr/>
        <a:lstStyle/>
        <a:p>
          <a:endParaRPr lang="zh-CN" altLang="en-US"/>
        </a:p>
      </dgm:t>
    </dgm:pt>
    <dgm:pt modelId="{C58D8E2E-F7F1-416C-B15D-D562E6692F17}">
      <dgm:prSet phldrT="[文本]"/>
      <dgm:spPr/>
      <dgm:t>
        <a:bodyPr/>
        <a:lstStyle/>
        <a:p>
          <a:r>
            <a:rPr lang="zh-CN" altLang="en-US" dirty="0"/>
            <a:t>产品应用</a:t>
          </a:r>
        </a:p>
      </dgm:t>
    </dgm:pt>
    <dgm:pt modelId="{EAE72BA2-53D2-4EAB-8880-0CB138E61DBE}" type="parTrans" cxnId="{C3C2C95F-FD0C-4CE8-A61C-B6043A08C264}">
      <dgm:prSet/>
      <dgm:spPr/>
      <dgm:t>
        <a:bodyPr/>
        <a:lstStyle/>
        <a:p>
          <a:endParaRPr lang="zh-CN" altLang="en-US"/>
        </a:p>
      </dgm:t>
    </dgm:pt>
    <dgm:pt modelId="{A2F77980-6F77-4E53-99FB-2CC443B5B413}" type="sibTrans" cxnId="{C3C2C95F-FD0C-4CE8-A61C-B6043A08C264}">
      <dgm:prSet/>
      <dgm:spPr/>
      <dgm:t>
        <a:bodyPr/>
        <a:lstStyle/>
        <a:p>
          <a:endParaRPr lang="zh-CN" altLang="en-US"/>
        </a:p>
      </dgm:t>
    </dgm:pt>
    <dgm:pt modelId="{990E8CAA-E195-4A69-96CA-2A8D914C1E01}" type="pres">
      <dgm:prSet presAssocID="{07669654-4D4E-419C-AC03-27C75AC688DE}" presName="linear" presStyleCnt="0">
        <dgm:presLayoutVars>
          <dgm:dir/>
          <dgm:animLvl val="lvl"/>
          <dgm:resizeHandles val="exact"/>
        </dgm:presLayoutVars>
      </dgm:prSet>
      <dgm:spPr/>
    </dgm:pt>
    <dgm:pt modelId="{7C1D2765-354F-4F3B-B637-3F844A30697C}" type="pres">
      <dgm:prSet presAssocID="{5C3FF256-2747-468A-AB94-6BDC59CF6D25}" presName="parentLin" presStyleCnt="0"/>
      <dgm:spPr/>
    </dgm:pt>
    <dgm:pt modelId="{3DE09C9B-90F5-4196-BFE1-3ED9A11CBDBD}" type="pres">
      <dgm:prSet presAssocID="{5C3FF256-2747-468A-AB94-6BDC59CF6D25}" presName="parentLeftMargin" presStyleLbl="node1" presStyleIdx="0" presStyleCnt="3"/>
      <dgm:spPr/>
    </dgm:pt>
    <dgm:pt modelId="{5AFA7867-4CEC-45C1-BC9F-1F8D52105BD3}" type="pres">
      <dgm:prSet presAssocID="{5C3FF256-2747-468A-AB94-6BDC59CF6D25}" presName="parentText" presStyleLbl="node1" presStyleIdx="0" presStyleCnt="3" custLinFactNeighborX="-793" custLinFactNeighborY="2200">
        <dgm:presLayoutVars>
          <dgm:chMax val="0"/>
          <dgm:bulletEnabled val="1"/>
        </dgm:presLayoutVars>
      </dgm:prSet>
      <dgm:spPr/>
    </dgm:pt>
    <dgm:pt modelId="{A3B523E8-B281-4B46-96B3-079794D6C3E0}" type="pres">
      <dgm:prSet presAssocID="{5C3FF256-2747-468A-AB94-6BDC59CF6D25}" presName="negativeSpace" presStyleCnt="0"/>
      <dgm:spPr/>
    </dgm:pt>
    <dgm:pt modelId="{84C3E56B-0B6E-4EBC-AE9C-3C7C97AF3B82}" type="pres">
      <dgm:prSet presAssocID="{5C3FF256-2747-468A-AB94-6BDC59CF6D25}" presName="childText" presStyleLbl="conFgAcc1" presStyleIdx="0" presStyleCnt="3">
        <dgm:presLayoutVars>
          <dgm:bulletEnabled val="1"/>
        </dgm:presLayoutVars>
      </dgm:prSet>
      <dgm:spPr/>
    </dgm:pt>
    <dgm:pt modelId="{072D64F6-914A-42EF-A9A0-84F6383BAFC2}" type="pres">
      <dgm:prSet presAssocID="{F2CB03C0-44B6-4721-993C-C361C286D79E}" presName="spaceBetweenRectangles" presStyleCnt="0"/>
      <dgm:spPr/>
    </dgm:pt>
    <dgm:pt modelId="{29875014-87ED-4798-85A9-C049932CEB27}" type="pres">
      <dgm:prSet presAssocID="{8BB05B05-F212-4653-A28F-1FDCF770AB85}" presName="parentLin" presStyleCnt="0"/>
      <dgm:spPr/>
    </dgm:pt>
    <dgm:pt modelId="{C1110D1F-9D32-4189-8383-413304614695}" type="pres">
      <dgm:prSet presAssocID="{8BB05B05-F212-4653-A28F-1FDCF770AB85}" presName="parentLeftMargin" presStyleLbl="node1" presStyleIdx="0" presStyleCnt="3"/>
      <dgm:spPr/>
    </dgm:pt>
    <dgm:pt modelId="{BBA1DA06-9C5F-4E1C-9A5F-9DE5FA0184C5}" type="pres">
      <dgm:prSet presAssocID="{8BB05B05-F212-4653-A28F-1FDCF770AB85}" presName="parentText" presStyleLbl="node1" presStyleIdx="1" presStyleCnt="3">
        <dgm:presLayoutVars>
          <dgm:chMax val="0"/>
          <dgm:bulletEnabled val="1"/>
        </dgm:presLayoutVars>
      </dgm:prSet>
      <dgm:spPr/>
    </dgm:pt>
    <dgm:pt modelId="{C54F0B69-9665-4058-A1DB-50423DA747F1}" type="pres">
      <dgm:prSet presAssocID="{8BB05B05-F212-4653-A28F-1FDCF770AB85}" presName="negativeSpace" presStyleCnt="0"/>
      <dgm:spPr/>
    </dgm:pt>
    <dgm:pt modelId="{1F8823F8-7F53-442A-95F9-616C425F29DD}" type="pres">
      <dgm:prSet presAssocID="{8BB05B05-F212-4653-A28F-1FDCF770AB85}" presName="childText" presStyleLbl="conFgAcc1" presStyleIdx="1" presStyleCnt="3">
        <dgm:presLayoutVars>
          <dgm:bulletEnabled val="1"/>
        </dgm:presLayoutVars>
      </dgm:prSet>
      <dgm:spPr/>
    </dgm:pt>
    <dgm:pt modelId="{6E980729-F833-4569-8AE1-2BD4513846C8}" type="pres">
      <dgm:prSet presAssocID="{66C5322E-E278-41BA-A1E2-C2093FA099EF}" presName="spaceBetweenRectangles" presStyleCnt="0"/>
      <dgm:spPr/>
    </dgm:pt>
    <dgm:pt modelId="{56FB911C-3C24-4BAD-8137-58B8AD33A77B}" type="pres">
      <dgm:prSet presAssocID="{C58D8E2E-F7F1-416C-B15D-D562E6692F17}" presName="parentLin" presStyleCnt="0"/>
      <dgm:spPr/>
    </dgm:pt>
    <dgm:pt modelId="{F8D6DC3D-6104-4096-A42B-1662551747AA}" type="pres">
      <dgm:prSet presAssocID="{C58D8E2E-F7F1-416C-B15D-D562E6692F17}" presName="parentLeftMargin" presStyleLbl="node1" presStyleIdx="1" presStyleCnt="3"/>
      <dgm:spPr/>
    </dgm:pt>
    <dgm:pt modelId="{D1A8ACB9-DF74-48E2-851B-12713F7D46CF}" type="pres">
      <dgm:prSet presAssocID="{C58D8E2E-F7F1-416C-B15D-D562E6692F17}" presName="parentText" presStyleLbl="node1" presStyleIdx="2" presStyleCnt="3">
        <dgm:presLayoutVars>
          <dgm:chMax val="0"/>
          <dgm:bulletEnabled val="1"/>
        </dgm:presLayoutVars>
      </dgm:prSet>
      <dgm:spPr/>
    </dgm:pt>
    <dgm:pt modelId="{90268684-AE00-450D-857D-E6171FCC820B}" type="pres">
      <dgm:prSet presAssocID="{C58D8E2E-F7F1-416C-B15D-D562E6692F17}" presName="negativeSpace" presStyleCnt="0"/>
      <dgm:spPr/>
    </dgm:pt>
    <dgm:pt modelId="{5AC2AE80-070C-48EA-98FD-C66E0DA3A5FF}" type="pres">
      <dgm:prSet presAssocID="{C58D8E2E-F7F1-416C-B15D-D562E6692F17}" presName="childText" presStyleLbl="conFgAcc1" presStyleIdx="2" presStyleCnt="3">
        <dgm:presLayoutVars>
          <dgm:bulletEnabled val="1"/>
        </dgm:presLayoutVars>
      </dgm:prSet>
      <dgm:spPr/>
    </dgm:pt>
  </dgm:ptLst>
  <dgm:cxnLst>
    <dgm:cxn modelId="{24246540-08D0-4A3D-B3EE-3FF1A484BCF9}" srcId="{07669654-4D4E-419C-AC03-27C75AC688DE}" destId="{8BB05B05-F212-4653-A28F-1FDCF770AB85}" srcOrd="1" destOrd="0" parTransId="{FE00E017-D053-42B3-AFA7-6D8F047A07CA}" sibTransId="{66C5322E-E278-41BA-A1E2-C2093FA099EF}"/>
    <dgm:cxn modelId="{F94A255E-2C2E-45FA-9B58-00ED88058C8C}" type="presOf" srcId="{C58D8E2E-F7F1-416C-B15D-D562E6692F17}" destId="{F8D6DC3D-6104-4096-A42B-1662551747AA}" srcOrd="0" destOrd="0" presId="urn:microsoft.com/office/officeart/2005/8/layout/list1#1"/>
    <dgm:cxn modelId="{C3C2C95F-FD0C-4CE8-A61C-B6043A08C264}" srcId="{07669654-4D4E-419C-AC03-27C75AC688DE}" destId="{C58D8E2E-F7F1-416C-B15D-D562E6692F17}" srcOrd="2" destOrd="0" parTransId="{EAE72BA2-53D2-4EAB-8880-0CB138E61DBE}" sibTransId="{A2F77980-6F77-4E53-99FB-2CC443B5B413}"/>
    <dgm:cxn modelId="{E6E64745-307D-48EA-A52A-D19D6F2B04E5}" type="presOf" srcId="{8BB05B05-F212-4653-A28F-1FDCF770AB85}" destId="{C1110D1F-9D32-4189-8383-413304614695}" srcOrd="0" destOrd="0" presId="urn:microsoft.com/office/officeart/2005/8/layout/list1#1"/>
    <dgm:cxn modelId="{A0B01346-F736-4FB8-87A4-BD61EE1136F5}" type="presOf" srcId="{8BB05B05-F212-4653-A28F-1FDCF770AB85}" destId="{BBA1DA06-9C5F-4E1C-9A5F-9DE5FA0184C5}" srcOrd="1" destOrd="0" presId="urn:microsoft.com/office/officeart/2005/8/layout/list1#1"/>
    <dgm:cxn modelId="{0A1A4E55-3734-4078-800D-6D8838656D67}" type="presOf" srcId="{07669654-4D4E-419C-AC03-27C75AC688DE}" destId="{990E8CAA-E195-4A69-96CA-2A8D914C1E01}" srcOrd="0" destOrd="0" presId="urn:microsoft.com/office/officeart/2005/8/layout/list1#1"/>
    <dgm:cxn modelId="{008FA0B8-CD8D-42FF-AAA3-1ED2053A122F}" type="presOf" srcId="{5C3FF256-2747-468A-AB94-6BDC59CF6D25}" destId="{5AFA7867-4CEC-45C1-BC9F-1F8D52105BD3}" srcOrd="1" destOrd="0" presId="urn:microsoft.com/office/officeart/2005/8/layout/list1#1"/>
    <dgm:cxn modelId="{8819B2BD-FC07-49EF-AC39-28915D9EE2E1}" srcId="{07669654-4D4E-419C-AC03-27C75AC688DE}" destId="{5C3FF256-2747-468A-AB94-6BDC59CF6D25}" srcOrd="0" destOrd="0" parTransId="{B8723DEC-625D-482B-AB38-69070DE48112}" sibTransId="{F2CB03C0-44B6-4721-993C-C361C286D79E}"/>
    <dgm:cxn modelId="{03CA42D2-FDA8-41FD-A10F-E3873C18DD6F}" type="presOf" srcId="{C58D8E2E-F7F1-416C-B15D-D562E6692F17}" destId="{D1A8ACB9-DF74-48E2-851B-12713F7D46CF}" srcOrd="1" destOrd="0" presId="urn:microsoft.com/office/officeart/2005/8/layout/list1#1"/>
    <dgm:cxn modelId="{044501F3-5D9E-45D0-B49A-012F33943856}" type="presOf" srcId="{5C3FF256-2747-468A-AB94-6BDC59CF6D25}" destId="{3DE09C9B-90F5-4196-BFE1-3ED9A11CBDBD}" srcOrd="0" destOrd="0" presId="urn:microsoft.com/office/officeart/2005/8/layout/list1#1"/>
    <dgm:cxn modelId="{323C4E6C-1DBC-4913-87C3-DEF129A1EC85}" type="presParOf" srcId="{990E8CAA-E195-4A69-96CA-2A8D914C1E01}" destId="{7C1D2765-354F-4F3B-B637-3F844A30697C}" srcOrd="0" destOrd="0" presId="urn:microsoft.com/office/officeart/2005/8/layout/list1#1"/>
    <dgm:cxn modelId="{13A3DAA8-0879-4A7A-92CC-9C9C886710CB}" type="presParOf" srcId="{7C1D2765-354F-4F3B-B637-3F844A30697C}" destId="{3DE09C9B-90F5-4196-BFE1-3ED9A11CBDBD}" srcOrd="0" destOrd="0" presId="urn:microsoft.com/office/officeart/2005/8/layout/list1#1"/>
    <dgm:cxn modelId="{D8EF865C-67C8-4D67-AF07-952A78A97C62}" type="presParOf" srcId="{7C1D2765-354F-4F3B-B637-3F844A30697C}" destId="{5AFA7867-4CEC-45C1-BC9F-1F8D52105BD3}" srcOrd="1" destOrd="0" presId="urn:microsoft.com/office/officeart/2005/8/layout/list1#1"/>
    <dgm:cxn modelId="{A8ADFCF3-3B66-4834-A6B8-AAD0C441C25C}" type="presParOf" srcId="{990E8CAA-E195-4A69-96CA-2A8D914C1E01}" destId="{A3B523E8-B281-4B46-96B3-079794D6C3E0}" srcOrd="1" destOrd="0" presId="urn:microsoft.com/office/officeart/2005/8/layout/list1#1"/>
    <dgm:cxn modelId="{2C2C2436-BCC1-4CE3-9275-413A131C0F26}" type="presParOf" srcId="{990E8CAA-E195-4A69-96CA-2A8D914C1E01}" destId="{84C3E56B-0B6E-4EBC-AE9C-3C7C97AF3B82}" srcOrd="2" destOrd="0" presId="urn:microsoft.com/office/officeart/2005/8/layout/list1#1"/>
    <dgm:cxn modelId="{3D144544-8BC5-4A35-94A2-B7E99B880B5A}" type="presParOf" srcId="{990E8CAA-E195-4A69-96CA-2A8D914C1E01}" destId="{072D64F6-914A-42EF-A9A0-84F6383BAFC2}" srcOrd="3" destOrd="0" presId="urn:microsoft.com/office/officeart/2005/8/layout/list1#1"/>
    <dgm:cxn modelId="{045D6C21-2156-4800-9D86-76901AD379D9}" type="presParOf" srcId="{990E8CAA-E195-4A69-96CA-2A8D914C1E01}" destId="{29875014-87ED-4798-85A9-C049932CEB27}" srcOrd="4" destOrd="0" presId="urn:microsoft.com/office/officeart/2005/8/layout/list1#1"/>
    <dgm:cxn modelId="{1F2C0604-A001-4C58-9690-75BB80B29B0A}" type="presParOf" srcId="{29875014-87ED-4798-85A9-C049932CEB27}" destId="{C1110D1F-9D32-4189-8383-413304614695}" srcOrd="0" destOrd="0" presId="urn:microsoft.com/office/officeart/2005/8/layout/list1#1"/>
    <dgm:cxn modelId="{B3395CA5-0472-4FB6-88D9-CB17301860BC}" type="presParOf" srcId="{29875014-87ED-4798-85A9-C049932CEB27}" destId="{BBA1DA06-9C5F-4E1C-9A5F-9DE5FA0184C5}" srcOrd="1" destOrd="0" presId="urn:microsoft.com/office/officeart/2005/8/layout/list1#1"/>
    <dgm:cxn modelId="{EFF3E0E5-42EA-4736-8D02-8D8A783859C8}" type="presParOf" srcId="{990E8CAA-E195-4A69-96CA-2A8D914C1E01}" destId="{C54F0B69-9665-4058-A1DB-50423DA747F1}" srcOrd="5" destOrd="0" presId="urn:microsoft.com/office/officeart/2005/8/layout/list1#1"/>
    <dgm:cxn modelId="{1C88A97B-F4DD-427C-932C-0C950C5EF7D2}" type="presParOf" srcId="{990E8CAA-E195-4A69-96CA-2A8D914C1E01}" destId="{1F8823F8-7F53-442A-95F9-616C425F29DD}" srcOrd="6" destOrd="0" presId="urn:microsoft.com/office/officeart/2005/8/layout/list1#1"/>
    <dgm:cxn modelId="{F65FBA0E-BD6C-4BD9-8BC7-1CF7F2E0E82E}" type="presParOf" srcId="{990E8CAA-E195-4A69-96CA-2A8D914C1E01}" destId="{6E980729-F833-4569-8AE1-2BD4513846C8}" srcOrd="7" destOrd="0" presId="urn:microsoft.com/office/officeart/2005/8/layout/list1#1"/>
    <dgm:cxn modelId="{B8C9014F-B7CF-4E3A-9241-67B09192CC9D}" type="presParOf" srcId="{990E8CAA-E195-4A69-96CA-2A8D914C1E01}" destId="{56FB911C-3C24-4BAD-8137-58B8AD33A77B}" srcOrd="8" destOrd="0" presId="urn:microsoft.com/office/officeart/2005/8/layout/list1#1"/>
    <dgm:cxn modelId="{EC63505B-6210-4B92-BE77-D65FE659D357}" type="presParOf" srcId="{56FB911C-3C24-4BAD-8137-58B8AD33A77B}" destId="{F8D6DC3D-6104-4096-A42B-1662551747AA}" srcOrd="0" destOrd="0" presId="urn:microsoft.com/office/officeart/2005/8/layout/list1#1"/>
    <dgm:cxn modelId="{3E0EBB10-6DCC-4B78-921D-F4043A635118}" type="presParOf" srcId="{56FB911C-3C24-4BAD-8137-58B8AD33A77B}" destId="{D1A8ACB9-DF74-48E2-851B-12713F7D46CF}" srcOrd="1" destOrd="0" presId="urn:microsoft.com/office/officeart/2005/8/layout/list1#1"/>
    <dgm:cxn modelId="{C91A531B-D926-4FE8-B23D-88ADA1DCDB66}" type="presParOf" srcId="{990E8CAA-E195-4A69-96CA-2A8D914C1E01}" destId="{90268684-AE00-450D-857D-E6171FCC820B}" srcOrd="9" destOrd="0" presId="urn:microsoft.com/office/officeart/2005/8/layout/list1#1"/>
    <dgm:cxn modelId="{70DB2DEB-59E8-49B4-A836-C0DD8C3037BA}" type="presParOf" srcId="{990E8CAA-E195-4A69-96CA-2A8D914C1E01}" destId="{5AC2AE80-070C-48EA-98FD-C66E0DA3A5FF}" srcOrd="10"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84973E-EE3D-47FE-938A-A7EE333659B1}" type="doc">
      <dgm:prSet loTypeId="urn:microsoft.com/office/officeart/2005/8/layout/hierarchy3#1" loCatId="hierarchy" qsTypeId="urn:microsoft.com/office/officeart/2005/8/quickstyle/simple1#2" qsCatId="simple" csTypeId="urn:microsoft.com/office/officeart/2005/8/colors/accent1_2#2" csCatId="accent1" phldr="1"/>
      <dgm:spPr/>
      <dgm:t>
        <a:bodyPr/>
        <a:lstStyle/>
        <a:p>
          <a:endParaRPr lang="zh-CN" altLang="en-US"/>
        </a:p>
      </dgm:t>
    </dgm:pt>
    <dgm:pt modelId="{7A5B137A-29E9-42B9-AA1E-06267E6EEAEA}">
      <dgm:prSet phldrT="[文本]"/>
      <dgm:spPr/>
      <dgm:t>
        <a:bodyPr/>
        <a:lstStyle/>
        <a:p>
          <a:r>
            <a:rPr lang="zh-CN" altLang="en-US" dirty="0"/>
            <a:t>技术开发</a:t>
          </a:r>
        </a:p>
      </dgm:t>
    </dgm:pt>
    <dgm:pt modelId="{612A488F-AD75-4FD9-82EE-47DD393CE9FC}" type="parTrans" cxnId="{4085CEEA-93B6-497C-91B8-44DF93E1EB48}">
      <dgm:prSet/>
      <dgm:spPr/>
      <dgm:t>
        <a:bodyPr/>
        <a:lstStyle/>
        <a:p>
          <a:endParaRPr lang="zh-CN" altLang="en-US"/>
        </a:p>
      </dgm:t>
    </dgm:pt>
    <dgm:pt modelId="{7D6FBA9E-98BD-4B6C-A9A6-E923BF5EC0F0}" type="sibTrans" cxnId="{4085CEEA-93B6-497C-91B8-44DF93E1EB48}">
      <dgm:prSet/>
      <dgm:spPr/>
      <dgm:t>
        <a:bodyPr/>
        <a:lstStyle/>
        <a:p>
          <a:endParaRPr lang="zh-CN" altLang="en-US"/>
        </a:p>
      </dgm:t>
    </dgm:pt>
    <dgm:pt modelId="{DABA5C9D-D537-46AA-81AE-24FA7CE084AE}">
      <dgm:prSet phldrT="[文本]"/>
      <dgm:spPr/>
      <dgm:t>
        <a:bodyPr/>
        <a:lstStyle/>
        <a:p>
          <a:r>
            <a:rPr lang="zh-CN" altLang="en-US" dirty="0"/>
            <a:t>自主创新</a:t>
          </a:r>
        </a:p>
      </dgm:t>
    </dgm:pt>
    <dgm:pt modelId="{3F6B438B-A3E4-46F9-A1BA-6B617F116963}" type="parTrans" cxnId="{EA0C65B7-FB74-4776-AA9C-4365509F3417}">
      <dgm:prSet/>
      <dgm:spPr/>
      <dgm:t>
        <a:bodyPr/>
        <a:lstStyle/>
        <a:p>
          <a:endParaRPr lang="zh-CN" altLang="en-US"/>
        </a:p>
      </dgm:t>
    </dgm:pt>
    <dgm:pt modelId="{813E707E-A940-435D-8E1C-60A85145CAC0}" type="sibTrans" cxnId="{EA0C65B7-FB74-4776-AA9C-4365509F3417}">
      <dgm:prSet/>
      <dgm:spPr/>
      <dgm:t>
        <a:bodyPr/>
        <a:lstStyle/>
        <a:p>
          <a:endParaRPr lang="zh-CN" altLang="en-US"/>
        </a:p>
      </dgm:t>
    </dgm:pt>
    <dgm:pt modelId="{824D1C57-5246-42DB-A6D5-62DD8EE9525C}">
      <dgm:prSet phldrT="[文本]"/>
      <dgm:spPr/>
      <dgm:t>
        <a:bodyPr/>
        <a:lstStyle/>
        <a:p>
          <a:r>
            <a:rPr lang="zh-CN" altLang="en-US" dirty="0"/>
            <a:t>产学研</a:t>
          </a:r>
        </a:p>
      </dgm:t>
    </dgm:pt>
    <dgm:pt modelId="{510BB682-472A-4A05-A1D3-7451C319594E}" type="parTrans" cxnId="{4C59939C-D1E0-49F8-BF30-694CDF40F899}">
      <dgm:prSet/>
      <dgm:spPr/>
      <dgm:t>
        <a:bodyPr/>
        <a:lstStyle/>
        <a:p>
          <a:endParaRPr lang="zh-CN" altLang="en-US"/>
        </a:p>
      </dgm:t>
    </dgm:pt>
    <dgm:pt modelId="{C71E4FFA-0D20-4F64-AA29-A5EC9DC681FA}" type="sibTrans" cxnId="{4C59939C-D1E0-49F8-BF30-694CDF40F899}">
      <dgm:prSet/>
      <dgm:spPr/>
      <dgm:t>
        <a:bodyPr/>
        <a:lstStyle/>
        <a:p>
          <a:endParaRPr lang="zh-CN" altLang="en-US"/>
        </a:p>
      </dgm:t>
    </dgm:pt>
    <dgm:pt modelId="{E1B89529-891B-4223-B98A-58CC543A6D53}">
      <dgm:prSet phldrT="[文本]"/>
      <dgm:spPr/>
      <dgm:t>
        <a:bodyPr/>
        <a:lstStyle/>
        <a:p>
          <a:r>
            <a:rPr lang="zh-CN" altLang="en-US" dirty="0"/>
            <a:t>人才团队</a:t>
          </a:r>
        </a:p>
      </dgm:t>
    </dgm:pt>
    <dgm:pt modelId="{B237BB81-E37D-46E6-8853-7DF8072EEF4A}" type="parTrans" cxnId="{0A2E0993-844B-41E4-864B-5F684CF0D5C9}">
      <dgm:prSet/>
      <dgm:spPr/>
      <dgm:t>
        <a:bodyPr/>
        <a:lstStyle/>
        <a:p>
          <a:endParaRPr lang="zh-CN" altLang="en-US"/>
        </a:p>
      </dgm:t>
    </dgm:pt>
    <dgm:pt modelId="{E3451EA9-A5FE-4963-B6DD-43855BE416C8}" type="sibTrans" cxnId="{0A2E0993-844B-41E4-864B-5F684CF0D5C9}">
      <dgm:prSet/>
      <dgm:spPr/>
      <dgm:t>
        <a:bodyPr/>
        <a:lstStyle/>
        <a:p>
          <a:endParaRPr lang="zh-CN" altLang="en-US"/>
        </a:p>
      </dgm:t>
    </dgm:pt>
    <dgm:pt modelId="{F51A315C-E3A6-4F24-94DA-9D71A64BE77B}">
      <dgm:prSet phldrT="[文本]"/>
      <dgm:spPr/>
      <dgm:t>
        <a:bodyPr/>
        <a:lstStyle/>
        <a:p>
          <a:r>
            <a:rPr lang="zh-CN" altLang="en-US" dirty="0"/>
            <a:t>专业齐全</a:t>
          </a:r>
        </a:p>
      </dgm:t>
    </dgm:pt>
    <dgm:pt modelId="{29C06BF3-821D-4CE9-B009-9BDDDA5BFF64}" type="parTrans" cxnId="{883E1B8C-209D-4BDA-901C-0F7DB2BD4AB3}">
      <dgm:prSet/>
      <dgm:spPr/>
      <dgm:t>
        <a:bodyPr/>
        <a:lstStyle/>
        <a:p>
          <a:endParaRPr lang="zh-CN" altLang="en-US"/>
        </a:p>
      </dgm:t>
    </dgm:pt>
    <dgm:pt modelId="{E0146F73-84F8-4760-BF46-28F1E5620114}" type="sibTrans" cxnId="{883E1B8C-209D-4BDA-901C-0F7DB2BD4AB3}">
      <dgm:prSet/>
      <dgm:spPr/>
      <dgm:t>
        <a:bodyPr/>
        <a:lstStyle/>
        <a:p>
          <a:endParaRPr lang="zh-CN" altLang="en-US"/>
        </a:p>
      </dgm:t>
    </dgm:pt>
    <dgm:pt modelId="{8052B1CD-9039-47ED-8850-2ACC6798EF10}">
      <dgm:prSet phldrT="[文本]"/>
      <dgm:spPr/>
      <dgm:t>
        <a:bodyPr/>
        <a:lstStyle/>
        <a:p>
          <a:r>
            <a:rPr lang="zh-CN" altLang="en-US" dirty="0"/>
            <a:t>国内国际</a:t>
          </a:r>
        </a:p>
      </dgm:t>
    </dgm:pt>
    <dgm:pt modelId="{2C11FD80-73FC-450A-AE21-8407B5F7E2AA}" type="parTrans" cxnId="{BB2EC101-00F7-4157-845B-C8F053535511}">
      <dgm:prSet/>
      <dgm:spPr/>
      <dgm:t>
        <a:bodyPr/>
        <a:lstStyle/>
        <a:p>
          <a:endParaRPr lang="zh-CN" altLang="en-US"/>
        </a:p>
      </dgm:t>
    </dgm:pt>
    <dgm:pt modelId="{DD16D4D7-4530-4F8C-B689-0DBEC1C94736}" type="sibTrans" cxnId="{BB2EC101-00F7-4157-845B-C8F053535511}">
      <dgm:prSet/>
      <dgm:spPr/>
      <dgm:t>
        <a:bodyPr/>
        <a:lstStyle/>
        <a:p>
          <a:endParaRPr lang="zh-CN" altLang="en-US"/>
        </a:p>
      </dgm:t>
    </dgm:pt>
    <dgm:pt modelId="{ECF750CD-5596-49A2-A86D-01781096EE43}">
      <dgm:prSet/>
      <dgm:spPr/>
      <dgm:t>
        <a:bodyPr/>
        <a:lstStyle/>
        <a:p>
          <a:r>
            <a:rPr lang="zh-CN" altLang="en-US" dirty="0"/>
            <a:t>老中青</a:t>
          </a:r>
        </a:p>
      </dgm:t>
    </dgm:pt>
    <dgm:pt modelId="{924CA846-5228-49BD-BBC3-B7E3C3096B67}" type="parTrans" cxnId="{693A6693-08F9-4017-8A24-A07BBD462528}">
      <dgm:prSet/>
      <dgm:spPr/>
      <dgm:t>
        <a:bodyPr/>
        <a:lstStyle/>
        <a:p>
          <a:endParaRPr lang="zh-CN" altLang="en-US"/>
        </a:p>
      </dgm:t>
    </dgm:pt>
    <dgm:pt modelId="{2713B9E0-8525-4096-A557-F5A387E743C0}" type="sibTrans" cxnId="{693A6693-08F9-4017-8A24-A07BBD462528}">
      <dgm:prSet/>
      <dgm:spPr/>
      <dgm:t>
        <a:bodyPr/>
        <a:lstStyle/>
        <a:p>
          <a:endParaRPr lang="zh-CN" altLang="en-US"/>
        </a:p>
      </dgm:t>
    </dgm:pt>
    <dgm:pt modelId="{D9EEB23F-7F07-4FBE-9DCE-6691B133265B}">
      <dgm:prSet/>
      <dgm:spPr/>
      <dgm:t>
        <a:bodyPr/>
        <a:lstStyle/>
        <a:p>
          <a:r>
            <a:rPr lang="zh-CN" altLang="en-US" dirty="0"/>
            <a:t>工程师</a:t>
          </a:r>
          <a:endParaRPr lang="en-US" altLang="zh-CN" dirty="0"/>
        </a:p>
        <a:p>
          <a:r>
            <a:rPr lang="zh-CN" altLang="en-US" dirty="0"/>
            <a:t>技师</a:t>
          </a:r>
        </a:p>
      </dgm:t>
    </dgm:pt>
    <dgm:pt modelId="{959A123F-93C1-45BE-B307-79466C43DA86}" type="parTrans" cxnId="{CD437AB5-61AD-4660-A5D2-1904E63A23DB}">
      <dgm:prSet/>
      <dgm:spPr/>
      <dgm:t>
        <a:bodyPr/>
        <a:lstStyle/>
        <a:p>
          <a:endParaRPr lang="zh-CN" altLang="en-US"/>
        </a:p>
      </dgm:t>
    </dgm:pt>
    <dgm:pt modelId="{F2BB5D21-017F-4496-9E8C-4ADB9DA04CE0}" type="sibTrans" cxnId="{CD437AB5-61AD-4660-A5D2-1904E63A23DB}">
      <dgm:prSet/>
      <dgm:spPr/>
      <dgm:t>
        <a:bodyPr/>
        <a:lstStyle/>
        <a:p>
          <a:endParaRPr lang="zh-CN" altLang="en-US"/>
        </a:p>
      </dgm:t>
    </dgm:pt>
    <dgm:pt modelId="{21F6DFF0-B994-4E67-95D7-23994707B6CE}" type="pres">
      <dgm:prSet presAssocID="{E484973E-EE3D-47FE-938A-A7EE333659B1}" presName="diagram" presStyleCnt="0">
        <dgm:presLayoutVars>
          <dgm:chPref val="1"/>
          <dgm:dir/>
          <dgm:animOne val="branch"/>
          <dgm:animLvl val="lvl"/>
          <dgm:resizeHandles/>
        </dgm:presLayoutVars>
      </dgm:prSet>
      <dgm:spPr/>
    </dgm:pt>
    <dgm:pt modelId="{EBEEB532-2596-421D-A47F-569E7B65588E}" type="pres">
      <dgm:prSet presAssocID="{7A5B137A-29E9-42B9-AA1E-06267E6EEAEA}" presName="root" presStyleCnt="0"/>
      <dgm:spPr/>
    </dgm:pt>
    <dgm:pt modelId="{24AB2C6A-3751-4989-B2B0-F6FDE75D98B3}" type="pres">
      <dgm:prSet presAssocID="{7A5B137A-29E9-42B9-AA1E-06267E6EEAEA}" presName="rootComposite" presStyleCnt="0"/>
      <dgm:spPr/>
    </dgm:pt>
    <dgm:pt modelId="{887495E0-FAAB-4CFC-8DFB-176E5D3FEB29}" type="pres">
      <dgm:prSet presAssocID="{7A5B137A-29E9-42B9-AA1E-06267E6EEAEA}" presName="rootText" presStyleLbl="node1" presStyleIdx="0" presStyleCnt="2"/>
      <dgm:spPr/>
    </dgm:pt>
    <dgm:pt modelId="{7A94CC6D-D25F-4D52-B61D-4B463A78AF0D}" type="pres">
      <dgm:prSet presAssocID="{7A5B137A-29E9-42B9-AA1E-06267E6EEAEA}" presName="rootConnector" presStyleLbl="node1" presStyleIdx="0" presStyleCnt="2"/>
      <dgm:spPr/>
    </dgm:pt>
    <dgm:pt modelId="{50B544DD-F1FB-4245-A51F-F8DFEBA3F42E}" type="pres">
      <dgm:prSet presAssocID="{7A5B137A-29E9-42B9-AA1E-06267E6EEAEA}" presName="childShape" presStyleCnt="0"/>
      <dgm:spPr/>
    </dgm:pt>
    <dgm:pt modelId="{19C8E6C5-6BDD-4F2B-A69D-3A4F4841D7CB}" type="pres">
      <dgm:prSet presAssocID="{3F6B438B-A3E4-46F9-A1BA-6B617F116963}" presName="Name13" presStyleLbl="parChTrans1D2" presStyleIdx="0" presStyleCnt="6"/>
      <dgm:spPr/>
    </dgm:pt>
    <dgm:pt modelId="{BBDE2E1D-1D52-465A-8041-6F2E51EB567B}" type="pres">
      <dgm:prSet presAssocID="{DABA5C9D-D537-46AA-81AE-24FA7CE084AE}" presName="childText" presStyleLbl="bgAcc1" presStyleIdx="0" presStyleCnt="6">
        <dgm:presLayoutVars>
          <dgm:bulletEnabled val="1"/>
        </dgm:presLayoutVars>
      </dgm:prSet>
      <dgm:spPr/>
    </dgm:pt>
    <dgm:pt modelId="{E7828DA5-8728-4BBC-B979-F5D0B0CF4F76}" type="pres">
      <dgm:prSet presAssocID="{510BB682-472A-4A05-A1D3-7451C319594E}" presName="Name13" presStyleLbl="parChTrans1D2" presStyleIdx="1" presStyleCnt="6"/>
      <dgm:spPr/>
    </dgm:pt>
    <dgm:pt modelId="{09598E9B-D3F6-48FD-8DB5-9EA752B8650A}" type="pres">
      <dgm:prSet presAssocID="{824D1C57-5246-42DB-A6D5-62DD8EE9525C}" presName="childText" presStyleLbl="bgAcc1" presStyleIdx="1" presStyleCnt="6">
        <dgm:presLayoutVars>
          <dgm:bulletEnabled val="1"/>
        </dgm:presLayoutVars>
      </dgm:prSet>
      <dgm:spPr/>
    </dgm:pt>
    <dgm:pt modelId="{F3CD74EE-32F6-4C61-A156-9945FE28EC71}" type="pres">
      <dgm:prSet presAssocID="{E1B89529-891B-4223-B98A-58CC543A6D53}" presName="root" presStyleCnt="0"/>
      <dgm:spPr/>
    </dgm:pt>
    <dgm:pt modelId="{4563E48C-A4A1-4D85-9D8C-C7BFC6287A75}" type="pres">
      <dgm:prSet presAssocID="{E1B89529-891B-4223-B98A-58CC543A6D53}" presName="rootComposite" presStyleCnt="0"/>
      <dgm:spPr/>
    </dgm:pt>
    <dgm:pt modelId="{969D4B48-1C74-4FF6-AE4A-9916436EB1EB}" type="pres">
      <dgm:prSet presAssocID="{E1B89529-891B-4223-B98A-58CC543A6D53}" presName="rootText" presStyleLbl="node1" presStyleIdx="1" presStyleCnt="2"/>
      <dgm:spPr/>
    </dgm:pt>
    <dgm:pt modelId="{83A7A526-BE27-4DF4-B4BF-1DC183AFBE0E}" type="pres">
      <dgm:prSet presAssocID="{E1B89529-891B-4223-B98A-58CC543A6D53}" presName="rootConnector" presStyleLbl="node1" presStyleIdx="1" presStyleCnt="2"/>
      <dgm:spPr/>
    </dgm:pt>
    <dgm:pt modelId="{ACCFC209-5C06-43FD-9794-C7D7804F0E09}" type="pres">
      <dgm:prSet presAssocID="{E1B89529-891B-4223-B98A-58CC543A6D53}" presName="childShape" presStyleCnt="0"/>
      <dgm:spPr/>
    </dgm:pt>
    <dgm:pt modelId="{C1413963-9019-470B-9EDC-DAC993711646}" type="pres">
      <dgm:prSet presAssocID="{29C06BF3-821D-4CE9-B009-9BDDDA5BFF64}" presName="Name13" presStyleLbl="parChTrans1D2" presStyleIdx="2" presStyleCnt="6"/>
      <dgm:spPr/>
    </dgm:pt>
    <dgm:pt modelId="{3A4D966D-E7B2-475A-AE92-D66FDEA5409D}" type="pres">
      <dgm:prSet presAssocID="{F51A315C-E3A6-4F24-94DA-9D71A64BE77B}" presName="childText" presStyleLbl="bgAcc1" presStyleIdx="2" presStyleCnt="6">
        <dgm:presLayoutVars>
          <dgm:bulletEnabled val="1"/>
        </dgm:presLayoutVars>
      </dgm:prSet>
      <dgm:spPr/>
    </dgm:pt>
    <dgm:pt modelId="{3495F0A1-5DB1-4913-8913-82193ADAC9F0}" type="pres">
      <dgm:prSet presAssocID="{2C11FD80-73FC-450A-AE21-8407B5F7E2AA}" presName="Name13" presStyleLbl="parChTrans1D2" presStyleIdx="3" presStyleCnt="6"/>
      <dgm:spPr/>
    </dgm:pt>
    <dgm:pt modelId="{9EE48E2A-D32C-4AF0-BB0C-D5B663DF2F25}" type="pres">
      <dgm:prSet presAssocID="{8052B1CD-9039-47ED-8850-2ACC6798EF10}" presName="childText" presStyleLbl="bgAcc1" presStyleIdx="3" presStyleCnt="6">
        <dgm:presLayoutVars>
          <dgm:bulletEnabled val="1"/>
        </dgm:presLayoutVars>
      </dgm:prSet>
      <dgm:spPr/>
    </dgm:pt>
    <dgm:pt modelId="{E9B72EE2-CEB0-4C83-8181-F4CFE077F999}" type="pres">
      <dgm:prSet presAssocID="{924CA846-5228-49BD-BBC3-B7E3C3096B67}" presName="Name13" presStyleLbl="parChTrans1D2" presStyleIdx="4" presStyleCnt="6"/>
      <dgm:spPr/>
    </dgm:pt>
    <dgm:pt modelId="{54B027A0-65CF-4759-9BEA-2BBB9ED952D3}" type="pres">
      <dgm:prSet presAssocID="{ECF750CD-5596-49A2-A86D-01781096EE43}" presName="childText" presStyleLbl="bgAcc1" presStyleIdx="4" presStyleCnt="6">
        <dgm:presLayoutVars>
          <dgm:bulletEnabled val="1"/>
        </dgm:presLayoutVars>
      </dgm:prSet>
      <dgm:spPr/>
    </dgm:pt>
    <dgm:pt modelId="{A96B11C5-59B8-4EBF-9374-7ECD0C988B99}" type="pres">
      <dgm:prSet presAssocID="{959A123F-93C1-45BE-B307-79466C43DA86}" presName="Name13" presStyleLbl="parChTrans1D2" presStyleIdx="5" presStyleCnt="6"/>
      <dgm:spPr/>
    </dgm:pt>
    <dgm:pt modelId="{B40CDA76-B201-49ED-B262-10A92C82EFEA}" type="pres">
      <dgm:prSet presAssocID="{D9EEB23F-7F07-4FBE-9DCE-6691B133265B}" presName="childText" presStyleLbl="bgAcc1" presStyleIdx="5" presStyleCnt="6">
        <dgm:presLayoutVars>
          <dgm:bulletEnabled val="1"/>
        </dgm:presLayoutVars>
      </dgm:prSet>
      <dgm:spPr/>
    </dgm:pt>
  </dgm:ptLst>
  <dgm:cxnLst>
    <dgm:cxn modelId="{BB2EC101-00F7-4157-845B-C8F053535511}" srcId="{E1B89529-891B-4223-B98A-58CC543A6D53}" destId="{8052B1CD-9039-47ED-8850-2ACC6798EF10}" srcOrd="1" destOrd="0" parTransId="{2C11FD80-73FC-450A-AE21-8407B5F7E2AA}" sibTransId="{DD16D4D7-4530-4F8C-B689-0DBEC1C94736}"/>
    <dgm:cxn modelId="{9AF25D09-D66C-45F8-A29A-5C4EDF6C4EBE}" type="presOf" srcId="{E484973E-EE3D-47FE-938A-A7EE333659B1}" destId="{21F6DFF0-B994-4E67-95D7-23994707B6CE}" srcOrd="0" destOrd="0" presId="urn:microsoft.com/office/officeart/2005/8/layout/hierarchy3#1"/>
    <dgm:cxn modelId="{0AADBF2A-99E2-448E-A124-C208C080F6CF}" type="presOf" srcId="{7A5B137A-29E9-42B9-AA1E-06267E6EEAEA}" destId="{7A94CC6D-D25F-4D52-B61D-4B463A78AF0D}" srcOrd="1" destOrd="0" presId="urn:microsoft.com/office/officeart/2005/8/layout/hierarchy3#1"/>
    <dgm:cxn modelId="{4F28462D-70B7-481D-A91E-73CE1F8E797C}" type="presOf" srcId="{29C06BF3-821D-4CE9-B009-9BDDDA5BFF64}" destId="{C1413963-9019-470B-9EDC-DAC993711646}" srcOrd="0" destOrd="0" presId="urn:microsoft.com/office/officeart/2005/8/layout/hierarchy3#1"/>
    <dgm:cxn modelId="{C9B23E3F-F57D-47E8-9E35-B1C56583B887}" type="presOf" srcId="{924CA846-5228-49BD-BBC3-B7E3C3096B67}" destId="{E9B72EE2-CEB0-4C83-8181-F4CFE077F999}" srcOrd="0" destOrd="0" presId="urn:microsoft.com/office/officeart/2005/8/layout/hierarchy3#1"/>
    <dgm:cxn modelId="{65969F63-9583-4F92-81A2-AA29B8154A07}" type="presOf" srcId="{DABA5C9D-D537-46AA-81AE-24FA7CE084AE}" destId="{BBDE2E1D-1D52-465A-8041-6F2E51EB567B}" srcOrd="0" destOrd="0" presId="urn:microsoft.com/office/officeart/2005/8/layout/hierarchy3#1"/>
    <dgm:cxn modelId="{62757049-DD4A-46ED-826C-B0925A134FEE}" type="presOf" srcId="{824D1C57-5246-42DB-A6D5-62DD8EE9525C}" destId="{09598E9B-D3F6-48FD-8DB5-9EA752B8650A}" srcOrd="0" destOrd="0" presId="urn:microsoft.com/office/officeart/2005/8/layout/hierarchy3#1"/>
    <dgm:cxn modelId="{0350F56C-F7D3-4D1C-B030-82094A0F2338}" type="presOf" srcId="{D9EEB23F-7F07-4FBE-9DCE-6691B133265B}" destId="{B40CDA76-B201-49ED-B262-10A92C82EFEA}" srcOrd="0" destOrd="0" presId="urn:microsoft.com/office/officeart/2005/8/layout/hierarchy3#1"/>
    <dgm:cxn modelId="{90D8844D-85C2-49BD-888D-577043F0D507}" type="presOf" srcId="{E1B89529-891B-4223-B98A-58CC543A6D53}" destId="{83A7A526-BE27-4DF4-B4BF-1DC183AFBE0E}" srcOrd="1" destOrd="0" presId="urn:microsoft.com/office/officeart/2005/8/layout/hierarchy3#1"/>
    <dgm:cxn modelId="{88B66C72-5F4F-49D7-9C8E-FF80D641DFE1}" type="presOf" srcId="{959A123F-93C1-45BE-B307-79466C43DA86}" destId="{A96B11C5-59B8-4EBF-9374-7ECD0C988B99}" srcOrd="0" destOrd="0" presId="urn:microsoft.com/office/officeart/2005/8/layout/hierarchy3#1"/>
    <dgm:cxn modelId="{C7B15652-038F-422A-A0B4-CEAEBDC20B00}" type="presOf" srcId="{3F6B438B-A3E4-46F9-A1BA-6B617F116963}" destId="{19C8E6C5-6BDD-4F2B-A69D-3A4F4841D7CB}" srcOrd="0" destOrd="0" presId="urn:microsoft.com/office/officeart/2005/8/layout/hierarchy3#1"/>
    <dgm:cxn modelId="{38FFE178-94BB-4DA5-A12A-AEB1F06DABE9}" type="presOf" srcId="{F51A315C-E3A6-4F24-94DA-9D71A64BE77B}" destId="{3A4D966D-E7B2-475A-AE92-D66FDEA5409D}" srcOrd="0" destOrd="0" presId="urn:microsoft.com/office/officeart/2005/8/layout/hierarchy3#1"/>
    <dgm:cxn modelId="{A9F20759-94FB-468A-A601-FD6005A4953B}" type="presOf" srcId="{7A5B137A-29E9-42B9-AA1E-06267E6EEAEA}" destId="{887495E0-FAAB-4CFC-8DFB-176E5D3FEB29}" srcOrd="0" destOrd="0" presId="urn:microsoft.com/office/officeart/2005/8/layout/hierarchy3#1"/>
    <dgm:cxn modelId="{D8F0AE8A-1A1B-4A71-B52E-2DCDCEABE496}" type="presOf" srcId="{510BB682-472A-4A05-A1D3-7451C319594E}" destId="{E7828DA5-8728-4BBC-B979-F5D0B0CF4F76}" srcOrd="0" destOrd="0" presId="urn:microsoft.com/office/officeart/2005/8/layout/hierarchy3#1"/>
    <dgm:cxn modelId="{883E1B8C-209D-4BDA-901C-0F7DB2BD4AB3}" srcId="{E1B89529-891B-4223-B98A-58CC543A6D53}" destId="{F51A315C-E3A6-4F24-94DA-9D71A64BE77B}" srcOrd="0" destOrd="0" parTransId="{29C06BF3-821D-4CE9-B009-9BDDDA5BFF64}" sibTransId="{E0146F73-84F8-4760-BF46-28F1E5620114}"/>
    <dgm:cxn modelId="{0A2E0993-844B-41E4-864B-5F684CF0D5C9}" srcId="{E484973E-EE3D-47FE-938A-A7EE333659B1}" destId="{E1B89529-891B-4223-B98A-58CC543A6D53}" srcOrd="1" destOrd="0" parTransId="{B237BB81-E37D-46E6-8853-7DF8072EEF4A}" sibTransId="{E3451EA9-A5FE-4963-B6DD-43855BE416C8}"/>
    <dgm:cxn modelId="{693A6693-08F9-4017-8A24-A07BBD462528}" srcId="{E1B89529-891B-4223-B98A-58CC543A6D53}" destId="{ECF750CD-5596-49A2-A86D-01781096EE43}" srcOrd="2" destOrd="0" parTransId="{924CA846-5228-49BD-BBC3-B7E3C3096B67}" sibTransId="{2713B9E0-8525-4096-A557-F5A387E743C0}"/>
    <dgm:cxn modelId="{9AE2EC96-F1CF-485D-9932-54DEDC602C9C}" type="presOf" srcId="{2C11FD80-73FC-450A-AE21-8407B5F7E2AA}" destId="{3495F0A1-5DB1-4913-8913-82193ADAC9F0}" srcOrd="0" destOrd="0" presId="urn:microsoft.com/office/officeart/2005/8/layout/hierarchy3#1"/>
    <dgm:cxn modelId="{4C59939C-D1E0-49F8-BF30-694CDF40F899}" srcId="{7A5B137A-29E9-42B9-AA1E-06267E6EEAEA}" destId="{824D1C57-5246-42DB-A6D5-62DD8EE9525C}" srcOrd="1" destOrd="0" parTransId="{510BB682-472A-4A05-A1D3-7451C319594E}" sibTransId="{C71E4FFA-0D20-4F64-AA29-A5EC9DC681FA}"/>
    <dgm:cxn modelId="{E663F69C-764B-44C5-9C99-0896F36286B3}" type="presOf" srcId="{8052B1CD-9039-47ED-8850-2ACC6798EF10}" destId="{9EE48E2A-D32C-4AF0-BB0C-D5B663DF2F25}" srcOrd="0" destOrd="0" presId="urn:microsoft.com/office/officeart/2005/8/layout/hierarchy3#1"/>
    <dgm:cxn modelId="{CD437AB5-61AD-4660-A5D2-1904E63A23DB}" srcId="{E1B89529-891B-4223-B98A-58CC543A6D53}" destId="{D9EEB23F-7F07-4FBE-9DCE-6691B133265B}" srcOrd="3" destOrd="0" parTransId="{959A123F-93C1-45BE-B307-79466C43DA86}" sibTransId="{F2BB5D21-017F-4496-9E8C-4ADB9DA04CE0}"/>
    <dgm:cxn modelId="{EA0C65B7-FB74-4776-AA9C-4365509F3417}" srcId="{7A5B137A-29E9-42B9-AA1E-06267E6EEAEA}" destId="{DABA5C9D-D537-46AA-81AE-24FA7CE084AE}" srcOrd="0" destOrd="0" parTransId="{3F6B438B-A3E4-46F9-A1BA-6B617F116963}" sibTransId="{813E707E-A940-435D-8E1C-60A85145CAC0}"/>
    <dgm:cxn modelId="{336FB2C4-28C8-4043-8202-F1257032EF91}" type="presOf" srcId="{E1B89529-891B-4223-B98A-58CC543A6D53}" destId="{969D4B48-1C74-4FF6-AE4A-9916436EB1EB}" srcOrd="0" destOrd="0" presId="urn:microsoft.com/office/officeart/2005/8/layout/hierarchy3#1"/>
    <dgm:cxn modelId="{4085CEEA-93B6-497C-91B8-44DF93E1EB48}" srcId="{E484973E-EE3D-47FE-938A-A7EE333659B1}" destId="{7A5B137A-29E9-42B9-AA1E-06267E6EEAEA}" srcOrd="0" destOrd="0" parTransId="{612A488F-AD75-4FD9-82EE-47DD393CE9FC}" sibTransId="{7D6FBA9E-98BD-4B6C-A9A6-E923BF5EC0F0}"/>
    <dgm:cxn modelId="{AEACB3EE-1167-4528-B807-DB93EE693877}" type="presOf" srcId="{ECF750CD-5596-49A2-A86D-01781096EE43}" destId="{54B027A0-65CF-4759-9BEA-2BBB9ED952D3}" srcOrd="0" destOrd="0" presId="urn:microsoft.com/office/officeart/2005/8/layout/hierarchy3#1"/>
    <dgm:cxn modelId="{CBF8515A-9C80-4AD3-8227-8255FE4CD7F7}" type="presParOf" srcId="{21F6DFF0-B994-4E67-95D7-23994707B6CE}" destId="{EBEEB532-2596-421D-A47F-569E7B65588E}" srcOrd="0" destOrd="0" presId="urn:microsoft.com/office/officeart/2005/8/layout/hierarchy3#1"/>
    <dgm:cxn modelId="{58C68994-832D-42DD-85FE-E3C0A38C2DD2}" type="presParOf" srcId="{EBEEB532-2596-421D-A47F-569E7B65588E}" destId="{24AB2C6A-3751-4989-B2B0-F6FDE75D98B3}" srcOrd="0" destOrd="0" presId="urn:microsoft.com/office/officeart/2005/8/layout/hierarchy3#1"/>
    <dgm:cxn modelId="{EFC01043-B59A-468B-938C-94AC3E4A545E}" type="presParOf" srcId="{24AB2C6A-3751-4989-B2B0-F6FDE75D98B3}" destId="{887495E0-FAAB-4CFC-8DFB-176E5D3FEB29}" srcOrd="0" destOrd="0" presId="urn:microsoft.com/office/officeart/2005/8/layout/hierarchy3#1"/>
    <dgm:cxn modelId="{71D758D6-5C43-447C-A233-92B738A4C33C}" type="presParOf" srcId="{24AB2C6A-3751-4989-B2B0-F6FDE75D98B3}" destId="{7A94CC6D-D25F-4D52-B61D-4B463A78AF0D}" srcOrd="1" destOrd="0" presId="urn:microsoft.com/office/officeart/2005/8/layout/hierarchy3#1"/>
    <dgm:cxn modelId="{A9D6A037-DCE1-40D8-B888-1BFB97DD238A}" type="presParOf" srcId="{EBEEB532-2596-421D-A47F-569E7B65588E}" destId="{50B544DD-F1FB-4245-A51F-F8DFEBA3F42E}" srcOrd="1" destOrd="0" presId="urn:microsoft.com/office/officeart/2005/8/layout/hierarchy3#1"/>
    <dgm:cxn modelId="{D9EAEBBE-E5A8-4FEF-BB89-A19F7E74C6E9}" type="presParOf" srcId="{50B544DD-F1FB-4245-A51F-F8DFEBA3F42E}" destId="{19C8E6C5-6BDD-4F2B-A69D-3A4F4841D7CB}" srcOrd="0" destOrd="0" presId="urn:microsoft.com/office/officeart/2005/8/layout/hierarchy3#1"/>
    <dgm:cxn modelId="{93056C95-2E34-4C34-9AF0-08361C17EFB3}" type="presParOf" srcId="{50B544DD-F1FB-4245-A51F-F8DFEBA3F42E}" destId="{BBDE2E1D-1D52-465A-8041-6F2E51EB567B}" srcOrd="1" destOrd="0" presId="urn:microsoft.com/office/officeart/2005/8/layout/hierarchy3#1"/>
    <dgm:cxn modelId="{BA468BCE-E9D1-4CA6-9A3A-0748F3AF3186}" type="presParOf" srcId="{50B544DD-F1FB-4245-A51F-F8DFEBA3F42E}" destId="{E7828DA5-8728-4BBC-B979-F5D0B0CF4F76}" srcOrd="2" destOrd="0" presId="urn:microsoft.com/office/officeart/2005/8/layout/hierarchy3#1"/>
    <dgm:cxn modelId="{02DEABD9-5C94-4909-80AD-02D5CE5C9DC6}" type="presParOf" srcId="{50B544DD-F1FB-4245-A51F-F8DFEBA3F42E}" destId="{09598E9B-D3F6-48FD-8DB5-9EA752B8650A}" srcOrd="3" destOrd="0" presId="urn:microsoft.com/office/officeart/2005/8/layout/hierarchy3#1"/>
    <dgm:cxn modelId="{2C3E0C5F-F4D2-4568-819A-36867232B4FF}" type="presParOf" srcId="{21F6DFF0-B994-4E67-95D7-23994707B6CE}" destId="{F3CD74EE-32F6-4C61-A156-9945FE28EC71}" srcOrd="1" destOrd="0" presId="urn:microsoft.com/office/officeart/2005/8/layout/hierarchy3#1"/>
    <dgm:cxn modelId="{076C4E8B-969C-4504-9B7C-D249403CAC42}" type="presParOf" srcId="{F3CD74EE-32F6-4C61-A156-9945FE28EC71}" destId="{4563E48C-A4A1-4D85-9D8C-C7BFC6287A75}" srcOrd="0" destOrd="0" presId="urn:microsoft.com/office/officeart/2005/8/layout/hierarchy3#1"/>
    <dgm:cxn modelId="{4FADFEBC-899F-481F-8386-2ACBBADB6381}" type="presParOf" srcId="{4563E48C-A4A1-4D85-9D8C-C7BFC6287A75}" destId="{969D4B48-1C74-4FF6-AE4A-9916436EB1EB}" srcOrd="0" destOrd="0" presId="urn:microsoft.com/office/officeart/2005/8/layout/hierarchy3#1"/>
    <dgm:cxn modelId="{522CC28E-98FF-4AD7-BF3B-8FE64B6F6F2B}" type="presParOf" srcId="{4563E48C-A4A1-4D85-9D8C-C7BFC6287A75}" destId="{83A7A526-BE27-4DF4-B4BF-1DC183AFBE0E}" srcOrd="1" destOrd="0" presId="urn:microsoft.com/office/officeart/2005/8/layout/hierarchy3#1"/>
    <dgm:cxn modelId="{16638ADF-3415-411B-B8CF-22BEC4CB2DAF}" type="presParOf" srcId="{F3CD74EE-32F6-4C61-A156-9945FE28EC71}" destId="{ACCFC209-5C06-43FD-9794-C7D7804F0E09}" srcOrd="1" destOrd="0" presId="urn:microsoft.com/office/officeart/2005/8/layout/hierarchy3#1"/>
    <dgm:cxn modelId="{71267669-681E-47B5-B2B1-6A3B663A9476}" type="presParOf" srcId="{ACCFC209-5C06-43FD-9794-C7D7804F0E09}" destId="{C1413963-9019-470B-9EDC-DAC993711646}" srcOrd="0" destOrd="0" presId="urn:microsoft.com/office/officeart/2005/8/layout/hierarchy3#1"/>
    <dgm:cxn modelId="{ED19E27F-25E1-4B86-88F7-CEA9E5C095DB}" type="presParOf" srcId="{ACCFC209-5C06-43FD-9794-C7D7804F0E09}" destId="{3A4D966D-E7B2-475A-AE92-D66FDEA5409D}" srcOrd="1" destOrd="0" presId="urn:microsoft.com/office/officeart/2005/8/layout/hierarchy3#1"/>
    <dgm:cxn modelId="{C195BC2C-1672-4291-AB1D-4273B6B59431}" type="presParOf" srcId="{ACCFC209-5C06-43FD-9794-C7D7804F0E09}" destId="{3495F0A1-5DB1-4913-8913-82193ADAC9F0}" srcOrd="2" destOrd="0" presId="urn:microsoft.com/office/officeart/2005/8/layout/hierarchy3#1"/>
    <dgm:cxn modelId="{5D444450-F45C-40F7-A193-096B23FF8122}" type="presParOf" srcId="{ACCFC209-5C06-43FD-9794-C7D7804F0E09}" destId="{9EE48E2A-D32C-4AF0-BB0C-D5B663DF2F25}" srcOrd="3" destOrd="0" presId="urn:microsoft.com/office/officeart/2005/8/layout/hierarchy3#1"/>
    <dgm:cxn modelId="{AEF35CEC-2FDF-4699-9352-6B79D1E8CAE8}" type="presParOf" srcId="{ACCFC209-5C06-43FD-9794-C7D7804F0E09}" destId="{E9B72EE2-CEB0-4C83-8181-F4CFE077F999}" srcOrd="4" destOrd="0" presId="urn:microsoft.com/office/officeart/2005/8/layout/hierarchy3#1"/>
    <dgm:cxn modelId="{23D23AAA-3C58-403C-8198-40DBCF63F97D}" type="presParOf" srcId="{ACCFC209-5C06-43FD-9794-C7D7804F0E09}" destId="{54B027A0-65CF-4759-9BEA-2BBB9ED952D3}" srcOrd="5" destOrd="0" presId="urn:microsoft.com/office/officeart/2005/8/layout/hierarchy3#1"/>
    <dgm:cxn modelId="{608A1C5A-646C-4C69-A5E4-825DD7BCC39A}" type="presParOf" srcId="{ACCFC209-5C06-43FD-9794-C7D7804F0E09}" destId="{A96B11C5-59B8-4EBF-9374-7ECD0C988B99}" srcOrd="6" destOrd="0" presId="urn:microsoft.com/office/officeart/2005/8/layout/hierarchy3#1"/>
    <dgm:cxn modelId="{B3E19DAD-150F-4BE9-AE29-219C45900CBA}" type="presParOf" srcId="{ACCFC209-5C06-43FD-9794-C7D7804F0E09}" destId="{B40CDA76-B201-49ED-B262-10A92C82EFEA}" srcOrd="7" destOrd="0" presId="urn:microsoft.com/office/officeart/2005/8/layout/hierarchy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3E56B-0B6E-4EBC-AE9C-3C7C97AF3B82}">
      <dsp:nvSpPr>
        <dsp:cNvPr id="0" name=""/>
        <dsp:cNvSpPr/>
      </dsp:nvSpPr>
      <dsp:spPr>
        <a:xfrm>
          <a:off x="0" y="579419"/>
          <a:ext cx="7200900"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A7867-4CEC-45C1-BC9F-1F8D52105BD3}">
      <dsp:nvSpPr>
        <dsp:cNvPr id="0" name=""/>
        <dsp:cNvSpPr/>
      </dsp:nvSpPr>
      <dsp:spPr>
        <a:xfrm>
          <a:off x="357189" y="71439"/>
          <a:ext cx="5040630" cy="1062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600200">
            <a:lnSpc>
              <a:spcPct val="90000"/>
            </a:lnSpc>
            <a:spcBef>
              <a:spcPct val="0"/>
            </a:spcBef>
            <a:spcAft>
              <a:spcPct val="35000"/>
            </a:spcAft>
            <a:buNone/>
          </a:pPr>
          <a:r>
            <a:rPr lang="zh-CN" altLang="en-US" sz="3600" kern="1200" dirty="0"/>
            <a:t>公司简介</a:t>
          </a:r>
        </a:p>
      </dsp:txBody>
      <dsp:txXfrm>
        <a:off x="409067" y="123317"/>
        <a:ext cx="4936874" cy="958964"/>
      </dsp:txXfrm>
    </dsp:sp>
    <dsp:sp modelId="{1F8823F8-7F53-442A-95F9-616C425F29DD}">
      <dsp:nvSpPr>
        <dsp:cNvPr id="0" name=""/>
        <dsp:cNvSpPr/>
      </dsp:nvSpPr>
      <dsp:spPr>
        <a:xfrm>
          <a:off x="0" y="2212380"/>
          <a:ext cx="7200900"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A1DA06-9C5F-4E1C-9A5F-9DE5FA0184C5}">
      <dsp:nvSpPr>
        <dsp:cNvPr id="0" name=""/>
        <dsp:cNvSpPr/>
      </dsp:nvSpPr>
      <dsp:spPr>
        <a:xfrm>
          <a:off x="360045" y="1681020"/>
          <a:ext cx="5040630" cy="1062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600200">
            <a:lnSpc>
              <a:spcPct val="90000"/>
            </a:lnSpc>
            <a:spcBef>
              <a:spcPct val="0"/>
            </a:spcBef>
            <a:spcAft>
              <a:spcPct val="35000"/>
            </a:spcAft>
            <a:buNone/>
          </a:pPr>
          <a:r>
            <a:rPr lang="zh-CN" altLang="en-US" sz="3600" kern="1200" dirty="0"/>
            <a:t>产品介绍</a:t>
          </a:r>
        </a:p>
      </dsp:txBody>
      <dsp:txXfrm>
        <a:off x="411923" y="1732898"/>
        <a:ext cx="4936874" cy="958964"/>
      </dsp:txXfrm>
    </dsp:sp>
    <dsp:sp modelId="{5AC2AE80-070C-48EA-98FD-C66E0DA3A5FF}">
      <dsp:nvSpPr>
        <dsp:cNvPr id="0" name=""/>
        <dsp:cNvSpPr/>
      </dsp:nvSpPr>
      <dsp:spPr>
        <a:xfrm>
          <a:off x="0" y="3845340"/>
          <a:ext cx="7200900"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A8ACB9-DF74-48E2-851B-12713F7D46CF}">
      <dsp:nvSpPr>
        <dsp:cNvPr id="0" name=""/>
        <dsp:cNvSpPr/>
      </dsp:nvSpPr>
      <dsp:spPr>
        <a:xfrm>
          <a:off x="360045" y="3313980"/>
          <a:ext cx="5040630" cy="1062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600200">
            <a:lnSpc>
              <a:spcPct val="90000"/>
            </a:lnSpc>
            <a:spcBef>
              <a:spcPct val="0"/>
            </a:spcBef>
            <a:spcAft>
              <a:spcPct val="35000"/>
            </a:spcAft>
            <a:buNone/>
          </a:pPr>
          <a:r>
            <a:rPr lang="zh-CN" altLang="en-US" sz="3600" kern="1200" dirty="0"/>
            <a:t>产品应用</a:t>
          </a:r>
        </a:p>
      </dsp:txBody>
      <dsp:txXfrm>
        <a:off x="411923" y="3365858"/>
        <a:ext cx="4936874" cy="95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495E0-FAAB-4CFC-8DFB-176E5D3FEB29}">
      <dsp:nvSpPr>
        <dsp:cNvPr id="0" name=""/>
        <dsp:cNvSpPr/>
      </dsp:nvSpPr>
      <dsp:spPr>
        <a:xfrm>
          <a:off x="408" y="171953"/>
          <a:ext cx="1485564" cy="7427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技术开发</a:t>
          </a:r>
        </a:p>
      </dsp:txBody>
      <dsp:txXfrm>
        <a:off x="22163" y="193708"/>
        <a:ext cx="1442054" cy="699272"/>
      </dsp:txXfrm>
    </dsp:sp>
    <dsp:sp modelId="{19C8E6C5-6BDD-4F2B-A69D-3A4F4841D7CB}">
      <dsp:nvSpPr>
        <dsp:cNvPr id="0" name=""/>
        <dsp:cNvSpPr/>
      </dsp:nvSpPr>
      <dsp:spPr>
        <a:xfrm>
          <a:off x="148964" y="914735"/>
          <a:ext cx="148556" cy="557086"/>
        </a:xfrm>
        <a:custGeom>
          <a:avLst/>
          <a:gdLst/>
          <a:ahLst/>
          <a:cxnLst/>
          <a:rect l="0" t="0" r="0" b="0"/>
          <a:pathLst>
            <a:path>
              <a:moveTo>
                <a:pt x="0" y="0"/>
              </a:moveTo>
              <a:lnTo>
                <a:pt x="0" y="557086"/>
              </a:lnTo>
              <a:lnTo>
                <a:pt x="148556" y="5570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E2E1D-1D52-465A-8041-6F2E51EB567B}">
      <dsp:nvSpPr>
        <dsp:cNvPr id="0" name=""/>
        <dsp:cNvSpPr/>
      </dsp:nvSpPr>
      <dsp:spPr>
        <a:xfrm>
          <a:off x="297520" y="1100431"/>
          <a:ext cx="1188451" cy="74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自主创新</a:t>
          </a:r>
        </a:p>
      </dsp:txBody>
      <dsp:txXfrm>
        <a:off x="319275" y="1122186"/>
        <a:ext cx="1144941" cy="699272"/>
      </dsp:txXfrm>
    </dsp:sp>
    <dsp:sp modelId="{E7828DA5-8728-4BBC-B979-F5D0B0CF4F76}">
      <dsp:nvSpPr>
        <dsp:cNvPr id="0" name=""/>
        <dsp:cNvSpPr/>
      </dsp:nvSpPr>
      <dsp:spPr>
        <a:xfrm>
          <a:off x="148964" y="914735"/>
          <a:ext cx="148556" cy="1485564"/>
        </a:xfrm>
        <a:custGeom>
          <a:avLst/>
          <a:gdLst/>
          <a:ahLst/>
          <a:cxnLst/>
          <a:rect l="0" t="0" r="0" b="0"/>
          <a:pathLst>
            <a:path>
              <a:moveTo>
                <a:pt x="0" y="0"/>
              </a:moveTo>
              <a:lnTo>
                <a:pt x="0" y="1485564"/>
              </a:lnTo>
              <a:lnTo>
                <a:pt x="148556" y="1485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598E9B-D3F6-48FD-8DB5-9EA752B8650A}">
      <dsp:nvSpPr>
        <dsp:cNvPr id="0" name=""/>
        <dsp:cNvSpPr/>
      </dsp:nvSpPr>
      <dsp:spPr>
        <a:xfrm>
          <a:off x="297520" y="2028908"/>
          <a:ext cx="1188451" cy="74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产学研</a:t>
          </a:r>
        </a:p>
      </dsp:txBody>
      <dsp:txXfrm>
        <a:off x="319275" y="2050663"/>
        <a:ext cx="1144941" cy="699272"/>
      </dsp:txXfrm>
    </dsp:sp>
    <dsp:sp modelId="{969D4B48-1C74-4FF6-AE4A-9916436EB1EB}">
      <dsp:nvSpPr>
        <dsp:cNvPr id="0" name=""/>
        <dsp:cNvSpPr/>
      </dsp:nvSpPr>
      <dsp:spPr>
        <a:xfrm>
          <a:off x="1857363" y="171953"/>
          <a:ext cx="1485564" cy="7427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人才团队</a:t>
          </a:r>
        </a:p>
      </dsp:txBody>
      <dsp:txXfrm>
        <a:off x="1879118" y="193708"/>
        <a:ext cx="1442054" cy="699272"/>
      </dsp:txXfrm>
    </dsp:sp>
    <dsp:sp modelId="{C1413963-9019-470B-9EDC-DAC993711646}">
      <dsp:nvSpPr>
        <dsp:cNvPr id="0" name=""/>
        <dsp:cNvSpPr/>
      </dsp:nvSpPr>
      <dsp:spPr>
        <a:xfrm>
          <a:off x="2005919" y="914735"/>
          <a:ext cx="148556" cy="557086"/>
        </a:xfrm>
        <a:custGeom>
          <a:avLst/>
          <a:gdLst/>
          <a:ahLst/>
          <a:cxnLst/>
          <a:rect l="0" t="0" r="0" b="0"/>
          <a:pathLst>
            <a:path>
              <a:moveTo>
                <a:pt x="0" y="0"/>
              </a:moveTo>
              <a:lnTo>
                <a:pt x="0" y="557086"/>
              </a:lnTo>
              <a:lnTo>
                <a:pt x="148556" y="5570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4D966D-E7B2-475A-AE92-D66FDEA5409D}">
      <dsp:nvSpPr>
        <dsp:cNvPr id="0" name=""/>
        <dsp:cNvSpPr/>
      </dsp:nvSpPr>
      <dsp:spPr>
        <a:xfrm>
          <a:off x="2154476" y="1100431"/>
          <a:ext cx="1188451" cy="74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专业齐全</a:t>
          </a:r>
        </a:p>
      </dsp:txBody>
      <dsp:txXfrm>
        <a:off x="2176231" y="1122186"/>
        <a:ext cx="1144941" cy="699272"/>
      </dsp:txXfrm>
    </dsp:sp>
    <dsp:sp modelId="{3495F0A1-5DB1-4913-8913-82193ADAC9F0}">
      <dsp:nvSpPr>
        <dsp:cNvPr id="0" name=""/>
        <dsp:cNvSpPr/>
      </dsp:nvSpPr>
      <dsp:spPr>
        <a:xfrm>
          <a:off x="2005919" y="914735"/>
          <a:ext cx="148556" cy="1485564"/>
        </a:xfrm>
        <a:custGeom>
          <a:avLst/>
          <a:gdLst/>
          <a:ahLst/>
          <a:cxnLst/>
          <a:rect l="0" t="0" r="0" b="0"/>
          <a:pathLst>
            <a:path>
              <a:moveTo>
                <a:pt x="0" y="0"/>
              </a:moveTo>
              <a:lnTo>
                <a:pt x="0" y="1485564"/>
              </a:lnTo>
              <a:lnTo>
                <a:pt x="148556" y="1485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48E2A-D32C-4AF0-BB0C-D5B663DF2F25}">
      <dsp:nvSpPr>
        <dsp:cNvPr id="0" name=""/>
        <dsp:cNvSpPr/>
      </dsp:nvSpPr>
      <dsp:spPr>
        <a:xfrm>
          <a:off x="2154476" y="2028908"/>
          <a:ext cx="1188451" cy="74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国内国际</a:t>
          </a:r>
        </a:p>
      </dsp:txBody>
      <dsp:txXfrm>
        <a:off x="2176231" y="2050663"/>
        <a:ext cx="1144941" cy="699272"/>
      </dsp:txXfrm>
    </dsp:sp>
    <dsp:sp modelId="{E9B72EE2-CEB0-4C83-8181-F4CFE077F999}">
      <dsp:nvSpPr>
        <dsp:cNvPr id="0" name=""/>
        <dsp:cNvSpPr/>
      </dsp:nvSpPr>
      <dsp:spPr>
        <a:xfrm>
          <a:off x="2005919" y="914735"/>
          <a:ext cx="148556" cy="2414042"/>
        </a:xfrm>
        <a:custGeom>
          <a:avLst/>
          <a:gdLst/>
          <a:ahLst/>
          <a:cxnLst/>
          <a:rect l="0" t="0" r="0" b="0"/>
          <a:pathLst>
            <a:path>
              <a:moveTo>
                <a:pt x="0" y="0"/>
              </a:moveTo>
              <a:lnTo>
                <a:pt x="0" y="2414042"/>
              </a:lnTo>
              <a:lnTo>
                <a:pt x="148556" y="2414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027A0-65CF-4759-9BEA-2BBB9ED952D3}">
      <dsp:nvSpPr>
        <dsp:cNvPr id="0" name=""/>
        <dsp:cNvSpPr/>
      </dsp:nvSpPr>
      <dsp:spPr>
        <a:xfrm>
          <a:off x="2154476" y="2957386"/>
          <a:ext cx="1188451" cy="74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老中青</a:t>
          </a:r>
        </a:p>
      </dsp:txBody>
      <dsp:txXfrm>
        <a:off x="2176231" y="2979141"/>
        <a:ext cx="1144941" cy="699272"/>
      </dsp:txXfrm>
    </dsp:sp>
    <dsp:sp modelId="{A96B11C5-59B8-4EBF-9374-7ECD0C988B99}">
      <dsp:nvSpPr>
        <dsp:cNvPr id="0" name=""/>
        <dsp:cNvSpPr/>
      </dsp:nvSpPr>
      <dsp:spPr>
        <a:xfrm>
          <a:off x="2005919" y="914735"/>
          <a:ext cx="148556" cy="3342519"/>
        </a:xfrm>
        <a:custGeom>
          <a:avLst/>
          <a:gdLst/>
          <a:ahLst/>
          <a:cxnLst/>
          <a:rect l="0" t="0" r="0" b="0"/>
          <a:pathLst>
            <a:path>
              <a:moveTo>
                <a:pt x="0" y="0"/>
              </a:moveTo>
              <a:lnTo>
                <a:pt x="0" y="3342519"/>
              </a:lnTo>
              <a:lnTo>
                <a:pt x="148556" y="3342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0CDA76-B201-49ED-B262-10A92C82EFEA}">
      <dsp:nvSpPr>
        <dsp:cNvPr id="0" name=""/>
        <dsp:cNvSpPr/>
      </dsp:nvSpPr>
      <dsp:spPr>
        <a:xfrm>
          <a:off x="2154476" y="3885864"/>
          <a:ext cx="1188451" cy="74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工程师</a:t>
          </a:r>
          <a:endParaRPr lang="en-US" altLang="zh-CN" sz="1800" kern="1200" dirty="0"/>
        </a:p>
        <a:p>
          <a:pPr marL="0" lvl="0" indent="0" algn="ctr" defTabSz="800100">
            <a:lnSpc>
              <a:spcPct val="90000"/>
            </a:lnSpc>
            <a:spcBef>
              <a:spcPct val="0"/>
            </a:spcBef>
            <a:spcAft>
              <a:spcPct val="35000"/>
            </a:spcAft>
            <a:buNone/>
          </a:pPr>
          <a:r>
            <a:rPr lang="zh-CN" altLang="en-US" sz="1800" kern="1200" dirty="0"/>
            <a:t>技师</a:t>
          </a:r>
        </a:p>
      </dsp:txBody>
      <dsp:txXfrm>
        <a:off x="2176231" y="3907619"/>
        <a:ext cx="1144941" cy="699272"/>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10287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10287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pPr marL="0" marR="0" lvl="0" indent="0" algn="l" defTabSz="1028700" rtl="0" eaLnBrk="0" fontAlgn="base" latinLnBrk="0" hangingPunct="0">
              <a:lnSpc>
                <a:spcPct val="100000"/>
              </a:lnSpc>
              <a:spcBef>
                <a:spcPct val="3000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1028700"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514350" marR="0" lvl="1" indent="0" algn="l" defTabSz="1028700"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第二级</a:t>
            </a:r>
          </a:p>
          <a:p>
            <a:pPr marL="1028700" marR="0" lvl="2" indent="0" algn="l" defTabSz="1028700"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第三级</a:t>
            </a:r>
          </a:p>
          <a:p>
            <a:pPr marL="1543050" marR="0" lvl="3" indent="0" algn="l" defTabSz="1028700"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第四级</a:t>
            </a:r>
          </a:p>
          <a:p>
            <a:pPr marL="2057400" marR="0" lvl="4" indent="0" algn="l" defTabSz="1028700"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10287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Char char="•"/>
            </a:pPr>
            <a:fld id="{9A0DB2DC-4C9A-4742-B13C-FB6460FD3503}" type="slidenum">
              <a:rPr lang="en-US" altLang="en-US" sz="1200" dirty="0"/>
              <a:t>‹#›</a:t>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defTabSz="1028700" rtl="0" eaLnBrk="0" fontAlgn="base" hangingPunct="0">
      <a:spcBef>
        <a:spcPct val="30000"/>
      </a:spcBef>
      <a:spcAft>
        <a:spcPct val="0"/>
      </a:spcAft>
      <a:defRPr sz="1400" kern="1200">
        <a:solidFill>
          <a:schemeClr val="tx1"/>
        </a:solidFill>
        <a:latin typeface="+mn-lt"/>
        <a:ea typeface="+mn-ea"/>
        <a:cs typeface="+mn-cs"/>
      </a:defRPr>
    </a:lvl1pPr>
    <a:lvl2pPr marL="514350" algn="l" defTabSz="1028700" rtl="0" eaLnBrk="0" fontAlgn="base" hangingPunct="0">
      <a:spcBef>
        <a:spcPct val="30000"/>
      </a:spcBef>
      <a:spcAft>
        <a:spcPct val="0"/>
      </a:spcAft>
      <a:defRPr sz="1400" kern="1200">
        <a:solidFill>
          <a:schemeClr val="tx1"/>
        </a:solidFill>
        <a:latin typeface="+mn-lt"/>
        <a:ea typeface="+mn-ea"/>
        <a:cs typeface="+mn-cs"/>
      </a:defRPr>
    </a:lvl2pPr>
    <a:lvl3pPr marL="1028700" algn="l" defTabSz="1028700" rtl="0" eaLnBrk="0" fontAlgn="base" hangingPunct="0">
      <a:spcBef>
        <a:spcPct val="30000"/>
      </a:spcBef>
      <a:spcAft>
        <a:spcPct val="0"/>
      </a:spcAft>
      <a:defRPr sz="1400" kern="1200">
        <a:solidFill>
          <a:schemeClr val="tx1"/>
        </a:solidFill>
        <a:latin typeface="+mn-lt"/>
        <a:ea typeface="+mn-ea"/>
        <a:cs typeface="+mn-cs"/>
      </a:defRPr>
    </a:lvl3pPr>
    <a:lvl4pPr marL="1543050" algn="l" defTabSz="1028700" rtl="0" eaLnBrk="0" fontAlgn="base" hangingPunct="0">
      <a:spcBef>
        <a:spcPct val="30000"/>
      </a:spcBef>
      <a:spcAft>
        <a:spcPct val="0"/>
      </a:spcAft>
      <a:defRPr sz="1400" kern="1200">
        <a:solidFill>
          <a:schemeClr val="tx1"/>
        </a:solidFill>
        <a:latin typeface="+mn-lt"/>
        <a:ea typeface="+mn-ea"/>
        <a:cs typeface="+mn-cs"/>
      </a:defRPr>
    </a:lvl4pPr>
    <a:lvl5pPr marL="2057400" algn="l" defTabSz="1028700" rtl="0" eaLnBrk="0" fontAlgn="base" hangingPunct="0">
      <a:spcBef>
        <a:spcPct val="30000"/>
      </a:spcBef>
      <a:spcAft>
        <a:spcPct val="0"/>
      </a:spcAft>
      <a:defRPr sz="1400" kern="1200">
        <a:solidFill>
          <a:schemeClr val="tx1"/>
        </a:solidFill>
        <a:latin typeface="+mn-lt"/>
        <a:ea typeface="+mn-ea"/>
        <a:cs typeface="+mn-cs"/>
      </a:defRPr>
    </a:lvl5pPr>
    <a:lvl6pPr marL="2571750" algn="l" defTabSz="1028700" rtl="0" eaLnBrk="1" latinLnBrk="0" hangingPunct="1">
      <a:defRPr sz="1400" kern="1200">
        <a:solidFill>
          <a:schemeClr val="tx1"/>
        </a:solidFill>
        <a:latin typeface="+mn-lt"/>
        <a:ea typeface="+mn-ea"/>
        <a:cs typeface="+mn-cs"/>
      </a:defRPr>
    </a:lvl6pPr>
    <a:lvl7pPr marL="3086100" algn="l" defTabSz="1028700" rtl="0" eaLnBrk="1" latinLnBrk="0" hangingPunct="1">
      <a:defRPr sz="1400" kern="1200">
        <a:solidFill>
          <a:schemeClr val="tx1"/>
        </a:solidFill>
        <a:latin typeface="+mn-lt"/>
        <a:ea typeface="+mn-ea"/>
        <a:cs typeface="+mn-cs"/>
      </a:defRPr>
    </a:lvl7pPr>
    <a:lvl8pPr marL="3600450" algn="l" defTabSz="1028700" rtl="0" eaLnBrk="1" latinLnBrk="0" hangingPunct="1">
      <a:defRPr sz="1400" kern="1200">
        <a:solidFill>
          <a:schemeClr val="tx1"/>
        </a:solidFill>
        <a:latin typeface="+mn-lt"/>
        <a:ea typeface="+mn-ea"/>
        <a:cs typeface="+mn-cs"/>
      </a:defRPr>
    </a:lvl8pPr>
    <a:lvl9pPr marL="4114800" algn="l" defTabSz="102870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a:solidFill>
              <a:srgbClr val="000000">
                <a:alpha val="100000"/>
              </a:srgbClr>
            </a:solidFill>
            <a:miter lim="800000"/>
          </a:ln>
        </p:spPr>
      </p:sp>
      <p:sp>
        <p:nvSpPr>
          <p:cNvPr id="53251"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53252"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Char char="•"/>
            </a:pPr>
            <a:fld id="{9A0DB2DC-4C9A-4742-B13C-FB6460FD3503}" type="slidenum">
              <a:rPr lang="en-US" altLang="en-US" sz="1200" dirty="0"/>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a:solidFill>
              <a:srgbClr val="000000">
                <a:alpha val="100000"/>
              </a:srgbClr>
            </a:solidFill>
            <a:miter lim="800000"/>
          </a:ln>
        </p:spPr>
      </p:sp>
      <p:sp>
        <p:nvSpPr>
          <p:cNvPr id="61443"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6144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Char char="•"/>
            </a:pPr>
            <a:fld id="{9A0DB2DC-4C9A-4742-B13C-FB6460FD3503}" type="slidenum">
              <a:rPr lang="en-US" altLang="en-US" sz="1200" dirty="0"/>
              <a:t>32</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ln>
            <a:solidFill>
              <a:srgbClr val="000000">
                <a:alpha val="100000"/>
              </a:srgbClr>
            </a:solidFill>
            <a:miter lim="800000"/>
          </a:ln>
        </p:spPr>
      </p:sp>
      <p:sp>
        <p:nvSpPr>
          <p:cNvPr id="54275"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5427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Char char="•"/>
            </a:pPr>
            <a:fld id="{9A0DB2DC-4C9A-4742-B13C-FB6460FD3503}" type="slidenum">
              <a:rPr lang="en-US" altLang="en-US" sz="1200" dirty="0"/>
              <a:t>3</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a:solidFill>
              <a:srgbClr val="000000">
                <a:alpha val="100000"/>
              </a:srgbClr>
            </a:solidFill>
            <a:miter lim="800000"/>
          </a:ln>
        </p:spPr>
      </p:sp>
      <p:sp>
        <p:nvSpPr>
          <p:cNvPr id="55299"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5530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Char char="•"/>
            </a:pPr>
            <a:fld id="{9A0DB2DC-4C9A-4742-B13C-FB6460FD3503}" type="slidenum">
              <a:rPr lang="en-US" altLang="en-US" sz="1200" dirty="0"/>
              <a:t>7</a:t>
            </a:fld>
            <a:endParaRPr lang="en-US"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ln>
            <a:solidFill>
              <a:srgbClr val="000000">
                <a:alpha val="100000"/>
              </a:srgbClr>
            </a:solidFill>
            <a:miter lim="800000"/>
          </a:ln>
        </p:spPr>
      </p:sp>
      <p:sp>
        <p:nvSpPr>
          <p:cNvPr id="18435"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1843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t>13</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a:solidFill>
              <a:srgbClr val="000000">
                <a:alpha val="100000"/>
              </a:srgbClr>
            </a:solidFill>
            <a:miter lim="800000"/>
          </a:ln>
        </p:spPr>
      </p:sp>
      <p:sp>
        <p:nvSpPr>
          <p:cNvPr id="20483"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2048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t>14</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a:ln>
            <a:solidFill>
              <a:srgbClr val="000000">
                <a:alpha val="100000"/>
              </a:srgbClr>
            </a:solidFill>
            <a:miter lim="800000"/>
          </a:ln>
        </p:spPr>
      </p:sp>
      <p:sp>
        <p:nvSpPr>
          <p:cNvPr id="56323"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5632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t>15</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a:ln>
            <a:solidFill>
              <a:srgbClr val="000000">
                <a:alpha val="100000"/>
              </a:srgbClr>
            </a:solidFill>
            <a:miter lim="800000"/>
          </a:ln>
        </p:spPr>
      </p:sp>
      <p:sp>
        <p:nvSpPr>
          <p:cNvPr id="56323"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5632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t>16</a:t>
            </a:fld>
            <a:endParaRPr lang="en-US" altLang="en-US" sz="1200" dirty="0"/>
          </a:p>
        </p:txBody>
      </p:sp>
    </p:spTree>
    <p:extLst>
      <p:ext uri="{BB962C8B-B14F-4D97-AF65-F5344CB8AC3E}">
        <p14:creationId xmlns:p14="http://schemas.microsoft.com/office/powerpoint/2010/main" val="253937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a:ln>
            <a:solidFill>
              <a:srgbClr val="000000">
                <a:alpha val="100000"/>
              </a:srgbClr>
            </a:solidFill>
            <a:miter lim="800000"/>
          </a:ln>
        </p:spPr>
      </p:sp>
      <p:sp>
        <p:nvSpPr>
          <p:cNvPr id="58371"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58372"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Char char="•"/>
            </a:pPr>
            <a:fld id="{9A0DB2DC-4C9A-4742-B13C-FB6460FD3503}" type="slidenum">
              <a:rPr lang="en-US" altLang="en-US" sz="1200" dirty="0"/>
              <a:t>17</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ln>
            <a:solidFill>
              <a:srgbClr val="000000">
                <a:alpha val="100000"/>
              </a:srgbClr>
            </a:solidFill>
            <a:miter lim="800000"/>
          </a:ln>
        </p:spPr>
      </p:sp>
      <p:sp>
        <p:nvSpPr>
          <p:cNvPr id="59395"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5939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Char char="•"/>
            </a:pPr>
            <a:fld id="{9A0DB2DC-4C9A-4742-B13C-FB6460FD3503}" type="slidenum">
              <a:rPr lang="en-US" altLang="en-US" sz="1200" dirty="0"/>
              <a:t>18</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10101" y="2236947"/>
            <a:ext cx="9181148" cy="1543526"/>
          </a:xfrm>
        </p:spPr>
        <p:txBody>
          <a:bodyPr/>
          <a:lstStyle>
            <a:lvl1pPr>
              <a:defRPr>
                <a:solidFill>
                  <a:srgbClr val="00B050"/>
                </a:solidFill>
              </a:defRPr>
            </a:lvl1pPr>
          </a:lstStyle>
          <a:p>
            <a:r>
              <a:rPr lang="zh-CN" altLang="en-US" noProof="1"/>
              <a:t>单击此处编辑母版标题样式</a:t>
            </a:r>
          </a:p>
        </p:txBody>
      </p:sp>
      <p:sp>
        <p:nvSpPr>
          <p:cNvPr id="3" name="副标题 2"/>
          <p:cNvSpPr>
            <a:spLocks noGrp="1"/>
          </p:cNvSpPr>
          <p:nvPr>
            <p:ph type="subTitle" idx="1"/>
          </p:nvPr>
        </p:nvSpPr>
        <p:spPr>
          <a:xfrm>
            <a:off x="1620203" y="4080510"/>
            <a:ext cx="7560945" cy="1840230"/>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00B050"/>
                </a:solidFill>
              </a:defRPr>
            </a:lvl1p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0979" y="288371"/>
            <a:ext cx="2430304" cy="6144101"/>
          </a:xfrm>
        </p:spPr>
        <p:txBody>
          <a:bodyPr vert="eaVert"/>
          <a:lstStyle>
            <a:lvl1pPr>
              <a:defRPr>
                <a:solidFill>
                  <a:srgbClr val="00B050"/>
                </a:solidFill>
              </a:defRPr>
            </a:lvl1pPr>
          </a:lstStyle>
          <a:p>
            <a:r>
              <a:rPr lang="zh-CN" altLang="en-US" noProof="1"/>
              <a:t>单击此处编辑母版标题样式</a:t>
            </a:r>
          </a:p>
        </p:txBody>
      </p:sp>
      <p:sp>
        <p:nvSpPr>
          <p:cNvPr id="3" name="竖排文字占位符 2"/>
          <p:cNvSpPr>
            <a:spLocks noGrp="1"/>
          </p:cNvSpPr>
          <p:nvPr>
            <p:ph type="body" orient="vert" idx="1"/>
          </p:nvPr>
        </p:nvSpPr>
        <p:spPr>
          <a:xfrm>
            <a:off x="540067" y="288371"/>
            <a:ext cx="7110889" cy="6144101"/>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13" name="标题 12"/>
          <p:cNvSpPr>
            <a:spLocks noGrp="1"/>
          </p:cNvSpPr>
          <p:nvPr>
            <p:ph type="title"/>
          </p:nvPr>
        </p:nvSpPr>
        <p:spPr/>
        <p:txBody>
          <a:bodyPr/>
          <a:lstStyle/>
          <a:p>
            <a:r>
              <a:rPr lang="zh-CN" altLang="en-US" noProof="1"/>
              <a:t>单击此处编辑母版标题样式</a:t>
            </a:r>
          </a:p>
        </p:txBody>
      </p:sp>
      <p:sp>
        <p:nvSpPr>
          <p:cNvPr id="62" name="日期占位符 7"/>
          <p:cNvSpPr>
            <a:spLocks noGrp="1"/>
          </p:cNvSpPr>
          <p:nvPr>
            <p:ph type="dt" sz="half" idx="2"/>
          </p:nvPr>
        </p:nvSpPr>
        <p:spPr>
          <a:xfrm>
            <a:off x="539750" y="6815138"/>
            <a:ext cx="2520950" cy="287338"/>
          </a:xfrm>
          <a:prstGeom prst="rect">
            <a:avLst/>
          </a:prstGeom>
        </p:spPr>
        <p:txBody>
          <a:bodyPr vert="horz" lIns="102870" tIns="51435" rIns="102870" bIns="51435" rtlCol="0" anchor="ctr"/>
          <a:lstStyle>
            <a:lvl1pPr>
              <a:defRPr/>
            </a:lvl1pPr>
          </a:lstStyle>
          <a:p>
            <a:pPr marL="0" marR="0" lvl="0" indent="0" algn="l" defTabSz="1028700" rtl="0" eaLnBrk="1" fontAlgn="auto" latinLnBrk="0" hangingPunct="1">
              <a:lnSpc>
                <a:spcPct val="100000"/>
              </a:lnSpc>
              <a:spcBef>
                <a:spcPts val="0"/>
              </a:spcBef>
              <a:spcAft>
                <a:spcPts val="0"/>
              </a:spcAft>
              <a:buClrTx/>
              <a:buSzTx/>
              <a:buFontTx/>
              <a:buNone/>
              <a:defRPr/>
            </a:pPr>
            <a:fld id="{67C40FE2-AD9B-48DD-9192-C45325890553}"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3" name="灯片编号占位符 11"/>
          <p:cNvSpPr>
            <a:spLocks noGrp="1"/>
          </p:cNvSpPr>
          <p:nvPr>
            <p:ph type="sldNum" sz="quarter" idx="4"/>
          </p:nvPr>
        </p:nvSpPr>
        <p:spPr>
          <a:xfrm>
            <a:off x="4186238" y="6815138"/>
            <a:ext cx="2520950" cy="287338"/>
          </a:xfrm>
          <a:prstGeom prst="rect">
            <a:avLst/>
          </a:prstGeom>
        </p:spPr>
        <p:txBody>
          <a:bodyPr vert="horz" wrap="square" lIns="91440" tIns="45720" rIns="91440" bIns="45720" numCol="1" anchor="t" anchorCtr="0" compatLnSpc="1"/>
          <a:lstStyle/>
          <a:p>
            <a:pPr lvl="0" algn="ctr" eaLnBrk="1" hangingPunct="1">
              <a:buChar char="•"/>
            </a:pPr>
            <a:fld id="{9A0DB2DC-4C9A-4742-B13C-FB6460FD3503}" type="slidenum">
              <a:rPr lang="en-US" altLang="en-US" sz="1600" dirty="0">
                <a:solidFill>
                  <a:schemeClr val="bg1"/>
                </a:solidFill>
              </a:rPr>
              <a:t>‹#›</a:t>
            </a:fld>
            <a:endParaRPr lang="en-US" altLang="en-US" sz="16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53232" y="4627245"/>
            <a:ext cx="9181148" cy="1430179"/>
          </a:xfrm>
        </p:spPr>
        <p:txBody>
          <a:bodyPr anchor="t"/>
          <a:lstStyle>
            <a:lvl1pPr algn="l">
              <a:defRPr sz="4500" b="1" cap="all">
                <a:solidFill>
                  <a:srgbClr val="00B050"/>
                </a:solidFill>
              </a:defRPr>
            </a:lvl1pPr>
          </a:lstStyle>
          <a:p>
            <a:r>
              <a:rPr lang="zh-CN" altLang="en-US" noProof="1"/>
              <a:t>单击此处编辑母版标题样式</a:t>
            </a:r>
          </a:p>
        </p:txBody>
      </p:sp>
      <p:sp>
        <p:nvSpPr>
          <p:cNvPr id="3" name="文本占位符 2"/>
          <p:cNvSpPr>
            <a:spLocks noGrp="1"/>
          </p:cNvSpPr>
          <p:nvPr>
            <p:ph type="body" idx="1"/>
          </p:nvPr>
        </p:nvSpPr>
        <p:spPr>
          <a:xfrm>
            <a:off x="853232" y="3052049"/>
            <a:ext cx="9181148" cy="1575196"/>
          </a:xfrm>
        </p:spPr>
        <p:txBody>
          <a:bodyPr anchor="b"/>
          <a:lstStyle>
            <a:lvl1pPr marL="0" indent="0">
              <a:buNone/>
              <a:defRPr sz="2300">
                <a:solidFill>
                  <a:schemeClr val="tx1">
                    <a:tint val="75000"/>
                  </a:schemeClr>
                </a:solidFill>
              </a:defRPr>
            </a:lvl1pPr>
            <a:lvl2pPr marL="514350" indent="0">
              <a:buNone/>
              <a:defRPr sz="2000">
                <a:solidFill>
                  <a:schemeClr val="tx1">
                    <a:tint val="75000"/>
                  </a:schemeClr>
                </a:solidFill>
              </a:defRPr>
            </a:lvl2pPr>
            <a:lvl3pPr marL="1028700" indent="0">
              <a:buNone/>
              <a:defRPr sz="1800">
                <a:solidFill>
                  <a:schemeClr val="tx1">
                    <a:tint val="75000"/>
                  </a:schemeClr>
                </a:solidFill>
              </a:defRPr>
            </a:lvl3pPr>
            <a:lvl4pPr marL="1543050" indent="0">
              <a:buNone/>
              <a:defRPr sz="1600">
                <a:solidFill>
                  <a:schemeClr val="tx1">
                    <a:tint val="75000"/>
                  </a:schemeClr>
                </a:solidFill>
              </a:defRPr>
            </a:lvl4pPr>
            <a:lvl5pPr marL="2057400" indent="0">
              <a:buNone/>
              <a:defRPr sz="1600">
                <a:solidFill>
                  <a:schemeClr val="tx1">
                    <a:tint val="75000"/>
                  </a:schemeClr>
                </a:solidFill>
              </a:defRPr>
            </a:lvl5pPr>
            <a:lvl6pPr marL="2571750" indent="0">
              <a:buNone/>
              <a:defRPr sz="1600">
                <a:solidFill>
                  <a:schemeClr val="tx1">
                    <a:tint val="75000"/>
                  </a:schemeClr>
                </a:solidFill>
              </a:defRPr>
            </a:lvl6pPr>
            <a:lvl7pPr marL="3086100" indent="0">
              <a:buNone/>
              <a:defRPr sz="1600">
                <a:solidFill>
                  <a:schemeClr val="tx1">
                    <a:tint val="75000"/>
                  </a:schemeClr>
                </a:solidFill>
              </a:defRPr>
            </a:lvl7pPr>
            <a:lvl8pPr marL="3600450" indent="0">
              <a:buNone/>
              <a:defRPr sz="1600">
                <a:solidFill>
                  <a:schemeClr val="tx1">
                    <a:tint val="75000"/>
                  </a:schemeClr>
                </a:solidFill>
              </a:defRPr>
            </a:lvl8pPr>
            <a:lvl9pPr marL="41148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00B050"/>
                </a:solidFill>
              </a:defRPr>
            </a:lvl1pPr>
          </a:lstStyle>
          <a:p>
            <a:r>
              <a:rPr lang="zh-CN" altLang="en-US" noProof="1"/>
              <a:t>单击此处编辑母版标题样式</a:t>
            </a:r>
          </a:p>
        </p:txBody>
      </p:sp>
      <p:sp>
        <p:nvSpPr>
          <p:cNvPr id="3" name="内容占位符 2"/>
          <p:cNvSpPr>
            <a:spLocks noGrp="1"/>
          </p:cNvSpPr>
          <p:nvPr>
            <p:ph sz="half" idx="1"/>
          </p:nvPr>
        </p:nvSpPr>
        <p:spPr>
          <a:xfrm>
            <a:off x="540068" y="1680211"/>
            <a:ext cx="4770596" cy="475226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5490686" y="1680211"/>
            <a:ext cx="4770596" cy="4752261"/>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00B050"/>
                </a:solidFill>
              </a:defRPr>
            </a:lvl1pPr>
          </a:lstStyle>
          <a:p>
            <a:r>
              <a:rPr lang="zh-CN" altLang="en-US" noProof="1"/>
              <a:t>单击此处编辑母版标题样式</a:t>
            </a:r>
          </a:p>
        </p:txBody>
      </p:sp>
      <p:sp>
        <p:nvSpPr>
          <p:cNvPr id="3" name="文本占位符 2"/>
          <p:cNvSpPr>
            <a:spLocks noGrp="1"/>
          </p:cNvSpPr>
          <p:nvPr>
            <p:ph type="body" idx="1"/>
          </p:nvPr>
        </p:nvSpPr>
        <p:spPr>
          <a:xfrm>
            <a:off x="540068" y="1611869"/>
            <a:ext cx="4772472" cy="67175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noProof="1"/>
              <a:t>单击此处编辑母版文本样式</a:t>
            </a:r>
          </a:p>
        </p:txBody>
      </p:sp>
      <p:sp>
        <p:nvSpPr>
          <p:cNvPr id="4" name="内容占位符 3"/>
          <p:cNvSpPr>
            <a:spLocks noGrp="1"/>
          </p:cNvSpPr>
          <p:nvPr>
            <p:ph sz="half" idx="2"/>
          </p:nvPr>
        </p:nvSpPr>
        <p:spPr>
          <a:xfrm>
            <a:off x="540068" y="2283619"/>
            <a:ext cx="4772472" cy="4148852"/>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5486936" y="1611869"/>
            <a:ext cx="4774347" cy="671750"/>
          </a:xfrm>
        </p:spPr>
        <p:txBody>
          <a:bodyPr anchor="b"/>
          <a:lstStyle>
            <a:lvl1pPr marL="0" indent="0">
              <a:buNone/>
              <a:defRPr sz="2700" b="1"/>
            </a:lvl1pPr>
            <a:lvl2pPr marL="514350" indent="0">
              <a:buNone/>
              <a:defRPr sz="2300" b="1"/>
            </a:lvl2pPr>
            <a:lvl3pPr marL="1028700" indent="0">
              <a:buNone/>
              <a:defRPr sz="2000"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zh-CN" altLang="en-US" noProof="1"/>
              <a:t>单击此处编辑母版文本样式</a:t>
            </a:r>
          </a:p>
        </p:txBody>
      </p:sp>
      <p:sp>
        <p:nvSpPr>
          <p:cNvPr id="6" name="内容占位符 5"/>
          <p:cNvSpPr>
            <a:spLocks noGrp="1"/>
          </p:cNvSpPr>
          <p:nvPr>
            <p:ph sz="quarter" idx="4"/>
          </p:nvPr>
        </p:nvSpPr>
        <p:spPr>
          <a:xfrm>
            <a:off x="5486936" y="2283619"/>
            <a:ext cx="4774347" cy="4148852"/>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00B050"/>
                </a:solidFill>
              </a:defRPr>
            </a:lvl1p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62" name="日期占位符 3"/>
          <p:cNvSpPr>
            <a:spLocks noGrp="1"/>
          </p:cNvSpPr>
          <p:nvPr>
            <p:ph type="dt" sz="half" idx="2"/>
          </p:nvPr>
        </p:nvSpPr>
        <p:spPr>
          <a:xfrm>
            <a:off x="539750" y="6815138"/>
            <a:ext cx="2520950" cy="287338"/>
          </a:xfrm>
          <a:prstGeom prst="rect">
            <a:avLst/>
          </a:prstGeom>
        </p:spPr>
        <p:txBody>
          <a:bodyPr vert="horz" lIns="102870" tIns="51435" rIns="102870" bIns="51435" rtlCol="0" anchor="ctr"/>
          <a:lstStyle>
            <a:lvl1pPr>
              <a:defRPr/>
            </a:lvl1pPr>
          </a:lstStyle>
          <a:p>
            <a:pPr marL="0" marR="0" lvl="0" indent="0" algn="l" defTabSz="1028700" rtl="0" eaLnBrk="1" fontAlgn="auto" latinLnBrk="0" hangingPunct="1">
              <a:lnSpc>
                <a:spcPct val="100000"/>
              </a:lnSpc>
              <a:spcBef>
                <a:spcPts val="0"/>
              </a:spcBef>
              <a:spcAft>
                <a:spcPts val="0"/>
              </a:spcAft>
              <a:buClrTx/>
              <a:buSzTx/>
              <a:buFontTx/>
              <a:buNone/>
              <a:defRPr/>
            </a:pPr>
            <a:fld id="{1355ECC1-A1D1-41B7-80E2-9D04C43BE04B}"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0068" y="286702"/>
            <a:ext cx="3553570" cy="1220153"/>
          </a:xfrm>
        </p:spPr>
        <p:txBody>
          <a:bodyPr anchor="b"/>
          <a:lstStyle>
            <a:lvl1pPr algn="l">
              <a:defRPr sz="2300" b="1">
                <a:solidFill>
                  <a:srgbClr val="00B050"/>
                </a:solidFill>
              </a:defRPr>
            </a:lvl1pPr>
          </a:lstStyle>
          <a:p>
            <a:r>
              <a:rPr lang="zh-CN" altLang="en-US" noProof="1"/>
              <a:t>单击此处编辑母版标题样式</a:t>
            </a:r>
          </a:p>
        </p:txBody>
      </p:sp>
      <p:sp>
        <p:nvSpPr>
          <p:cNvPr id="3" name="内容占位符 2"/>
          <p:cNvSpPr>
            <a:spLocks noGrp="1"/>
          </p:cNvSpPr>
          <p:nvPr>
            <p:ph idx="1"/>
          </p:nvPr>
        </p:nvSpPr>
        <p:spPr>
          <a:xfrm>
            <a:off x="4223028" y="286703"/>
            <a:ext cx="6038255" cy="614576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540068" y="1506856"/>
            <a:ext cx="3553570" cy="4925616"/>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17140" y="5040630"/>
            <a:ext cx="6480810" cy="595075"/>
          </a:xfrm>
        </p:spPr>
        <p:txBody>
          <a:bodyPr anchor="b"/>
          <a:lstStyle>
            <a:lvl1pPr algn="l">
              <a:defRPr sz="2300" b="1">
                <a:solidFill>
                  <a:srgbClr val="00B050"/>
                </a:solidFill>
              </a:defRPr>
            </a:lvl1pPr>
          </a:lstStyle>
          <a:p>
            <a:r>
              <a:rPr lang="zh-CN" altLang="en-US" noProof="1"/>
              <a:t>单击此处编辑母版标题样式</a:t>
            </a:r>
          </a:p>
        </p:txBody>
      </p:sp>
      <p:sp>
        <p:nvSpPr>
          <p:cNvPr id="3" name="图片占位符 2"/>
          <p:cNvSpPr>
            <a:spLocks noGrp="1"/>
          </p:cNvSpPr>
          <p:nvPr>
            <p:ph type="pic" idx="1"/>
          </p:nvPr>
        </p:nvSpPr>
        <p:spPr>
          <a:xfrm>
            <a:off x="2117140" y="643414"/>
            <a:ext cx="6480810" cy="4320540"/>
          </a:xfrm>
        </p:spPr>
        <p:txBody>
          <a:bodyPr vert="horz" wrap="square" lIns="102870" tIns="51435" rIns="102870" bIns="51435" numCol="1" rtlCol="0" anchor="t" anchorCtr="0" compatLnSpc="1">
            <a:normAutofit/>
          </a:bodyPr>
          <a:lstStyle>
            <a:lvl1pPr marL="0" indent="0">
              <a:buNone/>
              <a:defRPr sz="3600"/>
            </a:lvl1pPr>
            <a:lvl2pPr marL="514350" indent="0">
              <a:buNone/>
              <a:defRPr sz="3200"/>
            </a:lvl2pPr>
            <a:lvl3pPr marL="1028700" indent="0">
              <a:buNone/>
              <a:defRPr sz="2700"/>
            </a:lvl3pPr>
            <a:lvl4pPr marL="1543050" indent="0">
              <a:buNone/>
              <a:defRPr sz="2300"/>
            </a:lvl4pPr>
            <a:lvl5pPr marL="2057400" indent="0">
              <a:buNone/>
              <a:defRPr sz="2300"/>
            </a:lvl5pPr>
            <a:lvl6pPr marL="2571750" indent="0">
              <a:buNone/>
              <a:defRPr sz="2300"/>
            </a:lvl6pPr>
            <a:lvl7pPr marL="3086100" indent="0">
              <a:buNone/>
              <a:defRPr sz="2300"/>
            </a:lvl7pPr>
            <a:lvl8pPr marL="3600450" indent="0">
              <a:buNone/>
              <a:defRPr sz="2300"/>
            </a:lvl8pPr>
            <a:lvl9pPr marL="4114800" indent="0">
              <a:buNone/>
              <a:defRPr sz="2300"/>
            </a:lvl9pPr>
          </a:lstStyle>
          <a:p>
            <a:pPr marL="0" marR="0" lvl="0" indent="0" algn="l" defTabSz="10287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6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117140" y="5635705"/>
            <a:ext cx="6480810" cy="845105"/>
          </a:xfrm>
        </p:spPr>
        <p:txBody>
          <a:bodyPr/>
          <a:lstStyle>
            <a:lvl1pPr marL="0" indent="0">
              <a:buNone/>
              <a:defRPr sz="1600"/>
            </a:lvl1pPr>
            <a:lvl2pPr marL="514350" indent="0">
              <a:buNone/>
              <a:defRPr sz="1400"/>
            </a:lvl2pPr>
            <a:lvl3pPr marL="1028700" indent="0">
              <a:buNone/>
              <a:defRPr sz="1100"/>
            </a:lvl3pPr>
            <a:lvl4pPr marL="1543050" indent="0">
              <a:buNone/>
              <a:defRPr sz="1000"/>
            </a:lvl4pPr>
            <a:lvl5pPr marL="2057400" indent="0">
              <a:buNone/>
              <a:defRPr sz="1000"/>
            </a:lvl5pPr>
            <a:lvl6pPr marL="2571750" indent="0">
              <a:buNone/>
              <a:defRPr sz="1000"/>
            </a:lvl6pPr>
            <a:lvl7pPr marL="3086100" indent="0">
              <a:buNone/>
              <a:defRPr sz="1000"/>
            </a:lvl7pPr>
            <a:lvl8pPr marL="3600450" indent="0">
              <a:buNone/>
              <a:defRPr sz="1000"/>
            </a:lvl8pPr>
            <a:lvl9pPr marL="4114800" indent="0">
              <a:buNone/>
              <a:defRPr sz="100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71" descr="ppt.jpg"/>
          <p:cNvPicPr/>
          <p:nvPr/>
        </p:nvPicPr>
        <p:blipFill>
          <a:blip r:embed="rId13"/>
          <a:stretch>
            <a:fillRect/>
          </a:stretch>
        </p:blipFill>
        <p:spPr>
          <a:xfrm>
            <a:off x="0" y="0"/>
            <a:ext cx="10801350" cy="7200900"/>
          </a:xfrm>
          <a:prstGeom prst="rect">
            <a:avLst/>
          </a:prstGeom>
          <a:noFill/>
          <a:ln w="9525">
            <a:noFill/>
          </a:ln>
        </p:spPr>
      </p:pic>
      <p:sp>
        <p:nvSpPr>
          <p:cNvPr id="4099" name="标题占位符 1"/>
          <p:cNvSpPr>
            <a:spLocks noGrp="1"/>
          </p:cNvSpPr>
          <p:nvPr>
            <p:ph type="title"/>
          </p:nvPr>
        </p:nvSpPr>
        <p:spPr>
          <a:xfrm>
            <a:off x="495300" y="450850"/>
            <a:ext cx="9720263" cy="569913"/>
          </a:xfrm>
          <a:prstGeom prst="rect">
            <a:avLst/>
          </a:prstGeom>
          <a:noFill/>
          <a:ln w="9525">
            <a:noFill/>
          </a:ln>
        </p:spPr>
        <p:txBody>
          <a:bodyPr lIns="102870" tIns="51435" rIns="102870" bIns="51435" anchor="ctr"/>
          <a:lstStyle/>
          <a:p>
            <a:pPr lvl="0"/>
            <a:r>
              <a:rPr lang="zh-CN" altLang="en-US" dirty="0"/>
              <a:t>单击此处编辑母版标题样式</a:t>
            </a:r>
          </a:p>
        </p:txBody>
      </p:sp>
      <p:sp>
        <p:nvSpPr>
          <p:cNvPr id="4100" name="文本占位符 2"/>
          <p:cNvSpPr>
            <a:spLocks noGrp="1"/>
          </p:cNvSpPr>
          <p:nvPr>
            <p:ph type="body"/>
          </p:nvPr>
        </p:nvSpPr>
        <p:spPr>
          <a:xfrm>
            <a:off x="495300" y="1373188"/>
            <a:ext cx="9720263" cy="4751387"/>
          </a:xfrm>
          <a:prstGeom prst="rect">
            <a:avLst/>
          </a:prstGeom>
          <a:noFill/>
          <a:ln w="9525">
            <a:noFill/>
          </a:ln>
        </p:spPr>
        <p:txBody>
          <a:bodyPr lIns="102870" tIns="51435" rIns="102870" bIns="5143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539750" y="6815138"/>
            <a:ext cx="2520950" cy="287338"/>
          </a:xfrm>
          <a:prstGeom prst="rect">
            <a:avLst/>
          </a:prstGeom>
        </p:spPr>
        <p:txBody>
          <a:bodyPr vert="horz" lIns="102870" tIns="51435" rIns="102870" bIns="51435" rtlCol="0" anchor="ctr"/>
          <a:lstStyle>
            <a:lvl1pPr algn="l" eaLnBrk="1" fontAlgn="auto" hangingPunct="1">
              <a:spcBef>
                <a:spcPts val="0"/>
              </a:spcBef>
              <a:spcAft>
                <a:spcPts val="0"/>
              </a:spcAft>
              <a:buFontTx/>
              <a:buNone/>
              <a:defRPr sz="1500">
                <a:solidFill>
                  <a:schemeClr val="bg1"/>
                </a:solidFill>
                <a:latin typeface="微软雅黑" panose="020B0503020204020204" pitchFamily="34" charset="-122"/>
                <a:ea typeface="微软雅黑" panose="020B0503020204020204" pitchFamily="34" charset="-122"/>
              </a:defRPr>
            </a:lvl1pPr>
          </a:lstStyle>
          <a:p>
            <a:pPr marL="0" marR="0" lvl="0" indent="0" algn="l" defTabSz="1028700" rtl="0" eaLnBrk="1" fontAlgn="auto" latinLnBrk="0" hangingPunct="1">
              <a:lnSpc>
                <a:spcPct val="100000"/>
              </a:lnSpc>
              <a:spcBef>
                <a:spcPts val="0"/>
              </a:spcBef>
              <a:spcAft>
                <a:spcPts val="0"/>
              </a:spcAft>
              <a:buClrTx/>
              <a:buSzTx/>
              <a:buFontTx/>
              <a:buNone/>
              <a:defRPr/>
            </a:pPr>
            <a:fld id="{B1C1C790-75E0-4E6F-A780-78AAB9AF1962}" type="datetime1">
              <a:rPr kumimoji="0" lang="zh-CN" altLang="en-US" sz="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4102" name="Group 3"/>
          <p:cNvGrpSpPr/>
          <p:nvPr/>
        </p:nvGrpSpPr>
        <p:grpSpPr>
          <a:xfrm>
            <a:off x="0" y="0"/>
            <a:ext cx="10801350" cy="7200900"/>
            <a:chOff x="0" y="0"/>
            <a:chExt cx="5760" cy="4320"/>
          </a:xfrm>
        </p:grpSpPr>
        <p:grpSp>
          <p:nvGrpSpPr>
            <p:cNvPr id="4105" name="Group 4"/>
            <p:cNvGrpSpPr/>
            <p:nvPr userDrawn="1"/>
          </p:nvGrpSpPr>
          <p:grpSpPr>
            <a:xfrm>
              <a:off x="0" y="192"/>
              <a:ext cx="5760" cy="4032"/>
              <a:chOff x="0" y="0"/>
              <a:chExt cx="5760" cy="4032"/>
            </a:xfrm>
          </p:grpSpPr>
          <p:sp>
            <p:nvSpPr>
              <p:cNvPr id="1064" name="Line 5"/>
              <p:cNvSpPr>
                <a:spLocks noChangeShapeType="1"/>
              </p:cNvSpPr>
              <p:nvPr/>
            </p:nvSpPr>
            <p:spPr bwMode="auto">
              <a:xfrm>
                <a:off x="0" y="0"/>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5" name="Line 6"/>
              <p:cNvSpPr>
                <a:spLocks noChangeShapeType="1"/>
              </p:cNvSpPr>
              <p:nvPr/>
            </p:nvSpPr>
            <p:spPr bwMode="auto">
              <a:xfrm>
                <a:off x="0" y="195"/>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6" name="Line 7"/>
              <p:cNvSpPr>
                <a:spLocks noChangeShapeType="1"/>
              </p:cNvSpPr>
              <p:nvPr/>
            </p:nvSpPr>
            <p:spPr bwMode="auto">
              <a:xfrm>
                <a:off x="0" y="384"/>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7" name="Line 8"/>
              <p:cNvSpPr>
                <a:spLocks noChangeShapeType="1"/>
              </p:cNvSpPr>
              <p:nvPr/>
            </p:nvSpPr>
            <p:spPr bwMode="auto">
              <a:xfrm>
                <a:off x="0" y="57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8" name="Line 9"/>
              <p:cNvSpPr>
                <a:spLocks noChangeShapeType="1"/>
              </p:cNvSpPr>
              <p:nvPr/>
            </p:nvSpPr>
            <p:spPr bwMode="auto">
              <a:xfrm>
                <a:off x="0" y="76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9" name="Line 10"/>
              <p:cNvSpPr>
                <a:spLocks noChangeShapeType="1"/>
              </p:cNvSpPr>
              <p:nvPr/>
            </p:nvSpPr>
            <p:spPr bwMode="auto">
              <a:xfrm>
                <a:off x="0" y="960"/>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0" name="Line 11"/>
              <p:cNvSpPr>
                <a:spLocks noChangeShapeType="1"/>
              </p:cNvSpPr>
              <p:nvPr/>
            </p:nvSpPr>
            <p:spPr bwMode="auto">
              <a:xfrm>
                <a:off x="0" y="1152"/>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1" name="Line 12"/>
              <p:cNvSpPr>
                <a:spLocks noChangeShapeType="1"/>
              </p:cNvSpPr>
              <p:nvPr/>
            </p:nvSpPr>
            <p:spPr bwMode="auto">
              <a:xfrm>
                <a:off x="0" y="1344"/>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2" name="Line 13"/>
              <p:cNvSpPr>
                <a:spLocks noChangeShapeType="1"/>
              </p:cNvSpPr>
              <p:nvPr/>
            </p:nvSpPr>
            <p:spPr bwMode="auto">
              <a:xfrm>
                <a:off x="0" y="153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3" name="Line 14"/>
              <p:cNvSpPr>
                <a:spLocks noChangeShapeType="1"/>
              </p:cNvSpPr>
              <p:nvPr/>
            </p:nvSpPr>
            <p:spPr bwMode="auto">
              <a:xfrm>
                <a:off x="0" y="172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4" name="Line 15"/>
              <p:cNvSpPr>
                <a:spLocks noChangeShapeType="1"/>
              </p:cNvSpPr>
              <p:nvPr/>
            </p:nvSpPr>
            <p:spPr bwMode="auto">
              <a:xfrm>
                <a:off x="0" y="1920"/>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5" name="Line 16"/>
              <p:cNvSpPr>
                <a:spLocks noChangeShapeType="1"/>
              </p:cNvSpPr>
              <p:nvPr/>
            </p:nvSpPr>
            <p:spPr bwMode="auto">
              <a:xfrm>
                <a:off x="0" y="2112"/>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6" name="Line 17"/>
              <p:cNvSpPr>
                <a:spLocks noChangeShapeType="1"/>
              </p:cNvSpPr>
              <p:nvPr/>
            </p:nvSpPr>
            <p:spPr bwMode="auto">
              <a:xfrm>
                <a:off x="0" y="2304"/>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7" name="Line 18"/>
              <p:cNvSpPr>
                <a:spLocks noChangeShapeType="1"/>
              </p:cNvSpPr>
              <p:nvPr/>
            </p:nvSpPr>
            <p:spPr bwMode="auto">
              <a:xfrm>
                <a:off x="0" y="2496"/>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8" name="Line 19"/>
              <p:cNvSpPr>
                <a:spLocks noChangeShapeType="1"/>
              </p:cNvSpPr>
              <p:nvPr/>
            </p:nvSpPr>
            <p:spPr bwMode="auto">
              <a:xfrm>
                <a:off x="0" y="268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79" name="Line 20"/>
              <p:cNvSpPr>
                <a:spLocks noChangeShapeType="1"/>
              </p:cNvSpPr>
              <p:nvPr/>
            </p:nvSpPr>
            <p:spPr bwMode="auto">
              <a:xfrm>
                <a:off x="0" y="2880"/>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80" name="Line 21"/>
              <p:cNvSpPr>
                <a:spLocks noChangeShapeType="1"/>
              </p:cNvSpPr>
              <p:nvPr/>
            </p:nvSpPr>
            <p:spPr bwMode="auto">
              <a:xfrm>
                <a:off x="0" y="3072"/>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81" name="Line 22"/>
              <p:cNvSpPr>
                <a:spLocks noChangeShapeType="1"/>
              </p:cNvSpPr>
              <p:nvPr/>
            </p:nvSpPr>
            <p:spPr bwMode="auto">
              <a:xfrm>
                <a:off x="0" y="3264"/>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82" name="Line 23"/>
              <p:cNvSpPr>
                <a:spLocks noChangeShapeType="1"/>
              </p:cNvSpPr>
              <p:nvPr/>
            </p:nvSpPr>
            <p:spPr bwMode="auto">
              <a:xfrm>
                <a:off x="0" y="3456"/>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83" name="Line 24"/>
              <p:cNvSpPr>
                <a:spLocks noChangeShapeType="1"/>
              </p:cNvSpPr>
              <p:nvPr/>
            </p:nvSpPr>
            <p:spPr bwMode="auto">
              <a:xfrm>
                <a:off x="0" y="364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84" name="Line 25"/>
              <p:cNvSpPr>
                <a:spLocks noChangeShapeType="1"/>
              </p:cNvSpPr>
              <p:nvPr/>
            </p:nvSpPr>
            <p:spPr bwMode="auto">
              <a:xfrm>
                <a:off x="0" y="3838"/>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85" name="Line 26"/>
              <p:cNvSpPr>
                <a:spLocks noChangeShapeType="1"/>
              </p:cNvSpPr>
              <p:nvPr/>
            </p:nvSpPr>
            <p:spPr bwMode="auto">
              <a:xfrm>
                <a:off x="0" y="4032"/>
                <a:ext cx="5760" cy="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grpSp>
        <p:grpSp>
          <p:nvGrpSpPr>
            <p:cNvPr id="4106" name="Group 27"/>
            <p:cNvGrpSpPr/>
            <p:nvPr userDrawn="1"/>
          </p:nvGrpSpPr>
          <p:grpSpPr>
            <a:xfrm>
              <a:off x="192" y="0"/>
              <a:ext cx="5376" cy="4320"/>
              <a:chOff x="0" y="0"/>
              <a:chExt cx="5376" cy="4320"/>
            </a:xfrm>
          </p:grpSpPr>
          <p:sp>
            <p:nvSpPr>
              <p:cNvPr id="1035" name="Line 28"/>
              <p:cNvSpPr>
                <a:spLocks noChangeShapeType="1"/>
              </p:cNvSpPr>
              <p:nvPr/>
            </p:nvSpPr>
            <p:spPr bwMode="auto">
              <a:xfrm>
                <a:off x="0"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36" name="Line 29"/>
              <p:cNvSpPr>
                <a:spLocks noChangeShapeType="1"/>
              </p:cNvSpPr>
              <p:nvPr/>
            </p:nvSpPr>
            <p:spPr bwMode="auto">
              <a:xfrm>
                <a:off x="192"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37" name="Line 30"/>
              <p:cNvSpPr>
                <a:spLocks noChangeShapeType="1"/>
              </p:cNvSpPr>
              <p:nvPr/>
            </p:nvSpPr>
            <p:spPr bwMode="auto">
              <a:xfrm>
                <a:off x="385"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38" name="Line 31"/>
              <p:cNvSpPr>
                <a:spLocks noChangeShapeType="1"/>
              </p:cNvSpPr>
              <p:nvPr/>
            </p:nvSpPr>
            <p:spPr bwMode="auto">
              <a:xfrm>
                <a:off x="576"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39" name="Line 32"/>
              <p:cNvSpPr>
                <a:spLocks noChangeShapeType="1"/>
              </p:cNvSpPr>
              <p:nvPr/>
            </p:nvSpPr>
            <p:spPr bwMode="auto">
              <a:xfrm>
                <a:off x="768"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0" name="Line 33"/>
              <p:cNvSpPr>
                <a:spLocks noChangeShapeType="1"/>
              </p:cNvSpPr>
              <p:nvPr/>
            </p:nvSpPr>
            <p:spPr bwMode="auto">
              <a:xfrm>
                <a:off x="960"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1" name="Line 34"/>
              <p:cNvSpPr>
                <a:spLocks noChangeShapeType="1"/>
              </p:cNvSpPr>
              <p:nvPr/>
            </p:nvSpPr>
            <p:spPr bwMode="auto">
              <a:xfrm>
                <a:off x="1152"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2" name="Line 35"/>
              <p:cNvSpPr>
                <a:spLocks noChangeShapeType="1"/>
              </p:cNvSpPr>
              <p:nvPr/>
            </p:nvSpPr>
            <p:spPr bwMode="auto">
              <a:xfrm>
                <a:off x="1345"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3" name="Line 36"/>
              <p:cNvSpPr>
                <a:spLocks noChangeShapeType="1"/>
              </p:cNvSpPr>
              <p:nvPr/>
            </p:nvSpPr>
            <p:spPr bwMode="auto">
              <a:xfrm>
                <a:off x="1536"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4" name="Line 37"/>
              <p:cNvSpPr>
                <a:spLocks noChangeShapeType="1"/>
              </p:cNvSpPr>
              <p:nvPr/>
            </p:nvSpPr>
            <p:spPr bwMode="auto">
              <a:xfrm>
                <a:off x="1728"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5" name="Line 38"/>
              <p:cNvSpPr>
                <a:spLocks noChangeShapeType="1"/>
              </p:cNvSpPr>
              <p:nvPr/>
            </p:nvSpPr>
            <p:spPr bwMode="auto">
              <a:xfrm>
                <a:off x="1920"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6" name="Line 39"/>
              <p:cNvSpPr>
                <a:spLocks noChangeShapeType="1"/>
              </p:cNvSpPr>
              <p:nvPr/>
            </p:nvSpPr>
            <p:spPr bwMode="auto">
              <a:xfrm>
                <a:off x="2112"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7" name="Line 40"/>
              <p:cNvSpPr>
                <a:spLocks noChangeShapeType="1"/>
              </p:cNvSpPr>
              <p:nvPr/>
            </p:nvSpPr>
            <p:spPr bwMode="auto">
              <a:xfrm>
                <a:off x="2304"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8" name="Line 41"/>
              <p:cNvSpPr>
                <a:spLocks noChangeShapeType="1"/>
              </p:cNvSpPr>
              <p:nvPr/>
            </p:nvSpPr>
            <p:spPr bwMode="auto">
              <a:xfrm>
                <a:off x="2496"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49" name="Line 42"/>
              <p:cNvSpPr>
                <a:spLocks noChangeShapeType="1"/>
              </p:cNvSpPr>
              <p:nvPr/>
            </p:nvSpPr>
            <p:spPr bwMode="auto">
              <a:xfrm>
                <a:off x="2688"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0" name="Line 43"/>
              <p:cNvSpPr>
                <a:spLocks noChangeShapeType="1"/>
              </p:cNvSpPr>
              <p:nvPr/>
            </p:nvSpPr>
            <p:spPr bwMode="auto">
              <a:xfrm>
                <a:off x="2880"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1" name="Line 44"/>
              <p:cNvSpPr>
                <a:spLocks noChangeShapeType="1"/>
              </p:cNvSpPr>
              <p:nvPr/>
            </p:nvSpPr>
            <p:spPr bwMode="auto">
              <a:xfrm>
                <a:off x="3072"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2" name="Line 45"/>
              <p:cNvSpPr>
                <a:spLocks noChangeShapeType="1"/>
              </p:cNvSpPr>
              <p:nvPr/>
            </p:nvSpPr>
            <p:spPr bwMode="auto">
              <a:xfrm>
                <a:off x="3264"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3" name="Line 46"/>
              <p:cNvSpPr>
                <a:spLocks noChangeShapeType="1"/>
              </p:cNvSpPr>
              <p:nvPr/>
            </p:nvSpPr>
            <p:spPr bwMode="auto">
              <a:xfrm>
                <a:off x="3456"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4" name="Line 47"/>
              <p:cNvSpPr>
                <a:spLocks noChangeShapeType="1"/>
              </p:cNvSpPr>
              <p:nvPr/>
            </p:nvSpPr>
            <p:spPr bwMode="auto">
              <a:xfrm>
                <a:off x="3648"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5" name="Line 48"/>
              <p:cNvSpPr>
                <a:spLocks noChangeShapeType="1"/>
              </p:cNvSpPr>
              <p:nvPr/>
            </p:nvSpPr>
            <p:spPr bwMode="auto">
              <a:xfrm>
                <a:off x="3840"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6" name="Line 49"/>
              <p:cNvSpPr>
                <a:spLocks noChangeShapeType="1"/>
              </p:cNvSpPr>
              <p:nvPr/>
            </p:nvSpPr>
            <p:spPr bwMode="auto">
              <a:xfrm>
                <a:off x="4032"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7" name="Line 50"/>
              <p:cNvSpPr>
                <a:spLocks noChangeShapeType="1"/>
              </p:cNvSpPr>
              <p:nvPr/>
            </p:nvSpPr>
            <p:spPr bwMode="auto">
              <a:xfrm>
                <a:off x="4224"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8" name="Line 51"/>
              <p:cNvSpPr>
                <a:spLocks noChangeShapeType="1"/>
              </p:cNvSpPr>
              <p:nvPr/>
            </p:nvSpPr>
            <p:spPr bwMode="auto">
              <a:xfrm>
                <a:off x="4416"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59" name="Line 52"/>
              <p:cNvSpPr>
                <a:spLocks noChangeShapeType="1"/>
              </p:cNvSpPr>
              <p:nvPr/>
            </p:nvSpPr>
            <p:spPr bwMode="auto">
              <a:xfrm>
                <a:off x="4608"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0" name="Line 53"/>
              <p:cNvSpPr>
                <a:spLocks noChangeShapeType="1"/>
              </p:cNvSpPr>
              <p:nvPr/>
            </p:nvSpPr>
            <p:spPr bwMode="auto">
              <a:xfrm>
                <a:off x="4800"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1" name="Line 54"/>
              <p:cNvSpPr>
                <a:spLocks noChangeShapeType="1"/>
              </p:cNvSpPr>
              <p:nvPr/>
            </p:nvSpPr>
            <p:spPr bwMode="auto">
              <a:xfrm>
                <a:off x="4991"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2" name="Line 55"/>
              <p:cNvSpPr>
                <a:spLocks noChangeShapeType="1"/>
              </p:cNvSpPr>
              <p:nvPr/>
            </p:nvSpPr>
            <p:spPr bwMode="auto">
              <a:xfrm>
                <a:off x="5184"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63" name="Line 56"/>
              <p:cNvSpPr>
                <a:spLocks noChangeShapeType="1"/>
              </p:cNvSpPr>
              <p:nvPr/>
            </p:nvSpPr>
            <p:spPr bwMode="auto">
              <a:xfrm>
                <a:off x="5376" y="0"/>
                <a:ext cx="0" cy="4320"/>
              </a:xfrm>
              <a:prstGeom prst="line">
                <a:avLst/>
              </a:prstGeom>
              <a:noFill/>
              <a:ln w="9525">
                <a:no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grpSp>
      </p:grpSp>
      <p:sp>
        <p:nvSpPr>
          <p:cNvPr id="1031" name="Rectangle 57" descr="60%"/>
          <p:cNvSpPr>
            <a:spLocks noChangeArrowheads="1"/>
          </p:cNvSpPr>
          <p:nvPr/>
        </p:nvSpPr>
        <p:spPr bwMode="auto">
          <a:xfrm>
            <a:off x="3960813" y="0"/>
            <a:ext cx="6840538" cy="160338"/>
          </a:xfrm>
          <a:prstGeom prst="rect">
            <a:avLst/>
          </a:prstGeom>
          <a:solidFill>
            <a:srgbClr val="00B050"/>
          </a:solidFill>
          <a:ln w="9525">
            <a:noFill/>
            <a:miter lim="800000"/>
          </a:ln>
        </p:spPr>
        <p:txBody>
          <a:bodyPr wrap="none" anchor="ctr"/>
          <a:lstStyle/>
          <a:p>
            <a:pPr marL="0" marR="0" lvl="0" indent="0" algn="l"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32" name="Line 58"/>
          <p:cNvSpPr>
            <a:spLocks noChangeShapeType="1"/>
          </p:cNvSpPr>
          <p:nvPr/>
        </p:nvSpPr>
        <p:spPr bwMode="auto">
          <a:xfrm>
            <a:off x="10544175" y="0"/>
            <a:ext cx="0" cy="2479675"/>
          </a:xfrm>
          <a:prstGeom prst="line">
            <a:avLst/>
          </a:prstGeom>
          <a:noFill/>
          <a:ln w="9525">
            <a:solidFill>
              <a:srgbClr val="00B050"/>
            </a:solidFill>
            <a:round/>
          </a:ln>
        </p:spPr>
        <p:txBody>
          <a:bodyPr wrap="none" anchor="ctr"/>
          <a:lstStyle/>
          <a:p>
            <a:pPr marL="0" marR="0" lvl="0" indent="0" algn="l"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1028700" rtl="0" eaLnBrk="0" fontAlgn="base" hangingPunct="0">
        <a:spcBef>
          <a:spcPct val="0"/>
        </a:spcBef>
        <a:spcAft>
          <a:spcPct val="0"/>
        </a:spcAft>
        <a:defRPr sz="2700" b="1" kern="1200">
          <a:solidFill>
            <a:srgbClr val="00B050"/>
          </a:solidFill>
          <a:latin typeface="微软雅黑" panose="020B0503020204020204" pitchFamily="34" charset="-122"/>
          <a:ea typeface="微软雅黑" panose="020B0503020204020204" pitchFamily="34" charset="-122"/>
          <a:cs typeface="+mj-cs"/>
        </a:defRPr>
      </a:lvl1pPr>
      <a:lvl2pPr algn="l" defTabSz="1028700" rtl="0" eaLnBrk="0" fontAlgn="base" hangingPunct="0">
        <a:spcBef>
          <a:spcPct val="0"/>
        </a:spcBef>
        <a:spcAft>
          <a:spcPct val="0"/>
        </a:spcAft>
        <a:defRPr sz="2700" b="1">
          <a:solidFill>
            <a:srgbClr val="00B050"/>
          </a:solidFill>
          <a:latin typeface="微软雅黑" panose="020B0503020204020204" pitchFamily="34" charset="-122"/>
          <a:ea typeface="微软雅黑" panose="020B0503020204020204" pitchFamily="34" charset="-122"/>
        </a:defRPr>
      </a:lvl2pPr>
      <a:lvl3pPr algn="l" defTabSz="1028700" rtl="0" eaLnBrk="0" fontAlgn="base" hangingPunct="0">
        <a:spcBef>
          <a:spcPct val="0"/>
        </a:spcBef>
        <a:spcAft>
          <a:spcPct val="0"/>
        </a:spcAft>
        <a:defRPr sz="2700" b="1">
          <a:solidFill>
            <a:srgbClr val="00B050"/>
          </a:solidFill>
          <a:latin typeface="微软雅黑" panose="020B0503020204020204" pitchFamily="34" charset="-122"/>
          <a:ea typeface="微软雅黑" panose="020B0503020204020204" pitchFamily="34" charset="-122"/>
        </a:defRPr>
      </a:lvl3pPr>
      <a:lvl4pPr algn="l" defTabSz="1028700" rtl="0" eaLnBrk="0" fontAlgn="base" hangingPunct="0">
        <a:spcBef>
          <a:spcPct val="0"/>
        </a:spcBef>
        <a:spcAft>
          <a:spcPct val="0"/>
        </a:spcAft>
        <a:defRPr sz="2700" b="1">
          <a:solidFill>
            <a:srgbClr val="00B050"/>
          </a:solidFill>
          <a:latin typeface="微软雅黑" panose="020B0503020204020204" pitchFamily="34" charset="-122"/>
          <a:ea typeface="微软雅黑" panose="020B0503020204020204" pitchFamily="34" charset="-122"/>
        </a:defRPr>
      </a:lvl4pPr>
      <a:lvl5pPr algn="l" defTabSz="1028700" rtl="0" eaLnBrk="0" fontAlgn="base" hangingPunct="0">
        <a:spcBef>
          <a:spcPct val="0"/>
        </a:spcBef>
        <a:spcAft>
          <a:spcPct val="0"/>
        </a:spcAft>
        <a:defRPr sz="2700" b="1">
          <a:solidFill>
            <a:srgbClr val="00B050"/>
          </a:solidFill>
          <a:latin typeface="微软雅黑" panose="020B0503020204020204" pitchFamily="34" charset="-122"/>
          <a:ea typeface="微软雅黑" panose="020B0503020204020204" pitchFamily="34" charset="-122"/>
        </a:defRPr>
      </a:lvl5pPr>
      <a:lvl6pPr marL="457200" algn="l" defTabSz="1028700" rtl="0" fontAlgn="base">
        <a:spcBef>
          <a:spcPct val="0"/>
        </a:spcBef>
        <a:spcAft>
          <a:spcPct val="0"/>
        </a:spcAft>
        <a:defRPr sz="2700" b="1">
          <a:solidFill>
            <a:srgbClr val="00B0F0"/>
          </a:solidFill>
          <a:latin typeface="微软雅黑" panose="020B0503020204020204" pitchFamily="34" charset="-122"/>
          <a:ea typeface="微软雅黑" panose="020B0503020204020204" pitchFamily="34" charset="-122"/>
        </a:defRPr>
      </a:lvl6pPr>
      <a:lvl7pPr marL="914400" algn="l" defTabSz="1028700" rtl="0" fontAlgn="base">
        <a:spcBef>
          <a:spcPct val="0"/>
        </a:spcBef>
        <a:spcAft>
          <a:spcPct val="0"/>
        </a:spcAft>
        <a:defRPr sz="2700" b="1">
          <a:solidFill>
            <a:srgbClr val="00B0F0"/>
          </a:solidFill>
          <a:latin typeface="微软雅黑" panose="020B0503020204020204" pitchFamily="34" charset="-122"/>
          <a:ea typeface="微软雅黑" panose="020B0503020204020204" pitchFamily="34" charset="-122"/>
        </a:defRPr>
      </a:lvl7pPr>
      <a:lvl8pPr marL="1371600" algn="l" defTabSz="1028700" rtl="0" fontAlgn="base">
        <a:spcBef>
          <a:spcPct val="0"/>
        </a:spcBef>
        <a:spcAft>
          <a:spcPct val="0"/>
        </a:spcAft>
        <a:defRPr sz="2700" b="1">
          <a:solidFill>
            <a:srgbClr val="00B0F0"/>
          </a:solidFill>
          <a:latin typeface="微软雅黑" panose="020B0503020204020204" pitchFamily="34" charset="-122"/>
          <a:ea typeface="微软雅黑" panose="020B0503020204020204" pitchFamily="34" charset="-122"/>
        </a:defRPr>
      </a:lvl8pPr>
      <a:lvl9pPr marL="1828800" algn="l" defTabSz="1028700" rtl="0" fontAlgn="base">
        <a:spcBef>
          <a:spcPct val="0"/>
        </a:spcBef>
        <a:spcAft>
          <a:spcPct val="0"/>
        </a:spcAft>
        <a:defRPr sz="2700" b="1">
          <a:solidFill>
            <a:srgbClr val="00B0F0"/>
          </a:solidFill>
          <a:latin typeface="微软雅黑" panose="020B0503020204020204" pitchFamily="34" charset="-122"/>
          <a:ea typeface="微软雅黑" panose="020B0503020204020204" pitchFamily="34" charset="-122"/>
        </a:defRPr>
      </a:lvl9pPr>
    </p:titleStyle>
    <p:bodyStyle>
      <a:lvl1pPr marL="386080" indent="-386080" algn="l" defTabSz="1028700"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35025" indent="-320675" algn="l" defTabSz="10287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2pPr>
      <a:lvl3pPr marL="1285875" indent="-257175" algn="l" defTabSz="10287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00225" indent="-257175" algn="l" defTabSz="1028700"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314575" indent="-257175" algn="l" defTabSz="1028700"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3" Type="http://schemas.openxmlformats.org/officeDocument/2006/relationships/image" Target="../media/image105.jpeg"/><Relationship Id="rId18" Type="http://schemas.openxmlformats.org/officeDocument/2006/relationships/image" Target="../media/image110.jpeg"/><Relationship Id="rId26" Type="http://schemas.openxmlformats.org/officeDocument/2006/relationships/image" Target="../media/image118.jpeg"/><Relationship Id="rId39" Type="http://schemas.openxmlformats.org/officeDocument/2006/relationships/image" Target="../media/image131.jpeg"/><Relationship Id="rId21" Type="http://schemas.openxmlformats.org/officeDocument/2006/relationships/image" Target="../media/image113.jpeg"/><Relationship Id="rId34" Type="http://schemas.openxmlformats.org/officeDocument/2006/relationships/image" Target="../media/image126.jpeg"/><Relationship Id="rId42" Type="http://schemas.openxmlformats.org/officeDocument/2006/relationships/image" Target="../media/image134.jpeg"/><Relationship Id="rId47" Type="http://schemas.openxmlformats.org/officeDocument/2006/relationships/image" Target="../media/image139.jpeg"/><Relationship Id="rId50" Type="http://schemas.openxmlformats.org/officeDocument/2006/relationships/image" Target="../media/image142.jpeg"/><Relationship Id="rId55" Type="http://schemas.openxmlformats.org/officeDocument/2006/relationships/image" Target="../media/image147.jpeg"/><Relationship Id="rId7" Type="http://schemas.openxmlformats.org/officeDocument/2006/relationships/image" Target="../media/image99.jpeg"/><Relationship Id="rId12" Type="http://schemas.openxmlformats.org/officeDocument/2006/relationships/image" Target="../media/image104.jpeg"/><Relationship Id="rId17" Type="http://schemas.openxmlformats.org/officeDocument/2006/relationships/image" Target="../media/image109.jpeg"/><Relationship Id="rId25" Type="http://schemas.openxmlformats.org/officeDocument/2006/relationships/image" Target="../media/image117.jpeg"/><Relationship Id="rId33" Type="http://schemas.openxmlformats.org/officeDocument/2006/relationships/image" Target="../media/image125.jpeg"/><Relationship Id="rId38" Type="http://schemas.openxmlformats.org/officeDocument/2006/relationships/image" Target="../media/image130.jpeg"/><Relationship Id="rId46" Type="http://schemas.openxmlformats.org/officeDocument/2006/relationships/image" Target="../media/image138.jpeg"/><Relationship Id="rId2" Type="http://schemas.openxmlformats.org/officeDocument/2006/relationships/image" Target="../media/image94.jpeg"/><Relationship Id="rId16" Type="http://schemas.openxmlformats.org/officeDocument/2006/relationships/image" Target="../media/image108.jpeg"/><Relationship Id="rId20" Type="http://schemas.openxmlformats.org/officeDocument/2006/relationships/image" Target="../media/image112.jpeg"/><Relationship Id="rId29" Type="http://schemas.openxmlformats.org/officeDocument/2006/relationships/image" Target="../media/image121.jpeg"/><Relationship Id="rId41" Type="http://schemas.openxmlformats.org/officeDocument/2006/relationships/image" Target="../media/image133.jpeg"/><Relationship Id="rId54"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3.jpeg"/><Relationship Id="rId24" Type="http://schemas.openxmlformats.org/officeDocument/2006/relationships/image" Target="../media/image116.jpeg"/><Relationship Id="rId32" Type="http://schemas.openxmlformats.org/officeDocument/2006/relationships/image" Target="../media/image124.jpeg"/><Relationship Id="rId37" Type="http://schemas.openxmlformats.org/officeDocument/2006/relationships/image" Target="../media/image129.jpeg"/><Relationship Id="rId40" Type="http://schemas.openxmlformats.org/officeDocument/2006/relationships/image" Target="../media/image132.jpeg"/><Relationship Id="rId45" Type="http://schemas.openxmlformats.org/officeDocument/2006/relationships/image" Target="../media/image137.jpeg"/><Relationship Id="rId53" Type="http://schemas.openxmlformats.org/officeDocument/2006/relationships/image" Target="../media/image145.jpeg"/><Relationship Id="rId5" Type="http://schemas.openxmlformats.org/officeDocument/2006/relationships/image" Target="../media/image97.jpeg"/><Relationship Id="rId15" Type="http://schemas.openxmlformats.org/officeDocument/2006/relationships/image" Target="../media/image107.jpeg"/><Relationship Id="rId23" Type="http://schemas.openxmlformats.org/officeDocument/2006/relationships/image" Target="../media/image115.jpeg"/><Relationship Id="rId28" Type="http://schemas.openxmlformats.org/officeDocument/2006/relationships/image" Target="../media/image120.jpeg"/><Relationship Id="rId36" Type="http://schemas.openxmlformats.org/officeDocument/2006/relationships/image" Target="../media/image128.png"/><Relationship Id="rId49" Type="http://schemas.openxmlformats.org/officeDocument/2006/relationships/image" Target="../media/image141.jpeg"/><Relationship Id="rId10" Type="http://schemas.openxmlformats.org/officeDocument/2006/relationships/image" Target="../media/image102.jpeg"/><Relationship Id="rId19" Type="http://schemas.openxmlformats.org/officeDocument/2006/relationships/image" Target="../media/image111.jpeg"/><Relationship Id="rId31" Type="http://schemas.openxmlformats.org/officeDocument/2006/relationships/image" Target="../media/image123.jpeg"/><Relationship Id="rId44" Type="http://schemas.openxmlformats.org/officeDocument/2006/relationships/image" Target="../media/image136.jpeg"/><Relationship Id="rId52" Type="http://schemas.openxmlformats.org/officeDocument/2006/relationships/image" Target="../media/image144.jpeg"/><Relationship Id="rId4" Type="http://schemas.openxmlformats.org/officeDocument/2006/relationships/image" Target="../media/image96.jpeg"/><Relationship Id="rId9" Type="http://schemas.openxmlformats.org/officeDocument/2006/relationships/image" Target="../media/image101.jpeg"/><Relationship Id="rId14" Type="http://schemas.openxmlformats.org/officeDocument/2006/relationships/image" Target="../media/image106.jpeg"/><Relationship Id="rId22" Type="http://schemas.openxmlformats.org/officeDocument/2006/relationships/image" Target="../media/image114.jpeg"/><Relationship Id="rId27" Type="http://schemas.openxmlformats.org/officeDocument/2006/relationships/image" Target="../media/image119.jpeg"/><Relationship Id="rId30" Type="http://schemas.openxmlformats.org/officeDocument/2006/relationships/image" Target="../media/image122.jpeg"/><Relationship Id="rId35" Type="http://schemas.openxmlformats.org/officeDocument/2006/relationships/image" Target="../media/image127.jpeg"/><Relationship Id="rId43" Type="http://schemas.openxmlformats.org/officeDocument/2006/relationships/image" Target="../media/image135.jpeg"/><Relationship Id="rId48" Type="http://schemas.openxmlformats.org/officeDocument/2006/relationships/image" Target="../media/image140.jpeg"/><Relationship Id="rId56" Type="http://schemas.openxmlformats.org/officeDocument/2006/relationships/image" Target="../media/image148.jpeg"/><Relationship Id="rId8" Type="http://schemas.openxmlformats.org/officeDocument/2006/relationships/image" Target="../media/image100.jpeg"/><Relationship Id="rId51" Type="http://schemas.openxmlformats.org/officeDocument/2006/relationships/image" Target="../media/image143.jpeg"/><Relationship Id="rId3" Type="http://schemas.openxmlformats.org/officeDocument/2006/relationships/image" Target="../media/image95.jpeg"/></Relationships>
</file>

<file path=ppt/slides/_rels/slide52.xml.rels><?xml version="1.0" encoding="UTF-8" standalone="yes"?>
<Relationships xmlns="http://schemas.openxmlformats.org/package/2006/relationships"><Relationship Id="rId13" Type="http://schemas.openxmlformats.org/officeDocument/2006/relationships/image" Target="../media/image160.jpeg"/><Relationship Id="rId18" Type="http://schemas.openxmlformats.org/officeDocument/2006/relationships/image" Target="../media/image165.jpeg"/><Relationship Id="rId26" Type="http://schemas.openxmlformats.org/officeDocument/2006/relationships/image" Target="../media/image173.jpeg"/><Relationship Id="rId39" Type="http://schemas.openxmlformats.org/officeDocument/2006/relationships/image" Target="../media/image186.png"/><Relationship Id="rId21" Type="http://schemas.openxmlformats.org/officeDocument/2006/relationships/image" Target="../media/image168.jpeg"/><Relationship Id="rId34" Type="http://schemas.openxmlformats.org/officeDocument/2006/relationships/image" Target="../media/image181.jpeg"/><Relationship Id="rId42" Type="http://schemas.openxmlformats.org/officeDocument/2006/relationships/image" Target="../media/image189.jpeg"/><Relationship Id="rId47" Type="http://schemas.openxmlformats.org/officeDocument/2006/relationships/image" Target="../media/image194.jpeg"/><Relationship Id="rId50" Type="http://schemas.openxmlformats.org/officeDocument/2006/relationships/image" Target="../media/image197.jpeg"/><Relationship Id="rId55" Type="http://schemas.openxmlformats.org/officeDocument/2006/relationships/image" Target="../media/image202.jpeg"/><Relationship Id="rId7" Type="http://schemas.openxmlformats.org/officeDocument/2006/relationships/image" Target="../media/image154.jpeg"/><Relationship Id="rId12" Type="http://schemas.openxmlformats.org/officeDocument/2006/relationships/image" Target="../media/image159.jpeg"/><Relationship Id="rId17" Type="http://schemas.openxmlformats.org/officeDocument/2006/relationships/image" Target="../media/image164.jpeg"/><Relationship Id="rId25" Type="http://schemas.openxmlformats.org/officeDocument/2006/relationships/image" Target="../media/image172.jpeg"/><Relationship Id="rId33" Type="http://schemas.openxmlformats.org/officeDocument/2006/relationships/image" Target="../media/image180.png"/><Relationship Id="rId38" Type="http://schemas.openxmlformats.org/officeDocument/2006/relationships/image" Target="../media/image185.png"/><Relationship Id="rId46" Type="http://schemas.openxmlformats.org/officeDocument/2006/relationships/image" Target="../media/image193.png"/><Relationship Id="rId2" Type="http://schemas.openxmlformats.org/officeDocument/2006/relationships/image" Target="../media/image149.jpeg"/><Relationship Id="rId16" Type="http://schemas.openxmlformats.org/officeDocument/2006/relationships/image" Target="../media/image163.jpeg"/><Relationship Id="rId20" Type="http://schemas.openxmlformats.org/officeDocument/2006/relationships/image" Target="../media/image167.jpeg"/><Relationship Id="rId29" Type="http://schemas.openxmlformats.org/officeDocument/2006/relationships/image" Target="../media/image176.jpeg"/><Relationship Id="rId41" Type="http://schemas.openxmlformats.org/officeDocument/2006/relationships/image" Target="../media/image188.jpeg"/><Relationship Id="rId54"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8.png"/><Relationship Id="rId24" Type="http://schemas.openxmlformats.org/officeDocument/2006/relationships/image" Target="../media/image171.jpeg"/><Relationship Id="rId32" Type="http://schemas.openxmlformats.org/officeDocument/2006/relationships/image" Target="../media/image179.jpeg"/><Relationship Id="rId37" Type="http://schemas.openxmlformats.org/officeDocument/2006/relationships/image" Target="../media/image184.png"/><Relationship Id="rId40" Type="http://schemas.openxmlformats.org/officeDocument/2006/relationships/image" Target="../media/image187.jpeg"/><Relationship Id="rId45" Type="http://schemas.openxmlformats.org/officeDocument/2006/relationships/image" Target="../media/image192.jpeg"/><Relationship Id="rId53" Type="http://schemas.openxmlformats.org/officeDocument/2006/relationships/image" Target="../media/image200.jpeg"/><Relationship Id="rId5" Type="http://schemas.openxmlformats.org/officeDocument/2006/relationships/image" Target="../media/image152.jpeg"/><Relationship Id="rId15" Type="http://schemas.openxmlformats.org/officeDocument/2006/relationships/image" Target="../media/image162.jpeg"/><Relationship Id="rId23" Type="http://schemas.openxmlformats.org/officeDocument/2006/relationships/image" Target="../media/image170.jpeg"/><Relationship Id="rId28" Type="http://schemas.openxmlformats.org/officeDocument/2006/relationships/image" Target="../media/image175.jpeg"/><Relationship Id="rId36" Type="http://schemas.openxmlformats.org/officeDocument/2006/relationships/image" Target="../media/image183.png"/><Relationship Id="rId49" Type="http://schemas.openxmlformats.org/officeDocument/2006/relationships/image" Target="../media/image196.jpeg"/><Relationship Id="rId10" Type="http://schemas.openxmlformats.org/officeDocument/2006/relationships/image" Target="../media/image157.jpeg"/><Relationship Id="rId19" Type="http://schemas.openxmlformats.org/officeDocument/2006/relationships/image" Target="../media/image166.jpeg"/><Relationship Id="rId31" Type="http://schemas.openxmlformats.org/officeDocument/2006/relationships/image" Target="../media/image178.jpeg"/><Relationship Id="rId44" Type="http://schemas.openxmlformats.org/officeDocument/2006/relationships/image" Target="../media/image191.jpeg"/><Relationship Id="rId52" Type="http://schemas.openxmlformats.org/officeDocument/2006/relationships/image" Target="../media/image199.jpeg"/><Relationship Id="rId4" Type="http://schemas.openxmlformats.org/officeDocument/2006/relationships/image" Target="../media/image151.jpeg"/><Relationship Id="rId9" Type="http://schemas.openxmlformats.org/officeDocument/2006/relationships/image" Target="../media/image156.jpeg"/><Relationship Id="rId14" Type="http://schemas.openxmlformats.org/officeDocument/2006/relationships/image" Target="../media/image161.jpeg"/><Relationship Id="rId22" Type="http://schemas.openxmlformats.org/officeDocument/2006/relationships/image" Target="../media/image169.jpeg"/><Relationship Id="rId27" Type="http://schemas.openxmlformats.org/officeDocument/2006/relationships/image" Target="../media/image174.jpeg"/><Relationship Id="rId30" Type="http://schemas.openxmlformats.org/officeDocument/2006/relationships/image" Target="../media/image177.jpeg"/><Relationship Id="rId35" Type="http://schemas.openxmlformats.org/officeDocument/2006/relationships/image" Target="../media/image182.jpeg"/><Relationship Id="rId43" Type="http://schemas.openxmlformats.org/officeDocument/2006/relationships/image" Target="../media/image190.jpeg"/><Relationship Id="rId48" Type="http://schemas.openxmlformats.org/officeDocument/2006/relationships/image" Target="../media/image195.jpeg"/><Relationship Id="rId8" Type="http://schemas.openxmlformats.org/officeDocument/2006/relationships/image" Target="../media/image155.jpeg"/><Relationship Id="rId51" Type="http://schemas.openxmlformats.org/officeDocument/2006/relationships/image" Target="../media/image198.jpeg"/><Relationship Id="rId3" Type="http://schemas.openxmlformats.org/officeDocument/2006/relationships/image" Target="../media/image150.jpeg"/></Relationships>
</file>

<file path=ppt/slides/_rels/slide53.xml.rels><?xml version="1.0" encoding="UTF-8" standalone="yes"?>
<Relationships xmlns="http://schemas.openxmlformats.org/package/2006/relationships"><Relationship Id="rId13" Type="http://schemas.openxmlformats.org/officeDocument/2006/relationships/image" Target="../media/image214.jpeg"/><Relationship Id="rId18" Type="http://schemas.openxmlformats.org/officeDocument/2006/relationships/image" Target="../media/image219.jpeg"/><Relationship Id="rId26" Type="http://schemas.openxmlformats.org/officeDocument/2006/relationships/image" Target="../media/image227.jpeg"/><Relationship Id="rId39" Type="http://schemas.openxmlformats.org/officeDocument/2006/relationships/image" Target="../media/image240.png"/><Relationship Id="rId3" Type="http://schemas.openxmlformats.org/officeDocument/2006/relationships/image" Target="../media/image204.jpeg"/><Relationship Id="rId21" Type="http://schemas.openxmlformats.org/officeDocument/2006/relationships/image" Target="../media/image222.jpeg"/><Relationship Id="rId34" Type="http://schemas.openxmlformats.org/officeDocument/2006/relationships/image" Target="../media/image235.jpeg"/><Relationship Id="rId42" Type="http://schemas.openxmlformats.org/officeDocument/2006/relationships/image" Target="../media/image243.jpeg"/><Relationship Id="rId47" Type="http://schemas.openxmlformats.org/officeDocument/2006/relationships/image" Target="../media/image248.jpeg"/><Relationship Id="rId50" Type="http://schemas.openxmlformats.org/officeDocument/2006/relationships/image" Target="../media/image251.jpeg"/><Relationship Id="rId7" Type="http://schemas.openxmlformats.org/officeDocument/2006/relationships/image" Target="../media/image208.jpeg"/><Relationship Id="rId12" Type="http://schemas.openxmlformats.org/officeDocument/2006/relationships/image" Target="../media/image213.jpeg"/><Relationship Id="rId17" Type="http://schemas.openxmlformats.org/officeDocument/2006/relationships/image" Target="../media/image218.jpeg"/><Relationship Id="rId25" Type="http://schemas.openxmlformats.org/officeDocument/2006/relationships/image" Target="../media/image226.jpeg"/><Relationship Id="rId33" Type="http://schemas.openxmlformats.org/officeDocument/2006/relationships/image" Target="../media/image234.jpeg"/><Relationship Id="rId38" Type="http://schemas.openxmlformats.org/officeDocument/2006/relationships/image" Target="../media/image239.jpeg"/><Relationship Id="rId46" Type="http://schemas.openxmlformats.org/officeDocument/2006/relationships/image" Target="../media/image247.png"/><Relationship Id="rId2" Type="http://schemas.openxmlformats.org/officeDocument/2006/relationships/image" Target="../media/image203.png"/><Relationship Id="rId16" Type="http://schemas.openxmlformats.org/officeDocument/2006/relationships/image" Target="../media/image217.jpeg"/><Relationship Id="rId20" Type="http://schemas.openxmlformats.org/officeDocument/2006/relationships/image" Target="../media/image221.jpeg"/><Relationship Id="rId29" Type="http://schemas.openxmlformats.org/officeDocument/2006/relationships/image" Target="../media/image230.jpeg"/><Relationship Id="rId41" Type="http://schemas.openxmlformats.org/officeDocument/2006/relationships/image" Target="../media/image242.jpeg"/><Relationship Id="rId54" Type="http://schemas.openxmlformats.org/officeDocument/2006/relationships/image" Target="../media/image255.jpeg"/><Relationship Id="rId1" Type="http://schemas.openxmlformats.org/officeDocument/2006/relationships/slideLayout" Target="../slideLayouts/slideLayout2.xml"/><Relationship Id="rId6" Type="http://schemas.openxmlformats.org/officeDocument/2006/relationships/image" Target="../media/image207.jpeg"/><Relationship Id="rId11" Type="http://schemas.openxmlformats.org/officeDocument/2006/relationships/image" Target="../media/image212.jpeg"/><Relationship Id="rId24" Type="http://schemas.openxmlformats.org/officeDocument/2006/relationships/image" Target="../media/image225.png"/><Relationship Id="rId32" Type="http://schemas.openxmlformats.org/officeDocument/2006/relationships/image" Target="../media/image233.jpeg"/><Relationship Id="rId37" Type="http://schemas.openxmlformats.org/officeDocument/2006/relationships/image" Target="../media/image238.jpeg"/><Relationship Id="rId40" Type="http://schemas.openxmlformats.org/officeDocument/2006/relationships/image" Target="../media/image241.jpeg"/><Relationship Id="rId45" Type="http://schemas.openxmlformats.org/officeDocument/2006/relationships/image" Target="../media/image246.jpeg"/><Relationship Id="rId53" Type="http://schemas.openxmlformats.org/officeDocument/2006/relationships/image" Target="../media/image254.png"/><Relationship Id="rId5" Type="http://schemas.openxmlformats.org/officeDocument/2006/relationships/image" Target="../media/image206.jpeg"/><Relationship Id="rId15" Type="http://schemas.openxmlformats.org/officeDocument/2006/relationships/image" Target="../media/image216.jpeg"/><Relationship Id="rId23" Type="http://schemas.openxmlformats.org/officeDocument/2006/relationships/image" Target="../media/image224.jpeg"/><Relationship Id="rId28" Type="http://schemas.openxmlformats.org/officeDocument/2006/relationships/image" Target="../media/image229.png"/><Relationship Id="rId36" Type="http://schemas.openxmlformats.org/officeDocument/2006/relationships/image" Target="../media/image237.jpeg"/><Relationship Id="rId49" Type="http://schemas.openxmlformats.org/officeDocument/2006/relationships/image" Target="../media/image250.jpeg"/><Relationship Id="rId10" Type="http://schemas.openxmlformats.org/officeDocument/2006/relationships/image" Target="../media/image211.jpeg"/><Relationship Id="rId19" Type="http://schemas.openxmlformats.org/officeDocument/2006/relationships/image" Target="../media/image220.jpeg"/><Relationship Id="rId31" Type="http://schemas.openxmlformats.org/officeDocument/2006/relationships/image" Target="../media/image232.jpeg"/><Relationship Id="rId44" Type="http://schemas.openxmlformats.org/officeDocument/2006/relationships/image" Target="../media/image245.png"/><Relationship Id="rId52" Type="http://schemas.openxmlformats.org/officeDocument/2006/relationships/image" Target="../media/image253.jpeg"/><Relationship Id="rId4" Type="http://schemas.openxmlformats.org/officeDocument/2006/relationships/image" Target="../media/image205.jpeg"/><Relationship Id="rId9" Type="http://schemas.openxmlformats.org/officeDocument/2006/relationships/image" Target="../media/image210.jpeg"/><Relationship Id="rId14" Type="http://schemas.openxmlformats.org/officeDocument/2006/relationships/image" Target="../media/image215.jpeg"/><Relationship Id="rId22" Type="http://schemas.openxmlformats.org/officeDocument/2006/relationships/image" Target="../media/image223.jpeg"/><Relationship Id="rId27" Type="http://schemas.openxmlformats.org/officeDocument/2006/relationships/image" Target="../media/image228.jpeg"/><Relationship Id="rId30" Type="http://schemas.openxmlformats.org/officeDocument/2006/relationships/image" Target="../media/image231.jpeg"/><Relationship Id="rId35" Type="http://schemas.openxmlformats.org/officeDocument/2006/relationships/image" Target="../media/image236.jpeg"/><Relationship Id="rId43" Type="http://schemas.openxmlformats.org/officeDocument/2006/relationships/image" Target="../media/image244.jpeg"/><Relationship Id="rId48" Type="http://schemas.openxmlformats.org/officeDocument/2006/relationships/image" Target="../media/image249.jpeg"/><Relationship Id="rId8" Type="http://schemas.openxmlformats.org/officeDocument/2006/relationships/image" Target="../media/image209.jpeg"/><Relationship Id="rId51" Type="http://schemas.openxmlformats.org/officeDocument/2006/relationships/image" Target="../media/image2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5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GIF"/><Relationship Id="rId1" Type="http://schemas.openxmlformats.org/officeDocument/2006/relationships/slideLayout" Target="../slideLayouts/slideLayout1.xml"/><Relationship Id="rId4" Type="http://schemas.openxmlformats.org/officeDocument/2006/relationships/image" Target="../media/image261.jp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p:nvPr/>
        </p:nvSpPr>
        <p:spPr>
          <a:xfrm>
            <a:off x="685800" y="1368425"/>
            <a:ext cx="9215438" cy="3415030"/>
          </a:xfrm>
          <a:prstGeom prst="rect">
            <a:avLst/>
          </a:prstGeom>
          <a:noFill/>
          <a:ln w="9525">
            <a:noFill/>
          </a:ln>
        </p:spPr>
        <p:txBody>
          <a:bodyPr>
            <a:spAutoFit/>
          </a:bodyPr>
          <a:lstStyle/>
          <a:p>
            <a:pPr algn="ctr" eaLnBrk="1" hangingPunct="1">
              <a:buFont typeface="Arial" panose="020B0604020202020204" pitchFamily="34" charset="0"/>
              <a:buNone/>
            </a:pPr>
            <a:r>
              <a:rPr lang="zh-CN" altLang="en-US" sz="5400" b="1" dirty="0">
                <a:solidFill>
                  <a:srgbClr val="0D0D0D"/>
                </a:solidFill>
                <a:latin typeface="楷体" panose="02010609060101010101" pitchFamily="49" charset="-122"/>
                <a:ea typeface="楷体" panose="02010609060101010101" pitchFamily="49" charset="-122"/>
              </a:rPr>
              <a:t> 磁悬浮离心式鼓风机</a:t>
            </a:r>
            <a:endParaRPr lang="en-US" altLang="zh-CN" sz="5400" b="1" dirty="0">
              <a:solidFill>
                <a:srgbClr val="0D0D0D"/>
              </a:solidFill>
              <a:latin typeface="楷体" panose="02010609060101010101" pitchFamily="49" charset="-122"/>
              <a:ea typeface="楷体" panose="02010609060101010101" pitchFamily="49" charset="-122"/>
            </a:endParaRPr>
          </a:p>
          <a:p>
            <a:pPr algn="ctr" eaLnBrk="1" hangingPunct="1">
              <a:buFont typeface="Arial" panose="020B0604020202020204" pitchFamily="34" charset="0"/>
              <a:buNone/>
            </a:pPr>
            <a:r>
              <a:rPr lang="zh-CN" altLang="en-US" sz="5400" b="1" dirty="0">
                <a:solidFill>
                  <a:srgbClr val="0D0D0D"/>
                </a:solidFill>
                <a:latin typeface="楷体" panose="02010609060101010101" pitchFamily="49" charset="-122"/>
                <a:ea typeface="楷体" panose="02010609060101010101" pitchFamily="49" charset="-122"/>
              </a:rPr>
              <a:t>在制药废水中的节能应用</a:t>
            </a:r>
            <a:endParaRPr lang="en-US" altLang="zh-CN" sz="5400" b="1" dirty="0">
              <a:solidFill>
                <a:srgbClr val="0D0D0D"/>
              </a:solidFill>
              <a:latin typeface="楷体" panose="02010609060101010101" pitchFamily="49" charset="-122"/>
              <a:ea typeface="楷体" panose="02010609060101010101" pitchFamily="49" charset="-122"/>
            </a:endParaRPr>
          </a:p>
          <a:p>
            <a:pPr algn="ctr" eaLnBrk="1" hangingPunct="1">
              <a:buFont typeface="Arial" panose="020B0604020202020204" pitchFamily="34" charset="0"/>
              <a:buNone/>
            </a:pPr>
            <a:r>
              <a:rPr lang="zh-CN" altLang="en-US" sz="5400" b="1" dirty="0">
                <a:solidFill>
                  <a:srgbClr val="0D0D0D"/>
                </a:solidFill>
                <a:latin typeface="楷体" panose="02010609060101010101" pitchFamily="49" charset="-122"/>
                <a:ea typeface="楷体" panose="02010609060101010101" pitchFamily="49" charset="-122"/>
              </a:rPr>
              <a:t>     </a:t>
            </a:r>
          </a:p>
          <a:p>
            <a:pPr algn="ctr" eaLnBrk="1" hangingPunct="1">
              <a:buFont typeface="Arial" panose="020B0604020202020204" pitchFamily="34" charset="0"/>
              <a:buNone/>
            </a:pPr>
            <a:r>
              <a:rPr lang="zh-CN" altLang="en-US" sz="5400" b="1" dirty="0">
                <a:solidFill>
                  <a:srgbClr val="0D0D0D"/>
                </a:solidFill>
                <a:latin typeface="楷体" panose="02010609060101010101" pitchFamily="49" charset="-122"/>
                <a:ea typeface="楷体" panose="02010609060101010101" pitchFamily="49" charset="-122"/>
              </a:rPr>
              <a:t>    </a:t>
            </a:r>
            <a:endParaRPr lang="zh-CN" altLang="en-US" b="1" dirty="0">
              <a:solidFill>
                <a:srgbClr val="0D0D0D"/>
              </a:solidFill>
              <a:latin typeface="楷体" panose="02010609060101010101" pitchFamily="49" charset="-122"/>
              <a:ea typeface="楷体" panose="02010609060101010101" pitchFamily="49" charset="-122"/>
            </a:endParaRPr>
          </a:p>
        </p:txBody>
      </p:sp>
      <p:sp>
        <p:nvSpPr>
          <p:cNvPr id="7171" name="日期占位符 4"/>
          <p:cNvSpPr txBox="1">
            <a:spLocks noGrp="1"/>
          </p:cNvSpPr>
          <p:nvPr>
            <p:ph type="dt" sz="half" idx="2"/>
          </p:nvPr>
        </p:nvSpPr>
        <p:spPr>
          <a:xfrm>
            <a:off x="236538" y="6958013"/>
            <a:ext cx="2520950" cy="17938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pic>
        <p:nvPicPr>
          <p:cNvPr id="7172" name="Picture 1" descr="F:\开会\背景透明版logo\全-黑字.png"/>
          <p:cNvPicPr>
            <a:picLocks noChangeAspect="1"/>
          </p:cNvPicPr>
          <p:nvPr/>
        </p:nvPicPr>
        <p:blipFill>
          <a:blip r:embed="rId3"/>
          <a:stretch>
            <a:fillRect/>
          </a:stretch>
        </p:blipFill>
        <p:spPr>
          <a:xfrm>
            <a:off x="2808288" y="5256213"/>
            <a:ext cx="4537075" cy="811212"/>
          </a:xfrm>
          <a:prstGeom prst="rect">
            <a:avLst/>
          </a:prstGeom>
          <a:noFill/>
          <a:ln w="9525">
            <a:noFill/>
          </a:ln>
        </p:spPr>
      </p:pic>
      <p:sp>
        <p:nvSpPr>
          <p:cNvPr id="7173" name="灯片编号占位符 5"/>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a:t>
            </a:fld>
            <a:endParaRPr lang="en-US" altLang="en-US" sz="1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88909" y="4752578"/>
            <a:ext cx="2736670" cy="1822895"/>
          </a:xfrm>
          <a:prstGeom prst="rect">
            <a:avLst/>
          </a:prstGeom>
          <a:ln w="88900" cap="sq" cmpd="thickThin">
            <a:solidFill>
              <a:srgbClr val="FF0000"/>
            </a:solidFill>
            <a:prstDash val="solid"/>
            <a:miter lim="800000"/>
            <a:headEnd/>
            <a:tailEnd/>
          </a:ln>
          <a:effectLst>
            <a:innerShdw blurRad="76200">
              <a:srgbClr val="000000"/>
            </a:innerShdw>
          </a:effectLst>
        </p:spPr>
      </p:pic>
      <p:sp>
        <p:nvSpPr>
          <p:cNvPr id="13315"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331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1.3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产品认证</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2" name="Rectangle 6"/>
          <p:cNvSpPr>
            <a:spLocks noGrp="1" noChangeArrowheads="1"/>
          </p:cNvSpPr>
          <p:nvPr>
            <p:ph idx="1"/>
          </p:nvPr>
        </p:nvSpPr>
        <p:spPr>
          <a:xfrm>
            <a:off x="622300" y="1100138"/>
            <a:ext cx="6650038" cy="2443163"/>
          </a:xfrm>
        </p:spPr>
        <p:txBody>
          <a:bodyPr vert="horz" wrap="square" lIns="102870" tIns="51435" rIns="102870" bIns="51435" numCol="1" anchor="t" anchorCtr="0" compatLnSpc="1">
            <a:spAutoFit/>
          </a:bodyPr>
          <a:lstStyle/>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中国印染行业节能减排先进技术推荐目录（第八批）</a:t>
            </a:r>
            <a:endParaRPr kumimoji="0" lang="en-US" altLang="zh-CN"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江苏省自主创新产品</a:t>
            </a:r>
            <a:endParaRPr kumimoji="0" 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江苏省高新技术产品</a:t>
            </a:r>
            <a:endParaRPr kumimoji="0" lang="en-US" altLang="zh-CN"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江苏省重点推广应用的新技术新产品</a:t>
            </a:r>
            <a:endParaRPr kumimoji="0" lang="en-US" altLang="zh-CN"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江苏省环境保护推荐产品</a:t>
            </a:r>
            <a:endParaRPr kumimoji="0" lang="en-US" altLang="zh-CN"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江苏省首台（套）重大装备及关键部件</a:t>
            </a:r>
            <a:endParaRPr kumimoji="0" lang="en-US" altLang="zh-CN"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p:txBody>
      </p:sp>
      <p:pic>
        <p:nvPicPr>
          <p:cNvPr id="13" name="图片 5" descr="高新技术产品证书.jpg"/>
          <p:cNvPicPr>
            <a:picLocks noChangeAspect="1"/>
          </p:cNvPicPr>
          <p:nvPr/>
        </p:nvPicPr>
        <p:blipFill>
          <a:blip r:embed="rId3">
            <a:lum bright="14001" contrast="14000"/>
          </a:blip>
          <a:stretch>
            <a:fillRect/>
          </a:stretch>
        </p:blipFill>
        <p:spPr>
          <a:xfrm>
            <a:off x="1223963" y="4668838"/>
            <a:ext cx="2881312" cy="2027237"/>
          </a:xfrm>
          <a:prstGeom prst="rect">
            <a:avLst/>
          </a:prstGeom>
          <a:noFill/>
          <a:ln w="9525">
            <a:noFill/>
          </a:ln>
        </p:spPr>
      </p:pic>
      <p:pic>
        <p:nvPicPr>
          <p:cNvPr id="56322" name="Picture 2"/>
          <p:cNvPicPr>
            <a:picLocks noChangeAspect="1" noChangeArrowheads="1"/>
          </p:cNvPicPr>
          <p:nvPr/>
        </p:nvPicPr>
        <p:blipFill>
          <a:blip r:embed="rId4" cstate="print"/>
          <a:srcRect/>
          <a:stretch>
            <a:fillRect/>
          </a:stretch>
        </p:blipFill>
        <p:spPr bwMode="auto">
          <a:xfrm>
            <a:off x="7488907" y="2497129"/>
            <a:ext cx="2736304" cy="1854723"/>
          </a:xfrm>
          <a:prstGeom prst="rect">
            <a:avLst/>
          </a:prstGeom>
          <a:ln w="88900" cap="sq" cmpd="thickThin">
            <a:solidFill>
              <a:srgbClr val="FF0000"/>
            </a:solidFill>
            <a:prstDash val="solid"/>
            <a:miter lim="800000"/>
            <a:headEnd/>
            <a:tailEnd/>
          </a:ln>
          <a:effectLst>
            <a:innerShdw blurRad="76200">
              <a:srgbClr val="000000"/>
            </a:innerShdw>
          </a:effectLst>
        </p:spPr>
      </p:pic>
      <p:pic>
        <p:nvPicPr>
          <p:cNvPr id="56323" name="Picture 3"/>
          <p:cNvPicPr>
            <a:picLocks noChangeAspect="1" noChangeArrowheads="1"/>
          </p:cNvPicPr>
          <p:nvPr/>
        </p:nvPicPr>
        <p:blipFill>
          <a:blip r:embed="rId5" cstate="print"/>
          <a:srcRect/>
          <a:stretch>
            <a:fillRect/>
          </a:stretch>
        </p:blipFill>
        <p:spPr bwMode="auto">
          <a:xfrm>
            <a:off x="4392562" y="4752578"/>
            <a:ext cx="2691110" cy="1846446"/>
          </a:xfrm>
          <a:prstGeom prst="rect">
            <a:avLst/>
          </a:prstGeom>
          <a:ln w="88900" cap="sq" cmpd="thickThin">
            <a:solidFill>
              <a:srgbClr val="FF0000"/>
            </a:solidFill>
            <a:prstDash val="solid"/>
            <a:miter lim="800000"/>
            <a:headEnd/>
            <a:tailEnd/>
          </a:ln>
          <a:effectLst>
            <a:innerShdw blurRad="76200">
              <a:srgbClr val="000000"/>
            </a:innerShdw>
          </a:effectLst>
        </p:spPr>
      </p:pic>
      <p:sp>
        <p:nvSpPr>
          <p:cNvPr id="13323" name="灯片编号占位符 13"/>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10</a:t>
            </a:fld>
            <a:endParaRPr lang="en-US" alt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6322"/>
                                        </p:tgtEl>
                                        <p:attrNameLst>
                                          <p:attrName>style.visibility</p:attrName>
                                        </p:attrNameLst>
                                      </p:cBhvr>
                                      <p:to>
                                        <p:strVal val="visible"/>
                                      </p:to>
                                    </p:set>
                                    <p:anim calcmode="lin" valueType="num">
                                      <p:cBhvr additive="base">
                                        <p:cTn id="15" dur="500" fill="hold"/>
                                        <p:tgtEl>
                                          <p:spTgt spid="56322"/>
                                        </p:tgtEl>
                                        <p:attrNameLst>
                                          <p:attrName>ppt_x</p:attrName>
                                        </p:attrNameLst>
                                      </p:cBhvr>
                                      <p:tavLst>
                                        <p:tav tm="0">
                                          <p:val>
                                            <p:strVal val="1+#ppt_w/2"/>
                                          </p:val>
                                        </p:tav>
                                        <p:tav tm="100000">
                                          <p:val>
                                            <p:strVal val="#ppt_x"/>
                                          </p:val>
                                        </p:tav>
                                      </p:tavLst>
                                    </p:anim>
                                    <p:anim calcmode="lin" valueType="num">
                                      <p:cBhvr additive="base">
                                        <p:cTn id="16" dur="500" fill="hold"/>
                                        <p:tgtEl>
                                          <p:spTgt spid="56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blinds(horizontal)">
                                      <p:cBhvr>
                                        <p:cTn id="21" dur="500"/>
                                        <p:tgtEl>
                                          <p:spTgt spid="12">
                                            <p:txEl>
                                              <p:pRg st="1" end="1"/>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linds(horizontal)">
                                      <p:cBhvr>
                                        <p:cTn id="24" dur="500"/>
                                        <p:tgtEl>
                                          <p:spTgt spid="12">
                                            <p:txEl>
                                              <p:pRg st="2" end="2"/>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linds(horizontal)">
                                      <p:cBhvr>
                                        <p:cTn id="27" dur="500"/>
                                        <p:tgtEl>
                                          <p:spTgt spid="12">
                                            <p:txEl>
                                              <p:pRg st="3" end="3"/>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blinds(horizontal)">
                                      <p:cBhvr>
                                        <p:cTn id="30" dur="500"/>
                                        <p:tgtEl>
                                          <p:spTgt spid="12">
                                            <p:txEl>
                                              <p:pRg st="4" end="4"/>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blinds(horizontal)">
                                      <p:cBhvr>
                                        <p:cTn id="33" dur="500"/>
                                        <p:tgtEl>
                                          <p:spTgt spid="12">
                                            <p:txEl>
                                              <p:pRg st="5" end="5"/>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6323"/>
                                        </p:tgtEl>
                                        <p:attrNameLst>
                                          <p:attrName>style.visibility</p:attrName>
                                        </p:attrNameLst>
                                      </p:cBhvr>
                                      <p:to>
                                        <p:strVal val="visible"/>
                                      </p:to>
                                    </p:set>
                                    <p:anim calcmode="lin" valueType="num">
                                      <p:cBhvr additive="base">
                                        <p:cTn id="41" dur="500" fill="hold"/>
                                        <p:tgtEl>
                                          <p:spTgt spid="56323"/>
                                        </p:tgtEl>
                                        <p:attrNameLst>
                                          <p:attrName>ppt_x</p:attrName>
                                        </p:attrNameLst>
                                      </p:cBhvr>
                                      <p:tavLst>
                                        <p:tav tm="0">
                                          <p:val>
                                            <p:strVal val="#ppt_x"/>
                                          </p:val>
                                        </p:tav>
                                        <p:tav tm="100000">
                                          <p:val>
                                            <p:strVal val="#ppt_x"/>
                                          </p:val>
                                        </p:tav>
                                      </p:tavLst>
                                    </p:anim>
                                    <p:anim calcmode="lin" valueType="num">
                                      <p:cBhvr additive="base">
                                        <p:cTn id="42" dur="500" fill="hold"/>
                                        <p:tgtEl>
                                          <p:spTgt spid="56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4339"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1.4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完全自主创新，独立知识产权</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24" name="Rectangle 6"/>
          <p:cNvSpPr>
            <a:spLocks noGrp="1" noChangeArrowheads="1"/>
          </p:cNvSpPr>
          <p:nvPr>
            <p:ph idx="1"/>
          </p:nvPr>
        </p:nvSpPr>
        <p:spPr>
          <a:xfrm>
            <a:off x="1512888" y="1243013"/>
            <a:ext cx="8459788" cy="2105025"/>
          </a:xfrm>
        </p:spPr>
        <p:txBody>
          <a:bodyPr vert="horz" wrap="square" lIns="102870" tIns="51435" rIns="102870" bIns="51435" numCol="1" anchor="t" anchorCtr="0" compatLnSpc="1">
            <a:spAutoFit/>
          </a:bodyPr>
          <a:lstStyle/>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已</a:t>
            </a:r>
            <a:r>
              <a:rPr kumimoji="0" lang="zh-CN"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申请专利</a:t>
            </a: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近</a:t>
            </a:r>
            <a:r>
              <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300</a:t>
            </a: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项</a:t>
            </a:r>
            <a:r>
              <a:rPr kumimoji="0" lang="zh-CN"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a:t>
            </a: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其中</a:t>
            </a:r>
            <a:r>
              <a:rPr kumimoji="0" lang="zh-CN"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已授权</a:t>
            </a:r>
            <a:r>
              <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200</a:t>
            </a: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余</a:t>
            </a:r>
            <a:r>
              <a:rPr kumimoji="0" lang="zh-CN"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项</a:t>
            </a:r>
            <a:endPar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10</a:t>
            </a:r>
            <a:r>
              <a:rPr kumimoji="0" lang="zh-CN"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项软件著作权</a:t>
            </a:r>
            <a:endPar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rPr>
              <a:t>3</a:t>
            </a: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项磁悬浮相关产品企业标准</a:t>
            </a:r>
            <a:endPar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600" b="1" i="0" u="none" strike="noStrike" kern="1200" cap="none" spc="0" normalizeH="0" baseline="0" noProof="0" dirty="0">
                <a:ln>
                  <a:noFill/>
                </a:ln>
                <a:solidFill>
                  <a:schemeClr val="accent1">
                    <a:lumMod val="75000"/>
                  </a:schemeClr>
                </a:solidFill>
                <a:effectLst/>
                <a:uLnTx/>
                <a:uFillTx/>
                <a:latin typeface="+mn-lt"/>
                <a:ea typeface="+mn-ea"/>
                <a:cs typeface="+mn-cs"/>
              </a:rPr>
              <a:t>“磁谷”商标已注册</a:t>
            </a:r>
            <a:endParaRPr kumimoji="0" lang="en-US" altLang="zh-CN" sz="26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pic>
        <p:nvPicPr>
          <p:cNvPr id="4098" name="Picture 2"/>
          <p:cNvPicPr>
            <a:picLocks noChangeAspect="1"/>
          </p:cNvPicPr>
          <p:nvPr/>
        </p:nvPicPr>
        <p:blipFill>
          <a:blip r:embed="rId2"/>
          <a:stretch>
            <a:fillRect/>
          </a:stretch>
        </p:blipFill>
        <p:spPr>
          <a:xfrm>
            <a:off x="1512888" y="3455988"/>
            <a:ext cx="6921500" cy="2925762"/>
          </a:xfrm>
          <a:prstGeom prst="rect">
            <a:avLst/>
          </a:prstGeom>
          <a:noFill/>
          <a:ln w="9525">
            <a:noFill/>
          </a:ln>
        </p:spPr>
      </p:pic>
      <p:sp>
        <p:nvSpPr>
          <p:cNvPr id="14344" name="灯片编号占位符 9"/>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11</a:t>
            </a:fld>
            <a:endParaRPr lang="en-US" alt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linds(horizontal)">
                                      <p:cBhvr>
                                        <p:cTn id="7" dur="500"/>
                                        <p:tgtEl>
                                          <p:spTgt spid="24">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blinds(horizontal)">
                                      <p:cBhvr>
                                        <p:cTn id="11" dur="500"/>
                                        <p:tgtEl>
                                          <p:spTgt spid="24">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blinds(horizontal)">
                                      <p:cBhvr>
                                        <p:cTn id="15" dur="500"/>
                                        <p:tgtEl>
                                          <p:spTgt spid="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4">
                                            <p:txEl>
                                              <p:pRg st="3" end="3"/>
                                            </p:txEl>
                                          </p:spTgt>
                                        </p:tgtEl>
                                        <p:attrNameLst>
                                          <p:attrName>style.visibility</p:attrName>
                                        </p:attrNameLst>
                                      </p:cBhvr>
                                      <p:to>
                                        <p:strVal val="visible"/>
                                      </p:to>
                                    </p:set>
                                    <p:animEffect transition="in" filter="blinds(horizontal)">
                                      <p:cBhvr>
                                        <p:cTn id="20" dur="500"/>
                                        <p:tgtEl>
                                          <p:spTgt spid="24">
                                            <p:txEl>
                                              <p:pRg st="3" end="3"/>
                                            </p:txEl>
                                          </p:spTgt>
                                        </p:tgtEl>
                                      </p:cBhvr>
                                    </p:animEffect>
                                  </p:childTnLst>
                                </p:cTn>
                              </p:par>
                            </p:childTnLst>
                          </p:cTn>
                        </p:par>
                        <p:par>
                          <p:cTn id="21" fill="hold">
                            <p:stCondLst>
                              <p:cond delay="500"/>
                            </p:stCondLst>
                            <p:childTnLst>
                              <p:par>
                                <p:cTn id="22" presetID="3" presetClass="entr" presetSubtype="10" fill="hold" nodeType="after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blinds(horizontal)">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5363"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1.5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新产品新技术鉴定</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grpSp>
        <p:nvGrpSpPr>
          <p:cNvPr id="3" name="组合 28"/>
          <p:cNvGrpSpPr/>
          <p:nvPr/>
        </p:nvGrpSpPr>
        <p:grpSpPr>
          <a:xfrm>
            <a:off x="4896619" y="3744464"/>
            <a:ext cx="5328592" cy="2827271"/>
            <a:chOff x="951109" y="4051345"/>
            <a:chExt cx="8307218" cy="3203381"/>
          </a:xfrm>
          <a:solidFill>
            <a:schemeClr val="tx2">
              <a:lumMod val="60000"/>
              <a:lumOff val="40000"/>
            </a:schemeClr>
          </a:solidFill>
        </p:grpSpPr>
        <p:pic>
          <p:nvPicPr>
            <p:cNvPr id="23" name="Picture 7"/>
            <p:cNvPicPr>
              <a:picLocks noChangeAspect="1" noChangeArrowheads="1"/>
            </p:cNvPicPr>
            <p:nvPr/>
          </p:nvPicPr>
          <p:blipFill>
            <a:blip r:embed="rId2" cstate="print"/>
            <a:srcRect/>
            <a:stretch>
              <a:fillRect/>
            </a:stretch>
          </p:blipFill>
          <p:spPr bwMode="auto">
            <a:xfrm>
              <a:off x="951109" y="4051345"/>
              <a:ext cx="8307218" cy="1727835"/>
            </a:xfrm>
            <a:prstGeom prst="rect">
              <a:avLst/>
            </a:prstGeom>
            <a:grpFill/>
            <a:ln w="31750">
              <a:solidFill>
                <a:schemeClr val="tx2">
                  <a:lumMod val="40000"/>
                  <a:lumOff val="60000"/>
                </a:schemeClr>
              </a:solidFill>
              <a:miter lim="800000"/>
              <a:headEnd/>
              <a:tailEnd/>
            </a:ln>
          </p:spPr>
        </p:pic>
        <p:pic>
          <p:nvPicPr>
            <p:cNvPr id="24" name="Picture 5"/>
            <p:cNvPicPr>
              <a:picLocks noChangeAspect="1" noChangeArrowheads="1"/>
            </p:cNvPicPr>
            <p:nvPr/>
          </p:nvPicPr>
          <p:blipFill>
            <a:blip r:embed="rId3" cstate="print"/>
            <a:srcRect l="30968" t="81301" r="903" b="813"/>
            <a:stretch>
              <a:fillRect/>
            </a:stretch>
          </p:blipFill>
          <p:spPr bwMode="auto">
            <a:xfrm>
              <a:off x="5553757" y="5519915"/>
              <a:ext cx="3469620" cy="1734811"/>
            </a:xfrm>
            <a:prstGeom prst="rect">
              <a:avLst/>
            </a:prstGeom>
            <a:grpFill/>
            <a:ln w="9525">
              <a:solidFill>
                <a:schemeClr val="tx2">
                  <a:lumMod val="40000"/>
                  <a:lumOff val="60000"/>
                </a:schemeClr>
              </a:solidFill>
              <a:miter lim="800000"/>
              <a:headEnd/>
              <a:tailEnd/>
            </a:ln>
          </p:spPr>
        </p:pic>
      </p:grpSp>
      <p:pic>
        <p:nvPicPr>
          <p:cNvPr id="28" name="图片 27" descr="C:\Users\LiJian\Desktop\鉴定会 341.JPG"/>
          <p:cNvPicPr>
            <a:picLocks noChangeAspect="1"/>
          </p:cNvPicPr>
          <p:nvPr/>
        </p:nvPicPr>
        <p:blipFill>
          <a:blip r:embed="rId4"/>
          <a:stretch>
            <a:fillRect/>
          </a:stretch>
        </p:blipFill>
        <p:spPr>
          <a:xfrm>
            <a:off x="5043488" y="1028700"/>
            <a:ext cx="4171950" cy="2571750"/>
          </a:xfrm>
          <a:prstGeom prst="rect">
            <a:avLst/>
          </a:prstGeom>
          <a:noFill/>
          <a:ln w="9525">
            <a:noFill/>
          </a:ln>
        </p:spPr>
      </p:pic>
      <p:sp>
        <p:nvSpPr>
          <p:cNvPr id="15368" name="TextBox 18"/>
          <p:cNvSpPr txBox="1"/>
          <p:nvPr/>
        </p:nvSpPr>
        <p:spPr>
          <a:xfrm>
            <a:off x="504825" y="1439863"/>
            <a:ext cx="3887788" cy="5078412"/>
          </a:xfrm>
          <a:prstGeom prst="rect">
            <a:avLst/>
          </a:prstGeom>
          <a:noFill/>
          <a:ln w="9525" cap="flat" cmpd="sng">
            <a:solidFill>
              <a:srgbClr val="8EB4E3"/>
            </a:solidFill>
            <a:prstDash val="solid"/>
            <a:round/>
            <a:headEnd type="none" w="med" len="med"/>
            <a:tailEnd type="none" w="med" len="med"/>
          </a:ln>
        </p:spPr>
        <p:txBody>
          <a:bodyPr>
            <a:spAutoFit/>
          </a:bodyPr>
          <a:lstStyle/>
          <a:p>
            <a:pPr eaLnBrk="1" hangingPunct="1">
              <a:buFont typeface="Arial" panose="020B0604020202020204" pitchFamily="34" charset="0"/>
              <a:buNone/>
            </a:pPr>
            <a:r>
              <a:rPr lang="en-US" altLang="zh-CN" dirty="0">
                <a:latin typeface="Calibri" panose="020F0502020204030204" pitchFamily="34" charset="0"/>
              </a:rPr>
              <a:t>    2013</a:t>
            </a:r>
            <a:r>
              <a:rPr lang="zh-CN" altLang="en-US" dirty="0">
                <a:latin typeface="Calibri" panose="020F0502020204030204" pitchFamily="34" charset="0"/>
              </a:rPr>
              <a:t>年</a:t>
            </a:r>
            <a:r>
              <a:rPr lang="en-US" altLang="zh-CN" dirty="0">
                <a:latin typeface="Calibri" panose="020F0502020204030204" pitchFamily="34" charset="0"/>
              </a:rPr>
              <a:t>11</a:t>
            </a:r>
            <a:r>
              <a:rPr lang="zh-CN" altLang="en-US" dirty="0">
                <a:latin typeface="Calibri" panose="020F0502020204030204" pitchFamily="34" charset="0"/>
              </a:rPr>
              <a:t>月</a:t>
            </a:r>
            <a:r>
              <a:rPr lang="en-US" altLang="zh-CN" dirty="0">
                <a:latin typeface="Calibri" panose="020F0502020204030204" pitchFamily="34" charset="0"/>
              </a:rPr>
              <a:t>18</a:t>
            </a:r>
            <a:r>
              <a:rPr lang="zh-CN" altLang="en-US" dirty="0">
                <a:latin typeface="Calibri" panose="020F0502020204030204" pitchFamily="34" charset="0"/>
              </a:rPr>
              <a:t>日，通过了江苏省经信委组织的新产品新技术鉴定会。</a:t>
            </a:r>
            <a:endParaRPr lang="en-US" altLang="zh-CN" dirty="0">
              <a:latin typeface="Calibri" panose="020F0502020204030204" pitchFamily="34" charset="0"/>
            </a:endParaRPr>
          </a:p>
          <a:p>
            <a:pPr eaLnBrk="1" hangingPunct="1">
              <a:buFont typeface="Arial" panose="020B0604020202020204" pitchFamily="34" charset="0"/>
              <a:buNone/>
            </a:pPr>
            <a:endParaRPr lang="en-US" altLang="zh-CN" b="1" dirty="0">
              <a:latin typeface="Calibri" panose="020F0502020204030204" pitchFamily="34" charset="0"/>
            </a:endParaRPr>
          </a:p>
          <a:p>
            <a:pPr eaLnBrk="1" hangingPunct="1">
              <a:buFont typeface="Arial" panose="020B0604020202020204" pitchFamily="34" charset="0"/>
              <a:buNone/>
            </a:pPr>
            <a:endParaRPr lang="en-US" altLang="zh-CN" b="1" dirty="0">
              <a:latin typeface="Calibri" panose="020F0502020204030204" pitchFamily="34" charset="0"/>
            </a:endParaRPr>
          </a:p>
          <a:p>
            <a:pPr eaLnBrk="1" hangingPunct="1">
              <a:buFont typeface="Arial" panose="020B0604020202020204" pitchFamily="34" charset="0"/>
              <a:buNone/>
            </a:pPr>
            <a:endParaRPr lang="en-US" altLang="zh-CN" b="1" dirty="0">
              <a:latin typeface="Calibri" panose="020F0502020204030204" pitchFamily="34" charset="0"/>
            </a:endParaRPr>
          </a:p>
          <a:p>
            <a:pPr eaLnBrk="1" hangingPunct="1">
              <a:buFont typeface="Arial" panose="020B0604020202020204" pitchFamily="34" charset="0"/>
              <a:buNone/>
            </a:pPr>
            <a:r>
              <a:rPr lang="zh-CN" altLang="en-US" b="1" dirty="0">
                <a:latin typeface="Calibri" panose="020F0502020204030204" pitchFamily="34" charset="0"/>
              </a:rPr>
              <a:t>专家委员会主任委员：</a:t>
            </a:r>
            <a:endParaRPr lang="en-US" altLang="zh-CN" b="1" dirty="0">
              <a:latin typeface="Calibri" panose="020F0502020204030204" pitchFamily="34" charset="0"/>
            </a:endParaRPr>
          </a:p>
          <a:p>
            <a:pPr eaLnBrk="1" hangingPunct="1">
              <a:buFont typeface="Arial" panose="020B0604020202020204" pitchFamily="34" charset="0"/>
              <a:buNone/>
            </a:pPr>
            <a:r>
              <a:rPr lang="zh-CN" altLang="en-US" dirty="0">
                <a:latin typeface="Calibri" panose="020F0502020204030204" pitchFamily="34" charset="0"/>
              </a:rPr>
              <a:t>         </a:t>
            </a:r>
            <a:r>
              <a:rPr lang="zh-CN" altLang="en-US" sz="2800" b="1" dirty="0">
                <a:latin typeface="楷体" panose="02010609060101010101" pitchFamily="49" charset="-122"/>
                <a:ea typeface="楷体" panose="02010609060101010101" pitchFamily="49" charset="-122"/>
              </a:rPr>
              <a:t>谢友柏 </a:t>
            </a:r>
            <a:endParaRPr lang="en-US" altLang="zh-CN" sz="2800"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800" b="1" dirty="0">
                <a:latin typeface="楷体" panose="02010609060101010101" pitchFamily="49" charset="-122"/>
                <a:ea typeface="楷体" panose="02010609060101010101" pitchFamily="49" charset="-122"/>
              </a:rPr>
              <a:t>中国工程院院士</a:t>
            </a:r>
            <a:endParaRPr lang="en-US" altLang="zh-CN" sz="2800"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800" b="1" dirty="0">
                <a:latin typeface="楷体" panose="02010609060101010101" pitchFamily="49" charset="-122"/>
                <a:ea typeface="楷体" panose="02010609060101010101" pitchFamily="49" charset="-122"/>
              </a:rPr>
              <a:t>中国摩擦学泰斗</a:t>
            </a:r>
            <a:endParaRPr lang="en-US" altLang="zh-CN" sz="2800"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endParaRPr lang="en-US" altLang="zh-CN" dirty="0">
              <a:latin typeface="Calibri" panose="020F0502020204030204" pitchFamily="34" charset="0"/>
            </a:endParaRPr>
          </a:p>
          <a:p>
            <a:pPr eaLnBrk="1" hangingPunct="1">
              <a:buFont typeface="Arial" panose="020B0604020202020204" pitchFamily="34" charset="0"/>
              <a:buNone/>
            </a:pPr>
            <a:r>
              <a:rPr lang="zh-CN" altLang="en-US" b="1" dirty="0">
                <a:latin typeface="Calibri" panose="020F0502020204030204" pitchFamily="34" charset="0"/>
              </a:rPr>
              <a:t>鉴定委员会认为：</a:t>
            </a:r>
            <a:endParaRPr lang="en-US" altLang="zh-CN" b="1" dirty="0">
              <a:latin typeface="Calibri" panose="020F0502020204030204" pitchFamily="34" charset="0"/>
            </a:endParaRPr>
          </a:p>
          <a:p>
            <a:pPr eaLnBrk="1" hangingPunct="1">
              <a:buFont typeface="Arial" panose="020B0604020202020204" pitchFamily="34" charset="0"/>
              <a:buNone/>
            </a:pPr>
            <a:r>
              <a:rPr lang="en-US" altLang="zh-CN" dirty="0">
                <a:latin typeface="楷体" panose="02010609060101010101" pitchFamily="49" charset="-122"/>
                <a:ea typeface="楷体" panose="02010609060101010101" pitchFamily="49" charset="-122"/>
              </a:rPr>
              <a:t>    </a:t>
            </a:r>
            <a:r>
              <a:rPr lang="zh-CN" altLang="en-US" dirty="0">
                <a:latin typeface="楷体" panose="02010609060101010101" pitchFamily="49" charset="-122"/>
                <a:ea typeface="楷体" panose="02010609060101010101" pitchFamily="49" charset="-122"/>
              </a:rPr>
              <a:t>该产品技术先进，填补了国内空白，处于国内领先，国际先进水平。</a:t>
            </a:r>
          </a:p>
        </p:txBody>
      </p:sp>
      <p:sp>
        <p:nvSpPr>
          <p:cNvPr id="15369"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12</a:t>
            </a:fld>
            <a:endParaRPr lang="en-US" alt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040313"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产品介绍</a:t>
            </a: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上下结构</a:t>
            </a:r>
          </a:p>
        </p:txBody>
      </p:sp>
      <p:sp>
        <p:nvSpPr>
          <p:cNvPr id="17413" name="日期占位符 23"/>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17415" name="TextBox 28"/>
          <p:cNvSpPr txBox="1"/>
          <p:nvPr/>
        </p:nvSpPr>
        <p:spPr>
          <a:xfrm>
            <a:off x="328613" y="1385888"/>
            <a:ext cx="5237162" cy="552450"/>
          </a:xfrm>
          <a:prstGeom prst="rect">
            <a:avLst/>
          </a:prstGeom>
          <a:noFill/>
          <a:ln w="9525">
            <a:noFill/>
          </a:ln>
        </p:spPr>
        <p:txBody>
          <a:bodyPr lIns="102870" tIns="51435" rIns="102870" bIns="51435">
            <a:spAutoFit/>
          </a:bodyPr>
          <a:lstStyle/>
          <a:p>
            <a:pPr eaLnBrk="1" hangingPunct="1">
              <a:lnSpc>
                <a:spcPct val="150000"/>
              </a:lnSpc>
            </a:pPr>
            <a:r>
              <a:rPr lang="zh-CN" altLang="en-US" sz="2300" dirty="0">
                <a:latin typeface="黑体" panose="02010609060101010101" pitchFamily="49" charset="-122"/>
                <a:ea typeface="黑体" panose="02010609060101010101" pitchFamily="49" charset="-122"/>
              </a:rPr>
              <a:t>主要特点：</a:t>
            </a:r>
            <a:r>
              <a:rPr lang="zh-CN" altLang="en-US" sz="2300" b="1" dirty="0">
                <a:solidFill>
                  <a:srgbClr val="00B050"/>
                </a:solidFill>
                <a:latin typeface="宋体" panose="02010600030101010101" pitchFamily="2" charset="-122"/>
              </a:rPr>
              <a:t>高效节能   维护方便</a:t>
            </a:r>
            <a:endParaRPr lang="en-US" altLang="zh-CN" sz="2300" b="1" dirty="0">
              <a:solidFill>
                <a:srgbClr val="00B050"/>
              </a:solidFill>
              <a:latin typeface="宋体" panose="02010600030101010101" pitchFamily="2" charset="-122"/>
            </a:endParaRPr>
          </a:p>
        </p:txBody>
      </p:sp>
      <p:grpSp>
        <p:nvGrpSpPr>
          <p:cNvPr id="17416" name="组合 43"/>
          <p:cNvGrpSpPr/>
          <p:nvPr/>
        </p:nvGrpSpPr>
        <p:grpSpPr>
          <a:xfrm>
            <a:off x="185738" y="2243138"/>
            <a:ext cx="4837112" cy="4321175"/>
            <a:chOff x="185701" y="2243138"/>
            <a:chExt cx="4836919" cy="4321175"/>
          </a:xfrm>
        </p:grpSpPr>
        <p:pic>
          <p:nvPicPr>
            <p:cNvPr id="17426" name="Picture 3" descr="BI2[BSD(UYR[YD8NZBJ6R)N"/>
            <p:cNvPicPr>
              <a:picLocks noChangeAspect="1"/>
            </p:cNvPicPr>
            <p:nvPr/>
          </p:nvPicPr>
          <p:blipFill>
            <a:blip r:embed="rId3"/>
            <a:stretch>
              <a:fillRect/>
            </a:stretch>
          </p:blipFill>
          <p:spPr>
            <a:xfrm>
              <a:off x="1257300" y="2243138"/>
              <a:ext cx="3090863" cy="4321175"/>
            </a:xfrm>
            <a:prstGeom prst="rect">
              <a:avLst/>
            </a:prstGeom>
            <a:noFill/>
            <a:ln w="9525">
              <a:noFill/>
            </a:ln>
          </p:spPr>
        </p:pic>
        <p:sp>
          <p:nvSpPr>
            <p:cNvPr id="17427" name="Text Box 8"/>
            <p:cNvSpPr txBox="1"/>
            <p:nvPr/>
          </p:nvSpPr>
          <p:spPr>
            <a:xfrm>
              <a:off x="185701" y="3529013"/>
              <a:ext cx="963649" cy="400110"/>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主机柜</a:t>
              </a:r>
            </a:p>
          </p:txBody>
        </p:sp>
        <p:sp>
          <p:nvSpPr>
            <p:cNvPr id="17428" name="Text Box 8"/>
            <p:cNvSpPr txBox="1"/>
            <p:nvPr/>
          </p:nvSpPr>
          <p:spPr>
            <a:xfrm>
              <a:off x="185701" y="4886325"/>
              <a:ext cx="963649" cy="400110"/>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电控柜</a:t>
              </a:r>
            </a:p>
          </p:txBody>
        </p:sp>
        <p:cxnSp>
          <p:nvCxnSpPr>
            <p:cNvPr id="26" name="直接箭头连接符 25"/>
            <p:cNvCxnSpPr>
              <a:stCxn id="17427" idx="3"/>
            </p:cNvCxnSpPr>
            <p:nvPr/>
          </p:nvCxnSpPr>
          <p:spPr>
            <a:xfrm>
              <a:off x="1149275" y="3729038"/>
              <a:ext cx="893727" cy="37147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7428" idx="3"/>
            </p:cNvCxnSpPr>
            <p:nvPr/>
          </p:nvCxnSpPr>
          <p:spPr>
            <a:xfrm>
              <a:off x="1149275" y="5086350"/>
              <a:ext cx="893727" cy="300038"/>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7431" name="组合 29"/>
            <p:cNvGrpSpPr/>
            <p:nvPr/>
          </p:nvGrpSpPr>
          <p:grpSpPr>
            <a:xfrm>
              <a:off x="4257667" y="2457442"/>
              <a:ext cx="764953" cy="4071966"/>
              <a:chOff x="4972047" y="2386004"/>
              <a:chExt cx="764953" cy="3929090"/>
            </a:xfrm>
          </p:grpSpPr>
          <p:cxnSp>
            <p:nvCxnSpPr>
              <p:cNvPr id="32" name="直接箭头连接符 31"/>
              <p:cNvCxnSpPr>
                <a:stCxn id="17428" idx="3"/>
              </p:cNvCxnSpPr>
              <p:nvPr/>
            </p:nvCxnSpPr>
            <p:spPr>
              <a:xfrm rot="5400000">
                <a:off x="4436785" y="5421243"/>
                <a:ext cx="178607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7428" idx="3"/>
              </p:cNvCxnSpPr>
              <p:nvPr/>
            </p:nvCxnSpPr>
            <p:spPr>
              <a:xfrm rot="5400000" flipH="1" flipV="1">
                <a:off x="4580774" y="3135800"/>
                <a:ext cx="1498099"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434" name="TextBox 33"/>
              <p:cNvSpPr txBox="1"/>
              <p:nvPr/>
            </p:nvSpPr>
            <p:spPr>
              <a:xfrm>
                <a:off x="4972047" y="4029078"/>
                <a:ext cx="764953" cy="400110"/>
              </a:xfrm>
              <a:prstGeom prst="rect">
                <a:avLst/>
              </a:prstGeom>
              <a:noFill/>
              <a:ln w="9525">
                <a:noFill/>
              </a:ln>
            </p:spPr>
            <p:txBody>
              <a:bodyPr wrap="none">
                <a:spAutoFit/>
              </a:bodyPr>
              <a:lstStyle/>
              <a:p>
                <a:pPr eaLnBrk="1" hangingPunct="1"/>
                <a:r>
                  <a:rPr lang="en-US" altLang="zh-CN" dirty="0">
                    <a:solidFill>
                      <a:srgbClr val="95B3D7"/>
                    </a:solidFill>
                    <a:latin typeface="Calibri" panose="020F0502020204030204" pitchFamily="34" charset="0"/>
                  </a:rPr>
                  <a:t>1.8</a:t>
                </a:r>
                <a:r>
                  <a:rPr lang="zh-CN" altLang="en-US" dirty="0">
                    <a:solidFill>
                      <a:srgbClr val="95B3D7"/>
                    </a:solidFill>
                    <a:latin typeface="Calibri" panose="020F0502020204030204" pitchFamily="34" charset="0"/>
                  </a:rPr>
                  <a:t>米</a:t>
                </a:r>
              </a:p>
            </p:txBody>
          </p:sp>
          <p:cxnSp>
            <p:nvCxnSpPr>
              <p:cNvPr id="35" name="直接连接符 34"/>
              <p:cNvCxnSpPr>
                <a:stCxn id="17428" idx="3"/>
              </p:cNvCxnSpPr>
              <p:nvPr/>
            </p:nvCxnSpPr>
            <p:spPr>
              <a:xfrm>
                <a:off x="5186160" y="2386012"/>
                <a:ext cx="2857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17428" idx="3"/>
              </p:cNvCxnSpPr>
              <p:nvPr/>
            </p:nvCxnSpPr>
            <p:spPr>
              <a:xfrm>
                <a:off x="5186160" y="6315075"/>
                <a:ext cx="28573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7417" name="组合 40"/>
          <p:cNvGrpSpPr/>
          <p:nvPr/>
        </p:nvGrpSpPr>
        <p:grpSpPr>
          <a:xfrm>
            <a:off x="3206750" y="919163"/>
            <a:ext cx="7204075" cy="3600450"/>
            <a:chOff x="3207282" y="919804"/>
            <a:chExt cx="7203543" cy="3600450"/>
          </a:xfrm>
        </p:grpSpPr>
        <p:pic>
          <p:nvPicPr>
            <p:cNvPr id="17423" name="图片 26" descr="风机切面.png"/>
            <p:cNvPicPr>
              <a:picLocks noChangeAspect="1"/>
            </p:cNvPicPr>
            <p:nvPr/>
          </p:nvPicPr>
          <p:blipFill>
            <a:blip r:embed="rId4"/>
            <a:srcRect l="6377" r="16476"/>
            <a:stretch>
              <a:fillRect/>
            </a:stretch>
          </p:blipFill>
          <p:spPr>
            <a:xfrm rot="60000">
              <a:off x="5432425" y="919804"/>
              <a:ext cx="3927475" cy="3600450"/>
            </a:xfrm>
            <a:prstGeom prst="rect">
              <a:avLst/>
            </a:prstGeom>
            <a:noFill/>
            <a:ln w="9525">
              <a:noFill/>
            </a:ln>
          </p:spPr>
        </p:pic>
        <p:sp>
          <p:nvSpPr>
            <p:cNvPr id="17424" name="Text Box 8"/>
            <p:cNvSpPr txBox="1"/>
            <p:nvPr/>
          </p:nvSpPr>
          <p:spPr>
            <a:xfrm>
              <a:off x="9401203" y="3172467"/>
              <a:ext cx="1009622" cy="400110"/>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主机</a:t>
              </a:r>
            </a:p>
          </p:txBody>
        </p:sp>
        <p:sp>
          <p:nvSpPr>
            <p:cNvPr id="17425" name="右箭头 41"/>
            <p:cNvSpPr/>
            <p:nvPr/>
          </p:nvSpPr>
          <p:spPr>
            <a:xfrm rot="-693369">
              <a:off x="3207282" y="3505550"/>
              <a:ext cx="2124040" cy="440953"/>
            </a:xfrm>
            <a:prstGeom prst="rightArrow">
              <a:avLst>
                <a:gd name="adj1" fmla="val 50000"/>
                <a:gd name="adj2" fmla="val 61683"/>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endParaRPr lang="zh-CN" altLang="en-US" dirty="0">
                <a:solidFill>
                  <a:srgbClr val="FFFFFF"/>
                </a:solidFill>
                <a:latin typeface="Calibri" panose="020F0502020204030204" pitchFamily="34" charset="0"/>
              </a:endParaRPr>
            </a:p>
          </p:txBody>
        </p:sp>
      </p:grpSp>
      <p:grpSp>
        <p:nvGrpSpPr>
          <p:cNvPr id="17418" name="组合 46"/>
          <p:cNvGrpSpPr/>
          <p:nvPr/>
        </p:nvGrpSpPr>
        <p:grpSpPr>
          <a:xfrm>
            <a:off x="3198813" y="4565650"/>
            <a:ext cx="7202487" cy="2106613"/>
            <a:chOff x="3198084" y="4566237"/>
            <a:chExt cx="7203251" cy="2106047"/>
          </a:xfrm>
        </p:grpSpPr>
        <p:sp>
          <p:nvSpPr>
            <p:cNvPr id="17420" name="右箭头 60"/>
            <p:cNvSpPr/>
            <p:nvPr/>
          </p:nvSpPr>
          <p:spPr>
            <a:xfrm rot="237420">
              <a:off x="3198084" y="5407852"/>
              <a:ext cx="2707395" cy="440953"/>
            </a:xfrm>
            <a:prstGeom prst="rightArrow">
              <a:avLst>
                <a:gd name="adj1" fmla="val 50000"/>
                <a:gd name="adj2" fmla="val 61626"/>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endParaRPr lang="zh-CN" altLang="en-US" dirty="0">
                <a:solidFill>
                  <a:srgbClr val="FFFFFF"/>
                </a:solidFill>
                <a:latin typeface="Calibri" panose="020F0502020204030204" pitchFamily="34" charset="0"/>
              </a:endParaRPr>
            </a:p>
          </p:txBody>
        </p:sp>
        <p:pic>
          <p:nvPicPr>
            <p:cNvPr id="17421" name="Picture 4" descr="C:\Program Files\263 Enterprise Messenger\dingsong@cigu.org.cn\history\user\image\d9f3a99f-8681-4fab-9651-f4e88f6d2758.JPG"/>
            <p:cNvPicPr>
              <a:picLocks noChangeAspect="1"/>
            </p:cNvPicPr>
            <p:nvPr/>
          </p:nvPicPr>
          <p:blipFill>
            <a:blip r:embed="rId5"/>
            <a:srcRect l="2196" t="3748" r="3487" b="2982"/>
            <a:stretch>
              <a:fillRect/>
            </a:stretch>
          </p:blipFill>
          <p:spPr>
            <a:xfrm>
              <a:off x="6115055" y="4566237"/>
              <a:ext cx="3000396" cy="2106047"/>
            </a:xfrm>
            <a:prstGeom prst="rect">
              <a:avLst/>
            </a:prstGeom>
            <a:noFill/>
            <a:ln w="9525">
              <a:noFill/>
            </a:ln>
          </p:spPr>
        </p:pic>
        <p:sp>
          <p:nvSpPr>
            <p:cNvPr id="17422" name="Text Box 8"/>
            <p:cNvSpPr txBox="1"/>
            <p:nvPr/>
          </p:nvSpPr>
          <p:spPr>
            <a:xfrm>
              <a:off x="9391713" y="5172086"/>
              <a:ext cx="1009622" cy="707886"/>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r>
                <a:rPr lang="zh-CN" altLang="en-US" dirty="0">
                  <a:solidFill>
                    <a:srgbClr val="000000"/>
                  </a:solidFill>
                  <a:latin typeface="微软雅黑" panose="020B0503020204020204" pitchFamily="34" charset="-122"/>
                  <a:ea typeface="微软雅黑" panose="020B0503020204020204" pitchFamily="34" charset="-122"/>
                </a:rPr>
                <a:t>电控</a:t>
              </a:r>
              <a:endParaRPr lang="en-US" altLang="zh-CN" dirty="0">
                <a:solidFill>
                  <a:srgbClr val="000000"/>
                </a:solidFill>
                <a:latin typeface="微软雅黑" panose="020B0503020204020204" pitchFamily="34" charset="-122"/>
                <a:ea typeface="微软雅黑" panose="020B0503020204020204" pitchFamily="34" charset="-122"/>
              </a:endParaRPr>
            </a:p>
            <a:p>
              <a:pPr algn="ctr" defTabSz="914400" eaLnBrk="1" hangingPunct="1"/>
              <a:r>
                <a:rPr lang="zh-CN" altLang="en-US" dirty="0">
                  <a:solidFill>
                    <a:srgbClr val="000000"/>
                  </a:solidFill>
                  <a:latin typeface="微软雅黑" panose="020B0503020204020204" pitchFamily="34" charset="-122"/>
                  <a:ea typeface="微软雅黑" panose="020B0503020204020204" pitchFamily="34" charset="-122"/>
                </a:rPr>
                <a:t>系统</a:t>
              </a:r>
            </a:p>
          </p:txBody>
        </p:sp>
      </p:grpSp>
      <p:sp>
        <p:nvSpPr>
          <p:cNvPr id="17419" name="灯片编号占位符 38"/>
          <p:cNvSpPr txBox="1">
            <a:spLocks noGrp="1"/>
          </p:cNvSpPr>
          <p:nvPr>
            <p:ph type="sldNum" sz="quarter" idx="4"/>
          </p:nvPr>
        </p:nvSpPr>
        <p:spPr>
          <a:xfrm>
            <a:off x="4186238" y="6815138"/>
            <a:ext cx="2520950" cy="287337"/>
          </a:xfrm>
          <a:noFill/>
          <a:ln>
            <a:noFill/>
          </a:ln>
        </p:spPr>
        <p:txBody>
          <a:bodyPr/>
          <a:lstStyle>
            <a:lvl1pPr marL="0" lvl="0" indent="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algn="ctr" eaLnBrk="1" hangingPunct="1"/>
            <a:fld id="{9A0DB2DC-4C9A-4742-B13C-FB6460FD3503}" type="slidenum">
              <a:rPr lang="en-US" altLang="en-US" sz="1600" dirty="0">
                <a:solidFill>
                  <a:schemeClr val="bg1"/>
                </a:solidFill>
              </a:rPr>
              <a:t>13</a:t>
            </a:fld>
            <a:endParaRPr lang="en-US" altLang="en-US" sz="16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6643688"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2.1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产品结构</a:t>
            </a:r>
            <a:endParaRPr kumimoji="0" 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grpSp>
        <p:nvGrpSpPr>
          <p:cNvPr id="19461" name="组合 31"/>
          <p:cNvGrpSpPr/>
          <p:nvPr/>
        </p:nvGrpSpPr>
        <p:grpSpPr>
          <a:xfrm>
            <a:off x="185738" y="1820863"/>
            <a:ext cx="5072062" cy="4779962"/>
            <a:chOff x="185738" y="1820994"/>
            <a:chExt cx="5072061" cy="4779852"/>
          </a:xfrm>
        </p:grpSpPr>
        <p:pic>
          <p:nvPicPr>
            <p:cNvPr id="19473" name="Picture 3" descr="BI2[BSD(UYR[YD8NZBJ6R)N"/>
            <p:cNvPicPr>
              <a:picLocks noChangeAspect="1"/>
            </p:cNvPicPr>
            <p:nvPr/>
          </p:nvPicPr>
          <p:blipFill>
            <a:blip r:embed="rId3"/>
            <a:stretch>
              <a:fillRect/>
            </a:stretch>
          </p:blipFill>
          <p:spPr>
            <a:xfrm>
              <a:off x="1185863" y="2243138"/>
              <a:ext cx="3090862" cy="4321175"/>
            </a:xfrm>
            <a:prstGeom prst="rect">
              <a:avLst/>
            </a:prstGeom>
            <a:noFill/>
            <a:ln w="9525">
              <a:noFill/>
            </a:ln>
          </p:spPr>
        </p:pic>
        <p:sp>
          <p:nvSpPr>
            <p:cNvPr id="19474" name="Text Box 8"/>
            <p:cNvSpPr txBox="1"/>
            <p:nvPr/>
          </p:nvSpPr>
          <p:spPr>
            <a:xfrm>
              <a:off x="3757601" y="1820994"/>
              <a:ext cx="1285873" cy="707886"/>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r>
                <a:rPr lang="zh-CN" altLang="en-US" dirty="0">
                  <a:solidFill>
                    <a:srgbClr val="000000"/>
                  </a:solidFill>
                  <a:latin typeface="微软雅黑" panose="020B0503020204020204" pitchFamily="34" charset="-122"/>
                  <a:ea typeface="微软雅黑" panose="020B0503020204020204" pitchFamily="34" charset="-122"/>
                </a:rPr>
                <a:t>工艺空气</a:t>
              </a:r>
              <a:endParaRPr lang="en-US" altLang="zh-CN" dirty="0">
                <a:solidFill>
                  <a:srgbClr val="000000"/>
                </a:solidFill>
                <a:latin typeface="微软雅黑" panose="020B0503020204020204" pitchFamily="34" charset="-122"/>
                <a:ea typeface="微软雅黑" panose="020B0503020204020204" pitchFamily="34" charset="-122"/>
              </a:endParaRPr>
            </a:p>
            <a:p>
              <a:pPr algn="ctr" defTabSz="914400" eaLnBrk="1" hangingPunct="1"/>
              <a:r>
                <a:rPr lang="zh-CN" altLang="en-US" dirty="0">
                  <a:solidFill>
                    <a:srgbClr val="000000"/>
                  </a:solidFill>
                  <a:latin typeface="微软雅黑" panose="020B0503020204020204" pitchFamily="34" charset="-122"/>
                  <a:ea typeface="微软雅黑" panose="020B0503020204020204" pitchFamily="34" charset="-122"/>
                </a:rPr>
                <a:t>入口</a:t>
              </a:r>
            </a:p>
          </p:txBody>
        </p:sp>
        <p:sp>
          <p:nvSpPr>
            <p:cNvPr id="19475" name="Text Box 8"/>
            <p:cNvSpPr txBox="1"/>
            <p:nvPr/>
          </p:nvSpPr>
          <p:spPr>
            <a:xfrm>
              <a:off x="185738" y="2314575"/>
              <a:ext cx="928687" cy="707886"/>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人机界面</a:t>
              </a:r>
            </a:p>
          </p:txBody>
        </p:sp>
        <p:sp>
          <p:nvSpPr>
            <p:cNvPr id="19476" name="Text Box 8"/>
            <p:cNvSpPr txBox="1"/>
            <p:nvPr/>
          </p:nvSpPr>
          <p:spPr>
            <a:xfrm>
              <a:off x="185738" y="3500438"/>
              <a:ext cx="928687" cy="707886"/>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主机部分</a:t>
              </a:r>
            </a:p>
          </p:txBody>
        </p:sp>
        <p:sp>
          <p:nvSpPr>
            <p:cNvPr id="19477" name="Text Box 8"/>
            <p:cNvSpPr txBox="1"/>
            <p:nvPr/>
          </p:nvSpPr>
          <p:spPr>
            <a:xfrm>
              <a:off x="185738" y="4672020"/>
              <a:ext cx="928687" cy="707886"/>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电控部分</a:t>
              </a:r>
            </a:p>
          </p:txBody>
        </p:sp>
        <p:sp>
          <p:nvSpPr>
            <p:cNvPr id="19478" name="Text Box 8"/>
            <p:cNvSpPr txBox="1"/>
            <p:nvPr/>
          </p:nvSpPr>
          <p:spPr>
            <a:xfrm>
              <a:off x="185738" y="5649913"/>
              <a:ext cx="928687" cy="707886"/>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dirty="0">
                  <a:solidFill>
                    <a:srgbClr val="000000"/>
                  </a:solidFill>
                  <a:latin typeface="微软雅黑" panose="020B0503020204020204" pitchFamily="34" charset="-122"/>
                  <a:ea typeface="微软雅黑" panose="020B0503020204020204" pitchFamily="34" charset="-122"/>
                </a:rPr>
                <a:t>电源开关</a:t>
              </a:r>
            </a:p>
          </p:txBody>
        </p:sp>
        <p:sp>
          <p:nvSpPr>
            <p:cNvPr id="19479" name="Text Box 8"/>
            <p:cNvSpPr txBox="1"/>
            <p:nvPr/>
          </p:nvSpPr>
          <p:spPr>
            <a:xfrm>
              <a:off x="3543287" y="6200736"/>
              <a:ext cx="1714512" cy="400110"/>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r>
                <a:rPr lang="zh-CN" altLang="en-US" dirty="0">
                  <a:solidFill>
                    <a:srgbClr val="000000"/>
                  </a:solidFill>
                  <a:latin typeface="微软雅黑" panose="020B0503020204020204" pitchFamily="34" charset="-122"/>
                  <a:ea typeface="微软雅黑" panose="020B0503020204020204" pitchFamily="34" charset="-122"/>
                </a:rPr>
                <a:t>冷却空气入口</a:t>
              </a:r>
            </a:p>
          </p:txBody>
        </p:sp>
        <p:cxnSp>
          <p:nvCxnSpPr>
            <p:cNvPr id="23" name="直接箭头连接符 22"/>
            <p:cNvCxnSpPr/>
            <p:nvPr/>
          </p:nvCxnSpPr>
          <p:spPr>
            <a:xfrm>
              <a:off x="1042988" y="2457566"/>
              <a:ext cx="1000125" cy="703247"/>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9476" idx="3"/>
            </p:cNvCxnSpPr>
            <p:nvPr/>
          </p:nvCxnSpPr>
          <p:spPr>
            <a:xfrm>
              <a:off x="1114425" y="3854534"/>
              <a:ext cx="714375" cy="217483"/>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9477" idx="3"/>
            </p:cNvCxnSpPr>
            <p:nvPr/>
          </p:nvCxnSpPr>
          <p:spPr>
            <a:xfrm>
              <a:off x="1114425" y="5026082"/>
              <a:ext cx="714375" cy="217483"/>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9478" idx="3"/>
            </p:cNvCxnSpPr>
            <p:nvPr/>
          </p:nvCxnSpPr>
          <p:spPr>
            <a:xfrm flipV="1">
              <a:off x="1114425" y="5672180"/>
              <a:ext cx="1500188" cy="331779"/>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19479" idx="0"/>
            </p:cNvCxnSpPr>
            <p:nvPr/>
          </p:nvCxnSpPr>
          <p:spPr>
            <a:xfrm rot="16200000" flipV="1">
              <a:off x="3850488" y="5650744"/>
              <a:ext cx="600061" cy="500062"/>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19474" idx="2"/>
            </p:cNvCxnSpPr>
            <p:nvPr/>
          </p:nvCxnSpPr>
          <p:spPr>
            <a:xfrm rot="5400000">
              <a:off x="3611573" y="2746479"/>
              <a:ext cx="1006452" cy="571500"/>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9462" name="日期占位符 23"/>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42" name="TextBox 41"/>
          <p:cNvSpPr txBox="1">
            <a:spLocks noChangeArrowheads="1"/>
          </p:cNvSpPr>
          <p:nvPr/>
        </p:nvSpPr>
        <p:spPr bwMode="auto">
          <a:xfrm>
            <a:off x="2614613" y="1025525"/>
            <a:ext cx="4929188" cy="646113"/>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marL="0" marR="0" lvl="0" indent="0" algn="l" defTabSz="10287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三大组成部分：主机、电控、机柜</a:t>
            </a:r>
            <a:endParaRPr kumimoji="0" lang="en-US" altLang="zh-CN" sz="2400" b="1" i="0" u="none" strike="noStrike" kern="1200" cap="none" spc="0" normalizeH="0" baseline="0" noProof="0" dirty="0">
              <a:ln>
                <a:noFill/>
              </a:ln>
              <a:solidFill>
                <a:schemeClr val="lt1"/>
              </a:solidFill>
              <a:effectLst/>
              <a:uLnTx/>
              <a:uFillTx/>
              <a:latin typeface="幼圆" pitchFamily="49" charset="-122"/>
              <a:ea typeface="幼圆" pitchFamily="49" charset="-122"/>
              <a:cs typeface="+mn-cs"/>
            </a:endParaRPr>
          </a:p>
        </p:txBody>
      </p:sp>
      <p:pic>
        <p:nvPicPr>
          <p:cNvPr id="19465" name="Picture 2" descr="C:\Program Files\263 Enterprise Messenger\dingsong@cigu.org.cn\history\user\image\49f7d845-8977-4f13-8a43-ee8c92208c0f.JPG"/>
          <p:cNvPicPr>
            <a:picLocks noChangeAspect="1"/>
          </p:cNvPicPr>
          <p:nvPr/>
        </p:nvPicPr>
        <p:blipFill>
          <a:blip r:embed="rId4"/>
          <a:srcRect r="2966"/>
          <a:stretch>
            <a:fillRect/>
          </a:stretch>
        </p:blipFill>
        <p:spPr>
          <a:xfrm>
            <a:off x="5727700" y="1736725"/>
            <a:ext cx="4673600" cy="4864100"/>
          </a:xfrm>
          <a:prstGeom prst="rect">
            <a:avLst/>
          </a:prstGeom>
          <a:noFill/>
          <a:ln w="9525">
            <a:noFill/>
          </a:ln>
        </p:spPr>
      </p:pic>
      <p:grpSp>
        <p:nvGrpSpPr>
          <p:cNvPr id="19466" name="组合 46"/>
          <p:cNvGrpSpPr/>
          <p:nvPr/>
        </p:nvGrpSpPr>
        <p:grpSpPr>
          <a:xfrm>
            <a:off x="5064125" y="2386013"/>
            <a:ext cx="765175" cy="3929062"/>
            <a:chOff x="4972047" y="2386004"/>
            <a:chExt cx="764953" cy="3929090"/>
          </a:xfrm>
        </p:grpSpPr>
        <p:cxnSp>
          <p:nvCxnSpPr>
            <p:cNvPr id="27" name="直接箭头连接符 26"/>
            <p:cNvCxnSpPr>
              <a:stCxn id="19474" idx="2"/>
            </p:cNvCxnSpPr>
            <p:nvPr/>
          </p:nvCxnSpPr>
          <p:spPr>
            <a:xfrm rot="5400000">
              <a:off x="4436950" y="5421327"/>
              <a:ext cx="178595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9474" idx="2"/>
            </p:cNvCxnSpPr>
            <p:nvPr/>
          </p:nvCxnSpPr>
          <p:spPr>
            <a:xfrm rot="5400000" flipH="1" flipV="1">
              <a:off x="4580620" y="3136103"/>
              <a:ext cx="1498611"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70" name="TextBox 40"/>
            <p:cNvSpPr txBox="1"/>
            <p:nvPr/>
          </p:nvSpPr>
          <p:spPr>
            <a:xfrm>
              <a:off x="4972047" y="4029078"/>
              <a:ext cx="764953" cy="400110"/>
            </a:xfrm>
            <a:prstGeom prst="rect">
              <a:avLst/>
            </a:prstGeom>
            <a:noFill/>
            <a:ln w="9525">
              <a:noFill/>
            </a:ln>
          </p:spPr>
          <p:txBody>
            <a:bodyPr wrap="none">
              <a:spAutoFit/>
            </a:bodyPr>
            <a:lstStyle/>
            <a:p>
              <a:pPr eaLnBrk="1" hangingPunct="1"/>
              <a:r>
                <a:rPr lang="en-US" altLang="zh-CN" dirty="0">
                  <a:solidFill>
                    <a:srgbClr val="95B3D7"/>
                  </a:solidFill>
                  <a:latin typeface="Calibri" panose="020F0502020204030204" pitchFamily="34" charset="0"/>
                </a:rPr>
                <a:t>1.8</a:t>
              </a:r>
              <a:r>
                <a:rPr lang="zh-CN" altLang="en-US" dirty="0">
                  <a:solidFill>
                    <a:srgbClr val="95B3D7"/>
                  </a:solidFill>
                  <a:latin typeface="Calibri" panose="020F0502020204030204" pitchFamily="34" charset="0"/>
                </a:rPr>
                <a:t>米</a:t>
              </a:r>
            </a:p>
          </p:txBody>
        </p:sp>
        <p:cxnSp>
          <p:nvCxnSpPr>
            <p:cNvPr id="45" name="直接连接符 44"/>
            <p:cNvCxnSpPr>
              <a:stCxn id="19474" idx="2"/>
            </p:cNvCxnSpPr>
            <p:nvPr/>
          </p:nvCxnSpPr>
          <p:spPr>
            <a:xfrm>
              <a:off x="5186298" y="2386004"/>
              <a:ext cx="2856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19474" idx="2"/>
            </p:cNvCxnSpPr>
            <p:nvPr/>
          </p:nvCxnSpPr>
          <p:spPr>
            <a:xfrm>
              <a:off x="5186298" y="6315094"/>
              <a:ext cx="2856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467" name="灯片编号占位符 33"/>
          <p:cNvSpPr txBox="1">
            <a:spLocks noGrp="1"/>
          </p:cNvSpPr>
          <p:nvPr>
            <p:ph type="sldNum" sz="quarter" idx="4"/>
          </p:nvPr>
        </p:nvSpPr>
        <p:spPr>
          <a:xfrm>
            <a:off x="4186238" y="6815138"/>
            <a:ext cx="2520950" cy="287337"/>
          </a:xfrm>
          <a:noFill/>
          <a:ln>
            <a:noFill/>
          </a:ln>
        </p:spPr>
        <p:txBody>
          <a:bodyPr/>
          <a:lstStyle>
            <a:lvl1pPr marL="0" lvl="0" indent="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Font typeface="Arial" panose="020B0604020202020204" pitchFamily="34" charset="0"/>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algn="ctr" eaLnBrk="1" hangingPunct="1"/>
            <a:fld id="{9A0DB2DC-4C9A-4742-B13C-FB6460FD3503}" type="slidenum">
              <a:rPr lang="en-US" altLang="en-US" sz="1600" dirty="0">
                <a:solidFill>
                  <a:schemeClr val="bg1"/>
                </a:solidFill>
              </a:rPr>
              <a:t>14</a:t>
            </a:fld>
            <a:endParaRPr lang="en-US" altLang="en-US" sz="16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040313" cy="642938"/>
          </a:xfrm>
          <a:prstGeom prst="rect">
            <a:avLst/>
          </a:prstGeom>
          <a:noFill/>
          <a:ln w="9525">
            <a:noFill/>
            <a:miter lim="800000"/>
          </a:ln>
        </p:spPr>
        <p:txBody>
          <a:bodyPr lIns="360000" anchor="ctr"/>
          <a:lstStyle/>
          <a:p>
            <a:pPr marR="0" defTabSz="1028700">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产品介绍</a:t>
            </a: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左右结构</a:t>
            </a:r>
          </a:p>
        </p:txBody>
      </p:sp>
      <p:sp>
        <p:nvSpPr>
          <p:cNvPr id="16389" name="日期占位符 23"/>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0" fontAlgn="base" latinLnBrk="0" hangingPunct="0">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0" fontAlgn="base" latinLnBrk="0" hangingPunct="0">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16391" name="TextBox 28"/>
          <p:cNvSpPr txBox="1"/>
          <p:nvPr/>
        </p:nvSpPr>
        <p:spPr>
          <a:xfrm>
            <a:off x="328613" y="1100138"/>
            <a:ext cx="5237162" cy="552450"/>
          </a:xfrm>
          <a:prstGeom prst="rect">
            <a:avLst/>
          </a:prstGeom>
          <a:noFill/>
          <a:ln w="9525">
            <a:noFill/>
          </a:ln>
        </p:spPr>
        <p:txBody>
          <a:bodyPr lIns="102870" tIns="51435" rIns="102870" bIns="51435">
            <a:spAutoFit/>
          </a:bodyPr>
          <a:lstStyle/>
          <a:p>
            <a:pPr eaLnBrk="1" hangingPunct="1">
              <a:lnSpc>
                <a:spcPct val="150000"/>
              </a:lnSpc>
            </a:pPr>
            <a:r>
              <a:rPr lang="zh-CN" altLang="en-US" sz="2300" dirty="0">
                <a:latin typeface="黑体" panose="02010609060101010101" pitchFamily="49" charset="-122"/>
                <a:ea typeface="黑体" panose="02010609060101010101" pitchFamily="49" charset="-122"/>
              </a:rPr>
              <a:t>主要特点：</a:t>
            </a:r>
            <a:r>
              <a:rPr lang="zh-CN" altLang="en-US" sz="2300" b="1" dirty="0">
                <a:solidFill>
                  <a:srgbClr val="00B050"/>
                </a:solidFill>
                <a:latin typeface="宋体" panose="02010600030101010101" pitchFamily="2" charset="-122"/>
              </a:rPr>
              <a:t>高效节能   维护方便</a:t>
            </a:r>
            <a:endParaRPr lang="en-US" altLang="zh-CN" sz="2300" b="1" dirty="0">
              <a:solidFill>
                <a:srgbClr val="00B050"/>
              </a:solidFill>
              <a:latin typeface="宋体" panose="02010600030101010101" pitchFamily="2" charset="-122"/>
            </a:endParaRPr>
          </a:p>
        </p:txBody>
      </p:sp>
      <p:sp>
        <p:nvSpPr>
          <p:cNvPr id="16392" name="灯片编号占位符 38"/>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15</a:t>
            </a:fld>
            <a:endParaRPr lang="en-US" altLang="en-US" sz="1600" dirty="0">
              <a:solidFill>
                <a:schemeClr val="bg1"/>
              </a:solidFill>
            </a:endParaRPr>
          </a:p>
        </p:txBody>
      </p:sp>
      <p:pic>
        <p:nvPicPr>
          <p:cNvPr id="16393" name="Picture 1" descr="C:\Users\zhangchao\Desktop\220用户使用手册\300kw 机柜渲染.png"/>
          <p:cNvPicPr>
            <a:picLocks noChangeAspect="1"/>
          </p:cNvPicPr>
          <p:nvPr/>
        </p:nvPicPr>
        <p:blipFill>
          <a:blip r:embed="rId3"/>
          <a:srcRect l="11760" t="5260" r="13609" b="4446"/>
          <a:stretch>
            <a:fillRect/>
          </a:stretch>
        </p:blipFill>
        <p:spPr>
          <a:xfrm>
            <a:off x="6145213" y="2286000"/>
            <a:ext cx="4041775" cy="3708400"/>
          </a:xfrm>
          <a:prstGeom prst="rect">
            <a:avLst/>
          </a:prstGeom>
          <a:noFill/>
          <a:ln w="9525">
            <a:noFill/>
          </a:ln>
        </p:spPr>
      </p:pic>
      <p:sp>
        <p:nvSpPr>
          <p:cNvPr id="16394" name="内容占位符 5"/>
          <p:cNvSpPr txBox="1"/>
          <p:nvPr/>
        </p:nvSpPr>
        <p:spPr>
          <a:xfrm>
            <a:off x="390525" y="5424488"/>
            <a:ext cx="5400675" cy="431800"/>
          </a:xfrm>
          <a:prstGeom prst="rect">
            <a:avLst/>
          </a:prstGeom>
          <a:noFill/>
          <a:ln w="9525">
            <a:noFill/>
          </a:ln>
        </p:spPr>
        <p:txBody>
          <a:bodyPr lIns="102870" tIns="51435" rIns="102870" bIns="51435"/>
          <a:lstStyle/>
          <a:p>
            <a:pPr marL="386080" indent="-386080">
              <a:lnSpc>
                <a:spcPts val="2400"/>
              </a:lnSpc>
              <a:buFont typeface="Wingdings" panose="05000000000000000000" pitchFamily="2" charset="2"/>
              <a:buChar char="p"/>
            </a:pPr>
            <a:r>
              <a:rPr lang="zh-CN" altLang="en-US" dirty="0">
                <a:solidFill>
                  <a:schemeClr val="bg1"/>
                </a:solidFill>
                <a:latin typeface="幼圆" pitchFamily="49" charset="-122"/>
                <a:ea typeface="幼圆" pitchFamily="49" charset="-122"/>
              </a:rPr>
              <a:t>运行时噪音大，对人有危害</a:t>
            </a:r>
            <a:endParaRPr lang="en-US" altLang="zh-CN" dirty="0">
              <a:solidFill>
                <a:schemeClr val="bg1"/>
              </a:solidFill>
              <a:latin typeface="幼圆" pitchFamily="49" charset="-122"/>
              <a:ea typeface="幼圆" pitchFamily="49" charset="-122"/>
            </a:endParaRPr>
          </a:p>
        </p:txBody>
      </p:sp>
      <p:pic>
        <p:nvPicPr>
          <p:cNvPr id="21" name="Picture 3" descr="BI2[BSD(UYR[YD8NZBJ6R)N"/>
          <p:cNvPicPr>
            <a:picLocks noChangeAspect="1"/>
          </p:cNvPicPr>
          <p:nvPr/>
        </p:nvPicPr>
        <p:blipFill>
          <a:blip r:embed="rId4"/>
          <a:stretch>
            <a:fillRect/>
          </a:stretch>
        </p:blipFill>
        <p:spPr>
          <a:xfrm>
            <a:off x="644525" y="2214563"/>
            <a:ext cx="4387850" cy="3743325"/>
          </a:xfrm>
          <a:prstGeom prst="rect">
            <a:avLst/>
          </a:prstGeom>
          <a:noFill/>
          <a:ln w="9525">
            <a:noFill/>
          </a:ln>
        </p:spPr>
      </p:pic>
      <p:sp>
        <p:nvSpPr>
          <p:cNvPr id="22" name="Text Box 8"/>
          <p:cNvSpPr txBox="1"/>
          <p:nvPr/>
        </p:nvSpPr>
        <p:spPr>
          <a:xfrm>
            <a:off x="4956175" y="6072188"/>
            <a:ext cx="1260475" cy="314325"/>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sz="1400" dirty="0">
                <a:solidFill>
                  <a:srgbClr val="000000"/>
                </a:solidFill>
                <a:latin typeface="微软雅黑" panose="020B0503020204020204" pitchFamily="34" charset="-122"/>
                <a:ea typeface="微软雅黑" panose="020B0503020204020204" pitchFamily="34" charset="-122"/>
              </a:rPr>
              <a:t>电缆入口</a:t>
            </a:r>
          </a:p>
        </p:txBody>
      </p:sp>
      <p:sp>
        <p:nvSpPr>
          <p:cNvPr id="23" name="Text Box 8"/>
          <p:cNvSpPr txBox="1"/>
          <p:nvPr/>
        </p:nvSpPr>
        <p:spPr>
          <a:xfrm>
            <a:off x="144463" y="2386013"/>
            <a:ext cx="1260475" cy="314325"/>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sz="1400" dirty="0">
                <a:solidFill>
                  <a:srgbClr val="000000"/>
                </a:solidFill>
                <a:latin typeface="微软雅黑" panose="020B0503020204020204" pitchFamily="34" charset="-122"/>
                <a:ea typeface="微软雅黑" panose="020B0503020204020204" pitchFamily="34" charset="-122"/>
              </a:rPr>
              <a:t>触摸屏及按钮</a:t>
            </a:r>
          </a:p>
        </p:txBody>
      </p:sp>
      <p:sp>
        <p:nvSpPr>
          <p:cNvPr id="24" name="Text Box 8"/>
          <p:cNvSpPr txBox="1"/>
          <p:nvPr/>
        </p:nvSpPr>
        <p:spPr>
          <a:xfrm>
            <a:off x="4716463" y="2643188"/>
            <a:ext cx="1260475" cy="314325"/>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sz="1400" dirty="0">
                <a:solidFill>
                  <a:srgbClr val="000000"/>
                </a:solidFill>
                <a:latin typeface="微软雅黑" panose="020B0503020204020204" pitchFamily="34" charset="-122"/>
                <a:ea typeface="微软雅黑" panose="020B0503020204020204" pitchFamily="34" charset="-122"/>
              </a:rPr>
              <a:t>主机柜</a:t>
            </a:r>
          </a:p>
        </p:txBody>
      </p:sp>
      <p:sp>
        <p:nvSpPr>
          <p:cNvPr id="25" name="Text Box 8"/>
          <p:cNvSpPr txBox="1"/>
          <p:nvPr/>
        </p:nvSpPr>
        <p:spPr>
          <a:xfrm>
            <a:off x="5002213" y="5286375"/>
            <a:ext cx="1260475" cy="276225"/>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sz="1200" dirty="0">
                <a:solidFill>
                  <a:srgbClr val="000000"/>
                </a:solidFill>
                <a:latin typeface="微软雅黑" panose="020B0503020204020204" pitchFamily="34" charset="-122"/>
                <a:ea typeface="微软雅黑" panose="020B0503020204020204" pitchFamily="34" charset="-122"/>
              </a:rPr>
              <a:t>电源开关及指示</a:t>
            </a:r>
          </a:p>
        </p:txBody>
      </p:sp>
      <p:sp>
        <p:nvSpPr>
          <p:cNvPr id="26" name="Text Box 8"/>
          <p:cNvSpPr txBox="1"/>
          <p:nvPr/>
        </p:nvSpPr>
        <p:spPr>
          <a:xfrm>
            <a:off x="4356100" y="3500438"/>
            <a:ext cx="1258888" cy="314325"/>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sz="1400" dirty="0">
                <a:solidFill>
                  <a:srgbClr val="000000"/>
                </a:solidFill>
                <a:latin typeface="微软雅黑" panose="020B0503020204020204" pitchFamily="34" charset="-122"/>
                <a:ea typeface="微软雅黑" panose="020B0503020204020204" pitchFamily="34" charset="-122"/>
              </a:rPr>
              <a:t>进风口过滤器</a:t>
            </a:r>
          </a:p>
        </p:txBody>
      </p:sp>
      <p:cxnSp>
        <p:nvCxnSpPr>
          <p:cNvPr id="27" name="直接箭头连接符 26"/>
          <p:cNvCxnSpPr/>
          <p:nvPr/>
        </p:nvCxnSpPr>
        <p:spPr>
          <a:xfrm>
            <a:off x="1262063" y="2586038"/>
            <a:ext cx="1096963" cy="134302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24" idx="2"/>
          </p:cNvCxnSpPr>
          <p:nvPr/>
        </p:nvCxnSpPr>
        <p:spPr>
          <a:xfrm rot="16200000" flipH="1">
            <a:off x="5688806" y="2615406"/>
            <a:ext cx="900113" cy="158432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24" idx="2"/>
          </p:cNvCxnSpPr>
          <p:nvPr/>
        </p:nvCxnSpPr>
        <p:spPr>
          <a:xfrm>
            <a:off x="1120775" y="4500563"/>
            <a:ext cx="666750" cy="42862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4" idx="2"/>
          </p:cNvCxnSpPr>
          <p:nvPr/>
        </p:nvCxnSpPr>
        <p:spPr>
          <a:xfrm flipV="1">
            <a:off x="6002338" y="4357688"/>
            <a:ext cx="2095500" cy="100012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26" idx="0"/>
          </p:cNvCxnSpPr>
          <p:nvPr/>
        </p:nvCxnSpPr>
        <p:spPr>
          <a:xfrm rot="16200000" flipV="1">
            <a:off x="4421981" y="2937669"/>
            <a:ext cx="214313" cy="91122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26" idx="2"/>
          </p:cNvCxnSpPr>
          <p:nvPr/>
        </p:nvCxnSpPr>
        <p:spPr>
          <a:xfrm rot="5400000">
            <a:off x="3900488" y="3702050"/>
            <a:ext cx="971550" cy="1196975"/>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6" idx="2"/>
          </p:cNvCxnSpPr>
          <p:nvPr/>
        </p:nvCxnSpPr>
        <p:spPr>
          <a:xfrm flipV="1">
            <a:off x="6145213" y="5072063"/>
            <a:ext cx="1785938" cy="1143000"/>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Text Box 8"/>
          <p:cNvSpPr txBox="1"/>
          <p:nvPr/>
        </p:nvSpPr>
        <p:spPr>
          <a:xfrm>
            <a:off x="42863" y="4364038"/>
            <a:ext cx="1117600" cy="307975"/>
          </a:xfrm>
          <a:prstGeom prst="rect">
            <a:avLst/>
          </a:prstGeom>
          <a:gradFill rotWithShape="1">
            <a:gsLst>
              <a:gs pos="0">
                <a:srgbClr val="B6B6B6"/>
              </a:gs>
              <a:gs pos="50000">
                <a:srgbClr val="DDDDDD"/>
              </a:gs>
              <a:gs pos="100000">
                <a:srgbClr val="B6B6B6"/>
              </a:gs>
            </a:gsLst>
            <a:lin ang="5400000" scaled="1"/>
            <a:tileRect/>
          </a:gradFill>
          <a:ln w="9525">
            <a:noFill/>
          </a:ln>
        </p:spPr>
        <p:txBody>
          <a:bodyPr>
            <a:spAutoFit/>
          </a:bodyPr>
          <a:lstStyle/>
          <a:p>
            <a:pPr algn="ctr" defTabSz="914400" eaLnBrk="1" hangingPunct="1">
              <a:spcBef>
                <a:spcPct val="50000"/>
              </a:spcBef>
            </a:pPr>
            <a:r>
              <a:rPr lang="zh-CN" altLang="en-US" sz="1400" dirty="0">
                <a:solidFill>
                  <a:srgbClr val="000000"/>
                </a:solidFill>
                <a:latin typeface="微软雅黑" panose="020B0503020204020204" pitchFamily="34" charset="-122"/>
                <a:ea typeface="微软雅黑" panose="020B0503020204020204" pitchFamily="34" charset="-122"/>
              </a:rPr>
              <a:t>电控柜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100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100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nodeType="withEffect">
                                  <p:stCondLst>
                                    <p:cond delay="100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0"/>
                                          </p:stCondLst>
                                        </p:cTn>
                                        <p:tgtEl>
                                          <p:spTgt spid="26"/>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nodeType="afterEffect">
                                  <p:stCondLst>
                                    <p:cond delay="100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040313" cy="642938"/>
          </a:xfrm>
          <a:prstGeom prst="rect">
            <a:avLst/>
          </a:prstGeom>
          <a:noFill/>
          <a:ln w="9525">
            <a:noFill/>
            <a:miter lim="800000"/>
          </a:ln>
        </p:spPr>
        <p:txBody>
          <a:bodyPr lIns="360000" anchor="ctr"/>
          <a:lstStyle/>
          <a:p>
            <a:pPr marR="0" defTabSz="1028700">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产品介绍</a:t>
            </a:r>
          </a:p>
        </p:txBody>
      </p:sp>
      <p:sp>
        <p:nvSpPr>
          <p:cNvPr id="16389" name="日期占位符 23"/>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2019/7/18</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0" fontAlgn="base" latinLnBrk="0" hangingPunct="0">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0" fontAlgn="base" latinLnBrk="0" hangingPunct="0">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16392" name="灯片编号占位符 38"/>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16</a:t>
            </a:fld>
            <a:endParaRPr lang="en-US" altLang="en-US" sz="1600" dirty="0">
              <a:solidFill>
                <a:schemeClr val="bg1"/>
              </a:solidFill>
            </a:endParaRPr>
          </a:p>
        </p:txBody>
      </p:sp>
      <p:pic>
        <p:nvPicPr>
          <p:cNvPr id="3" name="Picture 2" descr="KB$HK]RT2NPZNOYYODQYCLC">
            <a:extLst>
              <a:ext uri="{FF2B5EF4-FFF2-40B4-BE49-F238E27FC236}">
                <a16:creationId xmlns:a16="http://schemas.microsoft.com/office/drawing/2014/main" id="{F6075F8C-37B3-4101-93A7-CA60BBADA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971095"/>
            <a:ext cx="51435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22" descr="风机切面.png">
            <a:extLst>
              <a:ext uri="{FF2B5EF4-FFF2-40B4-BE49-F238E27FC236}">
                <a16:creationId xmlns:a16="http://schemas.microsoft.com/office/drawing/2014/main" id="{F55865B5-7BCE-4460-980B-96B602C59D75}"/>
              </a:ext>
            </a:extLst>
          </p:cNvPr>
          <p:cNvPicPr>
            <a:picLocks noChangeAspect="1"/>
          </p:cNvPicPr>
          <p:nvPr/>
        </p:nvPicPr>
        <p:blipFill>
          <a:blip r:embed="rId4"/>
          <a:srcRect l="6377" r="16476"/>
          <a:stretch>
            <a:fillRect/>
          </a:stretch>
        </p:blipFill>
        <p:spPr>
          <a:xfrm rot="60000">
            <a:off x="5736087" y="1524620"/>
            <a:ext cx="4811043" cy="4410447"/>
          </a:xfrm>
          <a:prstGeom prst="rect">
            <a:avLst/>
          </a:prstGeom>
          <a:noFill/>
          <a:ln w="9525">
            <a:noFill/>
          </a:ln>
        </p:spPr>
      </p:pic>
    </p:spTree>
    <p:extLst>
      <p:ext uri="{BB962C8B-B14F-4D97-AF65-F5344CB8AC3E}">
        <p14:creationId xmlns:p14="http://schemas.microsoft.com/office/powerpoint/2010/main" val="189537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6735763"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44450" y="242888"/>
            <a:ext cx="6735763" cy="642938"/>
          </a:xfrm>
          <a:prstGeom prst="rect">
            <a:avLst/>
          </a:prstGeom>
          <a:noFill/>
          <a:ln w="9525">
            <a:noFill/>
            <a:miter lim="800000"/>
          </a:ln>
        </p:spPr>
        <p:txBody>
          <a:bodyPr lIns="360000" anchor="ctr"/>
          <a:lstStyle/>
          <a:p>
            <a:pPr marR="0" defTabSz="1028700">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2.2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关键技术</a:t>
            </a: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五自由度磁悬浮轴承</a:t>
            </a:r>
            <a:endParaRPr kumimoji="0" lang="en-US" sz="2800" kern="1200" cap="none" spc="-8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29" name="矩形 28"/>
          <p:cNvSpPr/>
          <p:nvPr/>
        </p:nvSpPr>
        <p:spPr>
          <a:xfrm>
            <a:off x="42863" y="4314825"/>
            <a:ext cx="6715125" cy="2400300"/>
          </a:xfrm>
          <a:prstGeom prst="rect">
            <a:avLst/>
          </a:prstGeom>
          <a:noFill/>
          <a:ln w="9525">
            <a:noFill/>
          </a:ln>
        </p:spPr>
        <p:txBody>
          <a:bodyPr>
            <a:spAutoFit/>
          </a:bodyPr>
          <a:lstStyle/>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位移传感器：</a:t>
            </a:r>
            <a:r>
              <a:rPr lang="zh-CN" altLang="en-US" dirty="0">
                <a:latin typeface="微软雅黑" panose="020B0503020204020204" pitchFamily="34" charset="-122"/>
                <a:ea typeface="微软雅黑" panose="020B0503020204020204" pitchFamily="34" charset="-122"/>
              </a:rPr>
              <a:t>检测转子位移信号</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控制器：</a:t>
            </a:r>
            <a:r>
              <a:rPr lang="zh-CN" altLang="en-US" dirty="0">
                <a:latin typeface="微软雅黑" panose="020B0503020204020204" pitchFamily="34" charset="-122"/>
                <a:ea typeface="微软雅黑" panose="020B0503020204020204" pitchFamily="34" charset="-122"/>
              </a:rPr>
              <a:t>对信号进行调理、运算，得到控制电压信号</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功率放大器：</a:t>
            </a:r>
            <a:r>
              <a:rPr lang="zh-CN" altLang="en-US" dirty="0">
                <a:latin typeface="微软雅黑" panose="020B0503020204020204" pitchFamily="34" charset="-122"/>
                <a:ea typeface="微软雅黑" panose="020B0503020204020204" pitchFamily="34" charset="-122"/>
              </a:rPr>
              <a:t>把控制电压信号转换成控制电流</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电磁铁：</a:t>
            </a:r>
            <a:r>
              <a:rPr lang="zh-CN" altLang="en-US" dirty="0">
                <a:latin typeface="微软雅黑" panose="020B0503020204020204" pitchFamily="34" charset="-122"/>
                <a:ea typeface="微软雅黑" panose="020B0503020204020204" pitchFamily="34" charset="-122"/>
              </a:rPr>
              <a:t>对转子产生电磁吸力</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转子：</a:t>
            </a:r>
            <a:r>
              <a:rPr lang="zh-CN" altLang="en-US" dirty="0">
                <a:latin typeface="微软雅黑" panose="020B0503020204020204" pitchFamily="34" charset="-122"/>
                <a:ea typeface="微软雅黑" panose="020B0503020204020204" pitchFamily="34" charset="-122"/>
              </a:rPr>
              <a:t>稳定悬浮于平衡位置</a:t>
            </a:r>
          </a:p>
        </p:txBody>
      </p:sp>
      <p:sp>
        <p:nvSpPr>
          <p:cNvPr id="18438"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0" fontAlgn="base" latinLnBrk="0" hangingPunct="0">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0" fontAlgn="base" latinLnBrk="0" hangingPunct="0">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18440"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17</a:t>
            </a:fld>
            <a:endParaRPr lang="en-US" altLang="en-US" sz="1600" dirty="0">
              <a:solidFill>
                <a:schemeClr val="bg1"/>
              </a:solidFill>
            </a:endParaRPr>
          </a:p>
        </p:txBody>
      </p:sp>
      <p:grpSp>
        <p:nvGrpSpPr>
          <p:cNvPr id="4" name="组合 5"/>
          <p:cNvGrpSpPr/>
          <p:nvPr/>
        </p:nvGrpSpPr>
        <p:grpSpPr>
          <a:xfrm>
            <a:off x="2998788" y="1063625"/>
            <a:ext cx="7751762" cy="3240088"/>
            <a:chOff x="1425451" y="1063229"/>
            <a:chExt cx="7753350" cy="3299312"/>
          </a:xfrm>
        </p:grpSpPr>
        <p:pic>
          <p:nvPicPr>
            <p:cNvPr id="18444" name="Picture 3" descr="Animation-A"/>
            <p:cNvPicPr preferRelativeResize="0">
              <a:picLocks noChangeAspect="1"/>
            </p:cNvPicPr>
            <p:nvPr/>
          </p:nvPicPr>
          <p:blipFill>
            <a:blip r:embed="rId3"/>
            <a:stretch>
              <a:fillRect/>
            </a:stretch>
          </p:blipFill>
          <p:spPr>
            <a:xfrm>
              <a:off x="1425451" y="1063229"/>
              <a:ext cx="7572375" cy="3299312"/>
            </a:xfrm>
            <a:prstGeom prst="rect">
              <a:avLst/>
            </a:prstGeom>
            <a:noFill/>
            <a:ln w="9525">
              <a:noFill/>
            </a:ln>
          </p:spPr>
        </p:pic>
        <p:pic>
          <p:nvPicPr>
            <p:cNvPr id="18445" name="Picture 4" descr="Animation6"/>
            <p:cNvPicPr>
              <a:picLocks noChangeAspect="1"/>
            </p:cNvPicPr>
            <p:nvPr/>
          </p:nvPicPr>
          <p:blipFill>
            <a:blip r:embed="rId4"/>
            <a:stretch>
              <a:fillRect/>
            </a:stretch>
          </p:blipFill>
          <p:spPr>
            <a:xfrm>
              <a:off x="6338425" y="2083857"/>
              <a:ext cx="997625" cy="997625"/>
            </a:xfrm>
            <a:prstGeom prst="rect">
              <a:avLst/>
            </a:prstGeom>
            <a:noFill/>
            <a:ln w="9525">
              <a:noFill/>
            </a:ln>
          </p:spPr>
        </p:pic>
        <p:sp>
          <p:nvSpPr>
            <p:cNvPr id="18446" name="Text Box 5"/>
            <p:cNvSpPr txBox="1">
              <a:spLocks noChangeAspect="1"/>
            </p:cNvSpPr>
            <p:nvPr/>
          </p:nvSpPr>
          <p:spPr>
            <a:xfrm>
              <a:off x="1547611" y="2008028"/>
              <a:ext cx="901700" cy="307777"/>
            </a:xfrm>
            <a:prstGeom prst="rect">
              <a:avLst/>
            </a:prstGeom>
            <a:noFill/>
            <a:ln w="9525">
              <a:noFill/>
            </a:ln>
          </p:spPr>
          <p:txBody>
            <a:bodyPr>
              <a:spAutoFit/>
            </a:bodyPr>
            <a:lstStyle/>
            <a:p>
              <a:pPr eaLnBrk="1" hangingPunct="1"/>
              <a:r>
                <a:rPr lang="zh-CN" altLang="en-US" sz="1400" b="1" dirty="0">
                  <a:solidFill>
                    <a:srgbClr val="000000"/>
                  </a:solidFill>
                  <a:latin typeface="Arial" panose="020B0604020202020204" pitchFamily="34" charset="0"/>
                  <a:ea typeface="黑体" panose="02010609060101010101" pitchFamily="49" charset="-122"/>
                </a:rPr>
                <a:t>设定信号</a:t>
              </a:r>
              <a:endParaRPr lang="ja-JP" altLang="en-US" sz="1400" b="1" dirty="0">
                <a:solidFill>
                  <a:srgbClr val="000000"/>
                </a:solidFill>
                <a:latin typeface="Arial" panose="020B0604020202020204" pitchFamily="34" charset="0"/>
                <a:ea typeface="黑体" panose="02010609060101010101" pitchFamily="49" charset="-122"/>
              </a:endParaRPr>
            </a:p>
          </p:txBody>
        </p:sp>
        <p:sp>
          <p:nvSpPr>
            <p:cNvPr id="18447" name="Text Box 6"/>
            <p:cNvSpPr txBox="1">
              <a:spLocks noChangeAspect="1"/>
            </p:cNvSpPr>
            <p:nvPr/>
          </p:nvSpPr>
          <p:spPr>
            <a:xfrm>
              <a:off x="4436938" y="2458641"/>
              <a:ext cx="481013" cy="517525"/>
            </a:xfrm>
            <a:prstGeom prst="rect">
              <a:avLst/>
            </a:prstGeom>
            <a:noFill/>
            <a:ln w="9525">
              <a:noFill/>
            </a:ln>
          </p:spPr>
          <p:txBody>
            <a:bodyPr>
              <a:spAutoFit/>
            </a:bodyPr>
            <a:lstStyle/>
            <a:p>
              <a:pPr eaLnBrk="1" hangingPunct="1"/>
              <a:r>
                <a:rPr lang="ja-JP" altLang="en-US" sz="1400" b="1" dirty="0">
                  <a:solidFill>
                    <a:srgbClr val="000000"/>
                  </a:solidFill>
                  <a:latin typeface="Arial" panose="020B0604020202020204" pitchFamily="34" charset="0"/>
                  <a:ea typeface="黑体" panose="02010609060101010101" pitchFamily="49" charset="-122"/>
                </a:rPr>
                <a:t>＋－</a:t>
              </a:r>
            </a:p>
          </p:txBody>
        </p:sp>
        <p:sp>
          <p:nvSpPr>
            <p:cNvPr id="18448" name="Text Box 7"/>
            <p:cNvSpPr txBox="1">
              <a:spLocks noChangeAspect="1"/>
            </p:cNvSpPr>
            <p:nvPr/>
          </p:nvSpPr>
          <p:spPr>
            <a:xfrm>
              <a:off x="7905626" y="2431653"/>
              <a:ext cx="481012" cy="517525"/>
            </a:xfrm>
            <a:prstGeom prst="rect">
              <a:avLst/>
            </a:prstGeom>
            <a:noFill/>
            <a:ln w="9525">
              <a:noFill/>
            </a:ln>
          </p:spPr>
          <p:txBody>
            <a:bodyPr>
              <a:spAutoFit/>
            </a:bodyPr>
            <a:lstStyle/>
            <a:p>
              <a:pPr eaLnBrk="1" hangingPunct="1"/>
              <a:r>
                <a:rPr lang="ja-JP" altLang="en-US" sz="1400" b="1" dirty="0">
                  <a:solidFill>
                    <a:srgbClr val="000000"/>
                  </a:solidFill>
                  <a:latin typeface="Arial" panose="020B0604020202020204" pitchFamily="34" charset="0"/>
                  <a:ea typeface="黑体" panose="02010609060101010101" pitchFamily="49" charset="-122"/>
                </a:rPr>
                <a:t> －</a:t>
              </a:r>
            </a:p>
            <a:p>
              <a:pPr eaLnBrk="1" hangingPunct="1"/>
              <a:r>
                <a:rPr lang="ja-JP" altLang="en-US" sz="1400" b="1" dirty="0">
                  <a:solidFill>
                    <a:srgbClr val="000000"/>
                  </a:solidFill>
                  <a:latin typeface="Arial" panose="020B0604020202020204" pitchFamily="34" charset="0"/>
                  <a:ea typeface="黑体" panose="02010609060101010101" pitchFamily="49" charset="-122"/>
                </a:rPr>
                <a:t> ＋</a:t>
              </a:r>
            </a:p>
          </p:txBody>
        </p:sp>
        <p:sp>
          <p:nvSpPr>
            <p:cNvPr id="18449" name="Text Box 8"/>
            <p:cNvSpPr txBox="1">
              <a:spLocks noChangeAspect="1"/>
            </p:cNvSpPr>
            <p:nvPr/>
          </p:nvSpPr>
          <p:spPr>
            <a:xfrm>
              <a:off x="2000126" y="2360216"/>
              <a:ext cx="733425" cy="730250"/>
            </a:xfrm>
            <a:prstGeom prst="rect">
              <a:avLst/>
            </a:prstGeom>
            <a:noFill/>
            <a:ln w="9525">
              <a:noFill/>
            </a:ln>
          </p:spPr>
          <p:txBody>
            <a:bodyPr>
              <a:spAutoFit/>
            </a:bodyPr>
            <a:lstStyle/>
            <a:p>
              <a:pPr eaLnBrk="1" hangingPunct="1"/>
              <a:r>
                <a:rPr lang="ja-JP" altLang="en-US" sz="1400" b="1" dirty="0">
                  <a:solidFill>
                    <a:srgbClr val="000000"/>
                  </a:solidFill>
                  <a:latin typeface="Arial" panose="020B0604020202020204" pitchFamily="34" charset="0"/>
                  <a:ea typeface="黑体" panose="02010609060101010101" pitchFamily="49" charset="-122"/>
                </a:rPr>
                <a:t>＋</a:t>
              </a:r>
            </a:p>
            <a:p>
              <a:pPr eaLnBrk="1" hangingPunct="1"/>
              <a:endParaRPr lang="ja-JP" altLang="en-US" sz="1400" b="1" dirty="0">
                <a:solidFill>
                  <a:srgbClr val="000000"/>
                </a:solidFill>
                <a:latin typeface="Arial" panose="020B0604020202020204" pitchFamily="34" charset="0"/>
                <a:ea typeface="黑体" panose="02010609060101010101" pitchFamily="49" charset="-122"/>
              </a:endParaRPr>
            </a:p>
            <a:p>
              <a:pPr eaLnBrk="1" hangingPunct="1"/>
              <a:r>
                <a:rPr lang="ja-JP" altLang="en-US" sz="1400" b="1" dirty="0">
                  <a:solidFill>
                    <a:srgbClr val="000000"/>
                  </a:solidFill>
                  <a:latin typeface="Arial" panose="020B0604020202020204" pitchFamily="34" charset="0"/>
                  <a:ea typeface="黑体" panose="02010609060101010101" pitchFamily="49" charset="-122"/>
                </a:rPr>
                <a:t>   －</a:t>
              </a:r>
            </a:p>
          </p:txBody>
        </p:sp>
        <p:sp>
          <p:nvSpPr>
            <p:cNvPr id="18450" name="Text Box 13"/>
            <p:cNvSpPr txBox="1">
              <a:spLocks noChangeAspect="1"/>
            </p:cNvSpPr>
            <p:nvPr/>
          </p:nvSpPr>
          <p:spPr>
            <a:xfrm>
              <a:off x="7594476" y="1519561"/>
              <a:ext cx="1584325" cy="307777"/>
            </a:xfrm>
            <a:prstGeom prst="rect">
              <a:avLst/>
            </a:prstGeom>
            <a:noFill/>
            <a:ln w="9525">
              <a:noFill/>
            </a:ln>
          </p:spPr>
          <p:txBody>
            <a:bodyPr>
              <a:spAutoFit/>
            </a:bodyPr>
            <a:lstStyle/>
            <a:p>
              <a:pPr eaLnBrk="1" hangingPunct="1"/>
              <a:r>
                <a:rPr lang="zh-CN" altLang="en-US" sz="1400" b="1" dirty="0">
                  <a:solidFill>
                    <a:srgbClr val="000000"/>
                  </a:solidFill>
                  <a:latin typeface="Arial" panose="020B0604020202020204" pitchFamily="34" charset="0"/>
                  <a:ea typeface="黑体" panose="02010609060101010101" pitchFamily="49" charset="-122"/>
                </a:rPr>
                <a:t>位移传感器</a:t>
              </a:r>
              <a:r>
                <a:rPr lang="en-US" altLang="zh-CN" sz="1400" b="1" dirty="0">
                  <a:solidFill>
                    <a:srgbClr val="000000"/>
                  </a:solidFill>
                  <a:latin typeface="Arial" panose="020B0604020202020204" pitchFamily="34" charset="0"/>
                  <a:ea typeface="黑体" panose="02010609060101010101" pitchFamily="49" charset="-122"/>
                </a:rPr>
                <a:t>-</a:t>
              </a:r>
              <a:endParaRPr lang="ja-JP" altLang="en-US" sz="1400" b="1" dirty="0">
                <a:solidFill>
                  <a:srgbClr val="000000"/>
                </a:solidFill>
                <a:latin typeface="Arial" panose="020B0604020202020204" pitchFamily="34" charset="0"/>
                <a:ea typeface="黑体" panose="02010609060101010101" pitchFamily="49" charset="-122"/>
              </a:endParaRPr>
            </a:p>
          </p:txBody>
        </p:sp>
        <p:sp>
          <p:nvSpPr>
            <p:cNvPr id="18451" name="Text Box 16"/>
            <p:cNvSpPr txBox="1">
              <a:spLocks noChangeAspect="1"/>
            </p:cNvSpPr>
            <p:nvPr/>
          </p:nvSpPr>
          <p:spPr>
            <a:xfrm>
              <a:off x="3062612" y="1744132"/>
              <a:ext cx="950169" cy="523220"/>
            </a:xfrm>
            <a:prstGeom prst="rect">
              <a:avLst/>
            </a:prstGeom>
            <a:noFill/>
            <a:ln w="9525">
              <a:noFill/>
            </a:ln>
          </p:spPr>
          <p:txBody>
            <a:bodyPr>
              <a:spAutoFit/>
            </a:bodyPr>
            <a:lstStyle/>
            <a:p>
              <a:pPr eaLnBrk="1" hangingPunct="1"/>
              <a:r>
                <a:rPr lang="zh-CN" altLang="en-US" sz="1400" b="1" dirty="0">
                  <a:solidFill>
                    <a:srgbClr val="000000"/>
                  </a:solidFill>
                  <a:latin typeface="Arial" panose="020B0604020202020204" pitchFamily="34" charset="0"/>
                  <a:ea typeface="黑体" panose="02010609060101010101" pitchFamily="49" charset="-122"/>
                </a:rPr>
                <a:t>磁悬浮轴</a:t>
              </a:r>
              <a:endParaRPr lang="en-US" altLang="zh-CN" sz="1400" b="1" dirty="0">
                <a:solidFill>
                  <a:srgbClr val="000000"/>
                </a:solidFill>
                <a:latin typeface="Arial" panose="020B0604020202020204" pitchFamily="34" charset="0"/>
                <a:ea typeface="黑体" panose="02010609060101010101" pitchFamily="49" charset="-122"/>
              </a:endParaRPr>
            </a:p>
            <a:p>
              <a:pPr eaLnBrk="1" hangingPunct="1"/>
              <a:r>
                <a:rPr lang="zh-CN" altLang="en-US" sz="1400" b="1" dirty="0">
                  <a:solidFill>
                    <a:srgbClr val="000000"/>
                  </a:solidFill>
                  <a:latin typeface="Arial" panose="020B0604020202020204" pitchFamily="34" charset="0"/>
                  <a:ea typeface="黑体" panose="02010609060101010101" pitchFamily="49" charset="-122"/>
                </a:rPr>
                <a:t>承控制器</a:t>
              </a:r>
            </a:p>
          </p:txBody>
        </p:sp>
        <p:sp>
          <p:nvSpPr>
            <p:cNvPr id="18452" name="Line 28"/>
            <p:cNvSpPr>
              <a:spLocks noChangeAspect="1"/>
            </p:cNvSpPr>
            <p:nvPr/>
          </p:nvSpPr>
          <p:spPr>
            <a:xfrm>
              <a:off x="6829618" y="1482011"/>
              <a:ext cx="0" cy="2286000"/>
            </a:xfrm>
            <a:prstGeom prst="line">
              <a:avLst/>
            </a:prstGeom>
            <a:ln w="9525" cap="flat" cmpd="sng">
              <a:solidFill>
                <a:srgbClr val="000000"/>
              </a:solidFill>
              <a:prstDash val="lgDashDot"/>
              <a:headEnd type="none" w="med" len="med"/>
              <a:tailEnd type="none" w="med" len="med"/>
            </a:ln>
          </p:spPr>
        </p:sp>
        <p:sp>
          <p:nvSpPr>
            <p:cNvPr id="18453" name="Line 29"/>
            <p:cNvSpPr>
              <a:spLocks noChangeAspect="1"/>
            </p:cNvSpPr>
            <p:nvPr/>
          </p:nvSpPr>
          <p:spPr>
            <a:xfrm>
              <a:off x="6070476" y="2579638"/>
              <a:ext cx="1600200" cy="0"/>
            </a:xfrm>
            <a:prstGeom prst="line">
              <a:avLst/>
            </a:prstGeom>
            <a:ln w="9525" cap="flat" cmpd="sng">
              <a:solidFill>
                <a:srgbClr val="000000"/>
              </a:solidFill>
              <a:prstDash val="lgDashDot"/>
              <a:headEnd type="none" w="med" len="med"/>
              <a:tailEnd type="none" w="med" len="med"/>
            </a:ln>
          </p:spPr>
        </p:sp>
        <p:sp>
          <p:nvSpPr>
            <p:cNvPr id="18454" name="Text Box 34"/>
            <p:cNvSpPr txBox="1">
              <a:spLocks noChangeAspect="1"/>
            </p:cNvSpPr>
            <p:nvPr/>
          </p:nvSpPr>
          <p:spPr>
            <a:xfrm>
              <a:off x="7594476" y="3257625"/>
              <a:ext cx="1584325" cy="307777"/>
            </a:xfrm>
            <a:prstGeom prst="rect">
              <a:avLst/>
            </a:prstGeom>
            <a:noFill/>
            <a:ln w="9525">
              <a:noFill/>
            </a:ln>
          </p:spPr>
          <p:txBody>
            <a:bodyPr>
              <a:spAutoFit/>
            </a:bodyPr>
            <a:lstStyle/>
            <a:p>
              <a:pPr eaLnBrk="1" hangingPunct="1"/>
              <a:r>
                <a:rPr lang="zh-CN" altLang="en-US" sz="1400" b="1" dirty="0">
                  <a:solidFill>
                    <a:srgbClr val="000000"/>
                  </a:solidFill>
                  <a:latin typeface="Arial" panose="020B0604020202020204" pitchFamily="34" charset="0"/>
                  <a:ea typeface="黑体" panose="02010609060101010101" pitchFamily="49" charset="-122"/>
                </a:rPr>
                <a:t>位移传感器</a:t>
              </a:r>
              <a:r>
                <a:rPr lang="en-US" altLang="zh-CN" sz="1400" b="1" dirty="0">
                  <a:solidFill>
                    <a:srgbClr val="000000"/>
                  </a:solidFill>
                  <a:latin typeface="Arial" panose="020B0604020202020204" pitchFamily="34" charset="0"/>
                  <a:ea typeface="黑体" panose="02010609060101010101" pitchFamily="49" charset="-122"/>
                </a:rPr>
                <a:t>+</a:t>
              </a:r>
              <a:endParaRPr lang="ja-JP" altLang="en-US" sz="1400" b="1" dirty="0">
                <a:solidFill>
                  <a:srgbClr val="000000"/>
                </a:solidFill>
                <a:latin typeface="Arial" panose="020B0604020202020204" pitchFamily="34" charset="0"/>
                <a:ea typeface="黑体" panose="02010609060101010101" pitchFamily="49" charset="-122"/>
              </a:endParaRPr>
            </a:p>
          </p:txBody>
        </p:sp>
        <p:sp>
          <p:nvSpPr>
            <p:cNvPr id="3" name="矩形 2"/>
            <p:cNvSpPr/>
            <p:nvPr/>
          </p:nvSpPr>
          <p:spPr>
            <a:xfrm>
              <a:off x="4901200" y="1289541"/>
              <a:ext cx="1136883" cy="2706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8456" name="文本框 3"/>
            <p:cNvSpPr txBox="1"/>
            <p:nvPr/>
          </p:nvSpPr>
          <p:spPr>
            <a:xfrm>
              <a:off x="5316561" y="1982304"/>
              <a:ext cx="400120" cy="1099324"/>
            </a:xfrm>
            <a:prstGeom prst="rect">
              <a:avLst/>
            </a:prstGeom>
            <a:noFill/>
            <a:ln w="9525">
              <a:noFill/>
            </a:ln>
          </p:spPr>
          <p:txBody>
            <a:bodyPr vert="eaVert">
              <a:spAutoFit/>
            </a:bodyPr>
            <a:lstStyle/>
            <a:p>
              <a:r>
                <a:rPr lang="ja-JP" altLang="en-US" sz="1400" b="1" dirty="0">
                  <a:solidFill>
                    <a:srgbClr val="000000"/>
                  </a:solidFill>
                  <a:latin typeface="Calibri" panose="020F0502020204030204" pitchFamily="34" charset="0"/>
                  <a:ea typeface="黑体" panose="02010609060101010101" pitchFamily="49" charset="-122"/>
                </a:rPr>
                <a:t>功率放大器</a:t>
              </a:r>
            </a:p>
          </p:txBody>
        </p:sp>
      </p:grpSp>
      <p:pic>
        <p:nvPicPr>
          <p:cNvPr id="18442" name="图片 3"/>
          <p:cNvPicPr>
            <a:picLocks noChangeAspect="1"/>
          </p:cNvPicPr>
          <p:nvPr/>
        </p:nvPicPr>
        <p:blipFill>
          <a:blip r:embed="rId5"/>
          <a:stretch>
            <a:fillRect/>
          </a:stretch>
        </p:blipFill>
        <p:spPr>
          <a:xfrm>
            <a:off x="71438" y="1152525"/>
            <a:ext cx="3090862" cy="3095625"/>
          </a:xfrm>
          <a:prstGeom prst="rect">
            <a:avLst/>
          </a:prstGeom>
          <a:noFill/>
          <a:ln w="9525">
            <a:noFill/>
          </a:ln>
        </p:spPr>
      </p:pic>
      <p:sp>
        <p:nvSpPr>
          <p:cNvPr id="23563" name="Text Box 5"/>
          <p:cNvSpPr txBox="1"/>
          <p:nvPr/>
        </p:nvSpPr>
        <p:spPr>
          <a:xfrm>
            <a:off x="5126038" y="5861050"/>
            <a:ext cx="5346700" cy="596900"/>
          </a:xfrm>
          <a:prstGeom prst="rect">
            <a:avLst/>
          </a:prstGeom>
          <a:noFill/>
          <a:ln w="9525">
            <a:noFill/>
          </a:ln>
        </p:spPr>
        <p:txBody>
          <a:bodyPr wrap="none" lIns="102870" tIns="51435" rIns="102870" bIns="51435">
            <a:spAutoFit/>
          </a:bodyPr>
          <a:lstStyle/>
          <a:p>
            <a:pPr algn="ctr" eaLnBrk="1" hangingPunct="1">
              <a:buFont typeface="Arial" panose="020B0604020202020204" pitchFamily="34" charset="0"/>
              <a:buNone/>
            </a:pPr>
            <a:r>
              <a:rPr lang="zh-CN" altLang="en-US" sz="3200" b="1" dirty="0">
                <a:solidFill>
                  <a:srgbClr val="00B050"/>
                </a:solidFill>
                <a:latin typeface="微软雅黑" panose="020B0503020204020204" pitchFamily="34" charset="-122"/>
                <a:ea typeface="微软雅黑" panose="020B0503020204020204" pitchFamily="34" charset="-122"/>
              </a:rPr>
              <a:t>无接触</a:t>
            </a:r>
            <a:r>
              <a:rPr lang="en-US" altLang="zh-CN" sz="3200" b="1" dirty="0">
                <a:solidFill>
                  <a:srgbClr val="7F7F7F"/>
                </a:solidFill>
                <a:latin typeface="微软雅黑" panose="020B0503020204020204" pitchFamily="34" charset="-122"/>
                <a:ea typeface="微软雅黑" panose="020B0503020204020204" pitchFamily="34" charset="-122"/>
              </a:rPr>
              <a:t>+</a:t>
            </a:r>
            <a:r>
              <a:rPr lang="zh-CN" altLang="en-US" sz="3200" b="1" dirty="0">
                <a:solidFill>
                  <a:srgbClr val="00B050"/>
                </a:solidFill>
                <a:latin typeface="微软雅黑" panose="020B0503020204020204" pitchFamily="34" charset="-122"/>
                <a:ea typeface="微软雅黑" panose="020B0503020204020204" pitchFamily="34" charset="-122"/>
              </a:rPr>
              <a:t>无润滑油</a:t>
            </a:r>
            <a:r>
              <a:rPr lang="en-US" altLang="zh-CN" sz="3200" b="1" dirty="0">
                <a:solidFill>
                  <a:srgbClr val="7F7F7F"/>
                </a:solidFill>
                <a:latin typeface="微软雅黑" panose="020B0503020204020204" pitchFamily="34" charset="-122"/>
                <a:ea typeface="微软雅黑" panose="020B0503020204020204" pitchFamily="34" charset="-122"/>
              </a:rPr>
              <a:t>+</a:t>
            </a:r>
            <a:r>
              <a:rPr lang="zh-CN" altLang="en-US" sz="3200" b="1" dirty="0">
                <a:solidFill>
                  <a:srgbClr val="00B050"/>
                </a:solidFill>
                <a:latin typeface="微软雅黑" panose="020B0503020204020204" pitchFamily="34" charset="-122"/>
                <a:ea typeface="微软雅黑" panose="020B0503020204020204" pitchFamily="34" charset="-122"/>
              </a:rPr>
              <a:t>超低功耗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35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descr="2013年1月29日8点54分39秒"/>
          <p:cNvPicPr>
            <a:picLocks noChangeAspect="1"/>
          </p:cNvPicPr>
          <p:nvPr/>
        </p:nvPicPr>
        <p:blipFill>
          <a:blip r:embed="rId3"/>
          <a:stretch>
            <a:fillRect/>
          </a:stretch>
        </p:blipFill>
        <p:spPr>
          <a:xfrm>
            <a:off x="404813" y="2030413"/>
            <a:ext cx="9925050" cy="4564062"/>
          </a:xfrm>
          <a:prstGeom prst="rect">
            <a:avLst/>
          </a:prstGeom>
          <a:noFill/>
          <a:ln w="9525">
            <a:noFill/>
          </a:ln>
        </p:spPr>
      </p:pic>
      <p:sp>
        <p:nvSpPr>
          <p:cNvPr id="19459"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286375"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2.2</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关键技术</a:t>
            </a: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磁悬浮轴承</a:t>
            </a:r>
            <a:endParaRPr kumimoji="0" lang="en-US" sz="2800" kern="1200" cap="none" spc="-8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9462"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15" name="矩形 14"/>
          <p:cNvSpPr/>
          <p:nvPr/>
        </p:nvSpPr>
        <p:spPr>
          <a:xfrm>
            <a:off x="328613" y="987425"/>
            <a:ext cx="6858000" cy="969963"/>
          </a:xfrm>
          <a:prstGeom prst="rect">
            <a:avLst/>
          </a:prstGeom>
          <a:noFill/>
          <a:ln w="9525">
            <a:noFill/>
          </a:ln>
        </p:spPr>
        <p:txBody>
          <a:bodyPr tIns="0">
            <a:spAutoFit/>
          </a:bodyPr>
          <a:lstStyle/>
          <a:p>
            <a:pPr marL="285750" indent="-285750" eaLnBrk="1" hangingPunct="1">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额定转速下，转子振动峰峰值仅为</a:t>
            </a:r>
            <a:r>
              <a:rPr lang="en-US" altLang="zh-CN" dirty="0">
                <a:latin typeface="微软雅黑" panose="020B0503020204020204" pitchFamily="34" charset="-122"/>
                <a:ea typeface="微软雅黑" panose="020B0503020204020204" pitchFamily="34" charset="-122"/>
              </a:rPr>
              <a:t>0.02 mm </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20μm</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发电功能”保护磁轴承不因意外断电而损坏</a:t>
            </a:r>
            <a:endParaRPr lang="en-US" altLang="zh-CN" dirty="0">
              <a:latin typeface="微软雅黑" panose="020B0503020204020204" pitchFamily="34" charset="-122"/>
              <a:ea typeface="微软雅黑" panose="020B0503020204020204" pitchFamily="34" charset="-122"/>
            </a:endParaRPr>
          </a:p>
        </p:txBody>
      </p:sp>
      <p:pic>
        <p:nvPicPr>
          <p:cNvPr id="133122" name="Picture 2" descr="C:\Program Files\263 Enterprise Messenger\dingsong@cigu.org.cn\history\user\image\eabcbc5f-deae-400c-a79c-ee686647cf0b.JPG"/>
          <p:cNvPicPr>
            <a:picLocks noChangeAspect="1" noChangeArrowheads="1"/>
          </p:cNvPicPr>
          <p:nvPr/>
        </p:nvPicPr>
        <p:blipFill>
          <a:blip r:embed="rId4"/>
          <a:srcRect/>
          <a:stretch>
            <a:fillRect/>
          </a:stretch>
        </p:blipFill>
        <p:spPr bwMode="auto">
          <a:xfrm>
            <a:off x="1971675" y="1503363"/>
            <a:ext cx="7302500" cy="5097463"/>
          </a:xfrm>
          <a:prstGeom prst="rect">
            <a:avLst/>
          </a:prstGeom>
          <a:noFill/>
          <a:ln w="28575">
            <a:solidFill>
              <a:schemeClr val="accent6">
                <a:lumMod val="75000"/>
              </a:schemeClr>
            </a:solidFill>
          </a:ln>
        </p:spPr>
      </p:pic>
      <p:sp>
        <p:nvSpPr>
          <p:cNvPr id="19466"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18</a:t>
            </a:fld>
            <a:endParaRPr lang="en-US" alt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793"/>
                                        </p:tgtEl>
                                        <p:attrNameLst>
                                          <p:attrName>style.visibility</p:attrName>
                                        </p:attrNameLst>
                                      </p:cBhvr>
                                      <p:to>
                                        <p:strVal val="visible"/>
                                      </p:to>
                                    </p:set>
                                    <p:animEffect transition="in" filter="fade">
                                      <p:cBhvr>
                                        <p:cTn id="11" dur="2000"/>
                                        <p:tgtEl>
                                          <p:spTgt spid="3379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33122"/>
                                        </p:tgtEl>
                                        <p:attrNameLst>
                                          <p:attrName>style.visibility</p:attrName>
                                        </p:attrNameLst>
                                      </p:cBhvr>
                                      <p:to>
                                        <p:strVal val="visible"/>
                                      </p:to>
                                    </p:set>
                                    <p:animEffect transition="in" filter="circle(out)">
                                      <p:cBhvr>
                                        <p:cTn id="16" dur="1000"/>
                                        <p:tgtEl>
                                          <p:spTgt spid="133122"/>
                                        </p:tgtEl>
                                      </p:cBhvr>
                                    </p:animEffect>
                                  </p:childTnLst>
                                </p:cTn>
                              </p:par>
                            </p:childTnLst>
                          </p:cTn>
                        </p:par>
                        <p:par>
                          <p:cTn id="17" fill="hold">
                            <p:stCondLst>
                              <p:cond delay="1000"/>
                            </p:stCondLst>
                            <p:childTnLst>
                              <p:par>
                                <p:cTn id="18" presetID="55" presetClass="exit" presetSubtype="0" fill="hold" nodeType="afterEffect">
                                  <p:stCondLst>
                                    <p:cond delay="0"/>
                                  </p:stCondLst>
                                  <p:childTnLst>
                                    <p:anim calcmode="lin" valueType="num">
                                      <p:cBhvr>
                                        <p:cTn id="19" dur="1000"/>
                                        <p:tgtEl>
                                          <p:spTgt spid="33793"/>
                                        </p:tgtEl>
                                        <p:attrNameLst>
                                          <p:attrName>ppt_w</p:attrName>
                                        </p:attrNameLst>
                                      </p:cBhvr>
                                      <p:tavLst>
                                        <p:tav tm="0">
                                          <p:val>
                                            <p:strVal val="ppt_w"/>
                                          </p:val>
                                        </p:tav>
                                        <p:tav tm="100000">
                                          <p:val>
                                            <p:strVal val="ppt_w*0.70"/>
                                          </p:val>
                                        </p:tav>
                                      </p:tavLst>
                                    </p:anim>
                                    <p:anim calcmode="lin" valueType="num">
                                      <p:cBhvr>
                                        <p:cTn id="20" dur="1000"/>
                                        <p:tgtEl>
                                          <p:spTgt spid="33793"/>
                                        </p:tgtEl>
                                        <p:attrNameLst>
                                          <p:attrName>ppt_h</p:attrName>
                                        </p:attrNameLst>
                                      </p:cBhvr>
                                      <p:tavLst>
                                        <p:tav tm="0">
                                          <p:val>
                                            <p:strVal val="ppt_h"/>
                                          </p:val>
                                        </p:tav>
                                        <p:tav tm="100000">
                                          <p:val>
                                            <p:strVal val="ppt_h"/>
                                          </p:val>
                                        </p:tav>
                                      </p:tavLst>
                                    </p:anim>
                                    <p:animEffect transition="out" filter="fade">
                                      <p:cBhvr>
                                        <p:cTn id="21" dur="1000"/>
                                        <p:tgtEl>
                                          <p:spTgt spid="33793"/>
                                        </p:tgtEl>
                                      </p:cBhvr>
                                    </p:animEffect>
                                    <p:set>
                                      <p:cBhvr>
                                        <p:cTn id="22" dur="1" fill="hold">
                                          <p:stCondLst>
                                            <p:cond delay="999"/>
                                          </p:stCondLst>
                                        </p:cTn>
                                        <p:tgtEl>
                                          <p:spTgt spid="337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75">
            <a:extLst>
              <a:ext uri="{FF2B5EF4-FFF2-40B4-BE49-F238E27FC236}">
                <a16:creationId xmlns:a16="http://schemas.microsoft.com/office/drawing/2014/main" id="{7A0D5D6B-7076-4AE4-80C7-B357DDFC62F0}"/>
              </a:ext>
            </a:extLst>
          </p:cNvPr>
          <p:cNvSpPr>
            <a:spLocks noChangeShapeType="1"/>
          </p:cNvSpPr>
          <p:nvPr/>
        </p:nvSpPr>
        <p:spPr bwMode="auto">
          <a:xfrm flipV="1">
            <a:off x="574676" y="941916"/>
            <a:ext cx="6399390"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30723" name="日期占位符 11">
            <a:extLst>
              <a:ext uri="{FF2B5EF4-FFF2-40B4-BE49-F238E27FC236}">
                <a16:creationId xmlns:a16="http://schemas.microsoft.com/office/drawing/2014/main" id="{3B6E702F-B8A2-4E66-BC20-C47CB50314A4}"/>
              </a:ext>
            </a:extLst>
          </p:cNvPr>
          <p:cNvSpPr>
            <a:spLocks noGrp="1" noChangeArrowheads="1"/>
          </p:cNvSpPr>
          <p:nvPr>
            <p:ph type="dt" sz="quarter" idx="10"/>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fld id="{530820CF-B880-4189-942D-D702A7CBA730}" type="datetimeFigureOut">
              <a:rPr lang="zh-CN" altLang="en-US" smtClean="0"/>
              <a:pPr fontAlgn="base">
                <a:spcBef>
                  <a:spcPct val="0"/>
                </a:spcBef>
                <a:spcAft>
                  <a:spcPct val="0"/>
                </a:spcAft>
                <a:buFont typeface="Arial" panose="020B0604020202020204" pitchFamily="34" charset="0"/>
                <a:buNone/>
              </a:pPr>
              <a:t>2019/7/17</a:t>
            </a:fld>
            <a:endParaRPr lang="zh-CN" altLang="en-US" sz="1334">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ABF3F1FE-5CEA-40CB-BA46-06B46562C17E}"/>
              </a:ext>
            </a:extLst>
          </p:cNvPr>
          <p:cNvSpPr/>
          <p:nvPr/>
        </p:nvSpPr>
        <p:spPr>
          <a:xfrm>
            <a:off x="6976580" y="615929"/>
            <a:ext cx="2918876" cy="65659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lnSpc>
                <a:spcPts val="2223"/>
              </a:lnSpc>
              <a:defRPr/>
            </a:pPr>
            <a:r>
              <a:rPr lang="zh-CN" altLang="en-US" sz="2311" b="1" spc="44"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311" b="1" spc="44"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a:lnSpc>
                <a:spcPts val="2223"/>
              </a:lnSpc>
              <a:defRPr/>
            </a:pPr>
            <a:r>
              <a:rPr lang="en-US" altLang="zh-CN"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15" name="矩形 14">
            <a:extLst>
              <a:ext uri="{FF2B5EF4-FFF2-40B4-BE49-F238E27FC236}">
                <a16:creationId xmlns:a16="http://schemas.microsoft.com/office/drawing/2014/main" id="{09BB6198-8D8E-4076-BA26-6355217ECAF8}"/>
              </a:ext>
            </a:extLst>
          </p:cNvPr>
          <p:cNvSpPr>
            <a:spLocks noChangeArrowheads="1"/>
          </p:cNvSpPr>
          <p:nvPr/>
        </p:nvSpPr>
        <p:spPr bwMode="auto">
          <a:xfrm>
            <a:off x="663576" y="4630562"/>
            <a:ext cx="5761566" cy="177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000">
                <a:solidFill>
                  <a:schemeClr val="tx1"/>
                </a:solidFill>
                <a:latin typeface="Calibri" panose="020F0502020204030204" pitchFamily="34" charset="0"/>
                <a:ea typeface="宋体" panose="02010600030101010101" pitchFamily="2" charset="-122"/>
              </a:defRPr>
            </a:lvl1pPr>
            <a:lvl2pPr marL="742950" indent="-285750">
              <a:defRPr sz="2000">
                <a:solidFill>
                  <a:schemeClr val="tx1"/>
                </a:solidFill>
                <a:latin typeface="Calibri" panose="020F0502020204030204" pitchFamily="34" charset="0"/>
                <a:ea typeface="宋体" panose="02010600030101010101" pitchFamily="2" charset="-122"/>
              </a:defRPr>
            </a:lvl2pPr>
            <a:lvl3pPr marL="1143000" indent="-228600">
              <a:defRPr sz="2000">
                <a:solidFill>
                  <a:schemeClr val="tx1"/>
                </a:solidFill>
                <a:latin typeface="Calibri" panose="020F0502020204030204" pitchFamily="34" charset="0"/>
                <a:ea typeface="宋体" panose="02010600030101010101" pitchFamily="2" charset="-122"/>
              </a:defRPr>
            </a:lvl3pPr>
            <a:lvl4pPr marL="1600200" indent="-228600">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高速大功率永磁同步电机</a:t>
            </a:r>
            <a:r>
              <a:rPr lang="en-US" altLang="zh-CN" sz="1778">
                <a:latin typeface="微软雅黑" panose="020B0503020204020204" pitchFamily="34" charset="-122"/>
                <a:ea typeface="微软雅黑" panose="020B0503020204020204" pitchFamily="34" charset="-122"/>
              </a:rPr>
              <a:t>(PMSM)</a:t>
            </a:r>
          </a:p>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体积小、重量轻，功率密度高</a:t>
            </a:r>
            <a:endParaRPr lang="en-US" altLang="zh-CN" sz="1778">
              <a:latin typeface="微软雅黑" panose="020B0503020204020204" pitchFamily="34" charset="-122"/>
              <a:ea typeface="微软雅黑" panose="020B0503020204020204" pitchFamily="34" charset="-122"/>
            </a:endParaRPr>
          </a:p>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效率曲线硬，高效范围广，适用于变工况运行</a:t>
            </a:r>
            <a:endParaRPr lang="en-US" altLang="zh-CN" sz="1778">
              <a:latin typeface="微软雅黑" panose="020B0503020204020204" pitchFamily="34" charset="-122"/>
              <a:ea typeface="微软雅黑" panose="020B0503020204020204" pitchFamily="34" charset="-122"/>
            </a:endParaRPr>
          </a:p>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配合磁悬浮轴承，转速高，最高可达  </a:t>
            </a:r>
            <a:r>
              <a:rPr lang="en-US" altLang="zh-CN" sz="1778">
                <a:latin typeface="微软雅黑" panose="020B0503020204020204" pitchFamily="34" charset="-122"/>
                <a:ea typeface="微软雅黑" panose="020B0503020204020204" pitchFamily="34" charset="-122"/>
              </a:rPr>
              <a:t>42,000 r/min</a:t>
            </a:r>
          </a:p>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自主研发的变频器，调速方便、保护完善</a:t>
            </a:r>
          </a:p>
        </p:txBody>
      </p:sp>
      <p:grpSp>
        <p:nvGrpSpPr>
          <p:cNvPr id="2" name="Group 2">
            <a:extLst>
              <a:ext uri="{FF2B5EF4-FFF2-40B4-BE49-F238E27FC236}">
                <a16:creationId xmlns:a16="http://schemas.microsoft.com/office/drawing/2014/main" id="{324C35D6-74B3-4422-AEFD-02D2F4629C9E}"/>
              </a:ext>
            </a:extLst>
          </p:cNvPr>
          <p:cNvGrpSpPr/>
          <p:nvPr/>
        </p:nvGrpSpPr>
        <p:grpSpPr bwMode="auto">
          <a:xfrm>
            <a:off x="600076" y="691745"/>
            <a:ext cx="4800000" cy="508001"/>
            <a:chOff x="0" y="0"/>
            <a:chExt cx="8501090" cy="1000132"/>
          </a:xfrm>
          <a:solidFill>
            <a:srgbClr val="00B050"/>
          </a:solidFill>
        </p:grpSpPr>
        <p:sp>
          <p:nvSpPr>
            <p:cNvPr id="19" name="직사각형 15">
              <a:extLst>
                <a:ext uri="{FF2B5EF4-FFF2-40B4-BE49-F238E27FC236}">
                  <a16:creationId xmlns:a16="http://schemas.microsoft.com/office/drawing/2014/main" id="{A4074A7A-2D99-4072-B5B7-2CB7D9D7D058}"/>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134">
                <a:solidFill>
                  <a:srgbClr val="FFFFFF"/>
                </a:solidFill>
                <a:latin typeface="Gulim" pitchFamily="34" charset="-127"/>
              </a:endParaRPr>
            </a:p>
          </p:txBody>
        </p:sp>
        <p:sp>
          <p:nvSpPr>
            <p:cNvPr id="20" name="순서도: 지연 16">
              <a:extLst>
                <a:ext uri="{FF2B5EF4-FFF2-40B4-BE49-F238E27FC236}">
                  <a16:creationId xmlns:a16="http://schemas.microsoft.com/office/drawing/2014/main" id="{E1A60596-E5D8-41C8-ADB4-A949105017C1}"/>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134">
                <a:solidFill>
                  <a:srgbClr val="FFFFFF"/>
                </a:solidFill>
                <a:latin typeface="Gulim" pitchFamily="34" charset="-127"/>
              </a:endParaRPr>
            </a:p>
          </p:txBody>
        </p:sp>
      </p:grpSp>
      <p:sp>
        <p:nvSpPr>
          <p:cNvPr id="21" name="Rectangle 3">
            <a:extLst>
              <a:ext uri="{FF2B5EF4-FFF2-40B4-BE49-F238E27FC236}">
                <a16:creationId xmlns:a16="http://schemas.microsoft.com/office/drawing/2014/main" id="{BC8060C0-5FD5-4B9A-AC64-4BA0A7B60037}"/>
              </a:ext>
            </a:extLst>
          </p:cNvPr>
          <p:cNvSpPr txBox="1">
            <a:spLocks noChangeArrowheads="1"/>
          </p:cNvSpPr>
          <p:nvPr/>
        </p:nvSpPr>
        <p:spPr bwMode="auto">
          <a:xfrm>
            <a:off x="574675" y="654050"/>
            <a:ext cx="4699000" cy="571500"/>
          </a:xfrm>
          <a:prstGeom prst="rect">
            <a:avLst/>
          </a:prstGeom>
          <a:noFill/>
          <a:ln w="9525">
            <a:noFill/>
            <a:miter lim="800000"/>
          </a:ln>
        </p:spPr>
        <p:txBody>
          <a:bodyPr lIns="320000" anchor="ctr"/>
          <a:lstStyle/>
          <a:p>
            <a:pPr eaLnBrk="1" hangingPunct="1">
              <a:defRPr/>
            </a:pPr>
            <a:r>
              <a:rPr lang="en-US" altLang="zh-CN" sz="2134">
                <a:solidFill>
                  <a:schemeClr val="bg1"/>
                </a:solidFill>
                <a:effectLst>
                  <a:outerShdw blurRad="38100" dist="38100" dir="2700000" algn="tl">
                    <a:srgbClr val="C0C0C0"/>
                  </a:outerShdw>
                </a:effectLst>
                <a:latin typeface="微软雅黑" pitchFamily="34" charset="-122"/>
                <a:ea typeface="微软雅黑" pitchFamily="34" charset="-122"/>
              </a:rPr>
              <a:t>2.2 </a:t>
            </a:r>
            <a:r>
              <a:rPr lang="zh-CN" altLang="en-US" sz="2134">
                <a:solidFill>
                  <a:schemeClr val="bg1"/>
                </a:solidFill>
                <a:effectLst>
                  <a:outerShdw blurRad="38100" dist="38100" dir="2700000" algn="tl">
                    <a:srgbClr val="C0C0C0"/>
                  </a:outerShdw>
                </a:effectLst>
                <a:latin typeface="微软雅黑" pitchFamily="34" charset="-122"/>
                <a:ea typeface="微软雅黑" pitchFamily="34" charset="-122"/>
              </a:rPr>
              <a:t>关键技术</a:t>
            </a:r>
            <a:r>
              <a:rPr lang="en-US" altLang="zh-CN" sz="2134">
                <a:solidFill>
                  <a:schemeClr val="bg1"/>
                </a:solidFill>
                <a:effectLst>
                  <a:outerShdw blurRad="38100" dist="38100" dir="2700000" algn="tl">
                    <a:srgbClr val="C0C0C0"/>
                  </a:outerShdw>
                </a:effectLst>
                <a:latin typeface="微软雅黑" pitchFamily="34" charset="-122"/>
                <a:ea typeface="微软雅黑" pitchFamily="34" charset="-122"/>
              </a:rPr>
              <a:t>——</a:t>
            </a:r>
            <a:r>
              <a:rPr lang="zh-CN" altLang="en-US" sz="2134">
                <a:solidFill>
                  <a:schemeClr val="bg1"/>
                </a:solidFill>
                <a:effectLst>
                  <a:outerShdw blurRad="38100" dist="38100" dir="2700000" algn="tl">
                    <a:srgbClr val="C0C0C0"/>
                  </a:outerShdw>
                </a:effectLst>
                <a:latin typeface="微软雅黑" pitchFamily="34" charset="-122"/>
                <a:ea typeface="微软雅黑" pitchFamily="34" charset="-122"/>
              </a:rPr>
              <a:t>高速大功率电机</a:t>
            </a:r>
            <a:endParaRPr lang="en-US" sz="2134">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30728" name="灯片编号占位符 11">
            <a:extLst>
              <a:ext uri="{FF2B5EF4-FFF2-40B4-BE49-F238E27FC236}">
                <a16:creationId xmlns:a16="http://schemas.microsoft.com/office/drawing/2014/main" id="{9D24AF4A-0365-49F0-9889-8430F0CAD7CD}"/>
              </a:ext>
            </a:extLst>
          </p:cNvPr>
          <p:cNvSpPr>
            <a:spLocks noGrp="1" noChangeArrowheads="1"/>
          </p:cNvSpPr>
          <p:nvPr>
            <p:ph type="sldNum" sz="quarter" idx="11"/>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23">
              <a:solidFill>
                <a:schemeClr val="bg1"/>
              </a:solidFill>
            </a:endParaRPr>
          </a:p>
        </p:txBody>
      </p:sp>
      <p:pic>
        <p:nvPicPr>
          <p:cNvPr id="30729" name="Picture 11">
            <a:extLst>
              <a:ext uri="{FF2B5EF4-FFF2-40B4-BE49-F238E27FC236}">
                <a16:creationId xmlns:a16="http://schemas.microsoft.com/office/drawing/2014/main" id="{43CA9725-ADC6-4F81-B16E-28CB18BE0B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600" r="7217"/>
          <a:stretch>
            <a:fillRect/>
          </a:stretch>
        </p:blipFill>
        <p:spPr bwMode="auto">
          <a:xfrm>
            <a:off x="663576" y="1394884"/>
            <a:ext cx="461856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0" name="组合 3">
            <a:extLst>
              <a:ext uri="{FF2B5EF4-FFF2-40B4-BE49-F238E27FC236}">
                <a16:creationId xmlns:a16="http://schemas.microsoft.com/office/drawing/2014/main" id="{985A0D57-B9ED-4314-A700-7A0EAEBD2726}"/>
              </a:ext>
            </a:extLst>
          </p:cNvPr>
          <p:cNvGrpSpPr>
            <a:grpSpLocks/>
          </p:cNvGrpSpPr>
          <p:nvPr/>
        </p:nvGrpSpPr>
        <p:grpSpPr bwMode="auto">
          <a:xfrm>
            <a:off x="5441598" y="1394885"/>
            <a:ext cx="3937000" cy="3848579"/>
            <a:chOff x="5446713" y="1119055"/>
            <a:chExt cx="4429566" cy="4329503"/>
          </a:xfrm>
        </p:grpSpPr>
        <p:pic>
          <p:nvPicPr>
            <p:cNvPr id="30731" name="Picture 4">
              <a:extLst>
                <a:ext uri="{FF2B5EF4-FFF2-40B4-BE49-F238E27FC236}">
                  <a16:creationId xmlns:a16="http://schemas.microsoft.com/office/drawing/2014/main" id="{BF75F002-1482-43B3-BDFF-72B4BB17E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713" y="1119055"/>
              <a:ext cx="4429566"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文本框 2">
              <a:extLst>
                <a:ext uri="{FF2B5EF4-FFF2-40B4-BE49-F238E27FC236}">
                  <a16:creationId xmlns:a16="http://schemas.microsoft.com/office/drawing/2014/main" id="{D3716435-A59D-481D-9177-5A8C4A164224}"/>
                </a:ext>
              </a:extLst>
            </p:cNvPr>
            <p:cNvSpPr txBox="1">
              <a:spLocks noChangeArrowheads="1"/>
            </p:cNvSpPr>
            <p:nvPr/>
          </p:nvSpPr>
          <p:spPr bwMode="auto">
            <a:xfrm>
              <a:off x="5651847" y="5098353"/>
              <a:ext cx="4187572" cy="35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23">
                  <a:latin typeface="微软雅黑" panose="020B0503020204020204" pitchFamily="34" charset="-122"/>
                  <a:ea typeface="微软雅黑" panose="020B0503020204020204" pitchFamily="34" charset="-122"/>
                </a:rPr>
                <a:t>永磁同步电机与三相异步电机效率曲线对比</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2447925" y="720725"/>
            <a:ext cx="7912100" cy="569913"/>
          </a:xfrm>
          <a:prstGeom prst="rect">
            <a:avLst/>
          </a:prstGeom>
          <a:ln w="6350">
            <a:noFill/>
          </a:ln>
        </p:spPr>
        <p:txBody>
          <a:bodyPr lIns="102870" tIns="51435" rIns="102870" bIns="51435" anchor="ctr">
            <a:normAutofit/>
          </a:bodyPr>
          <a:lstStyle>
            <a:lvl1pPr algn="l" defTabSz="1028700" rtl="0" eaLnBrk="1" latinLnBrk="0" hangingPunct="1">
              <a:spcBef>
                <a:spcPct val="0"/>
              </a:spcBef>
              <a:buNone/>
              <a:defRPr sz="2700" b="1" kern="1200">
                <a:solidFill>
                  <a:srgbClr val="00B0F0"/>
                </a:solidFill>
                <a:latin typeface="微软雅黑" panose="020B0503020204020204" pitchFamily="34" charset="-122"/>
                <a:ea typeface="微软雅黑" panose="020B0503020204020204" pitchFamily="34" charset="-122"/>
                <a:cs typeface="+mj-cs"/>
              </a:defRPr>
            </a:lvl1pPr>
          </a:lstStyle>
          <a:p>
            <a:pPr marL="0" marR="0" lvl="0" indent="0" algn="l" defTabSz="1028700" rtl="0" eaLnBrk="1" fontAlgn="auto" latinLnBrk="0" hangingPunct="1">
              <a:lnSpc>
                <a:spcPct val="100000"/>
              </a:lnSpc>
              <a:spcBef>
                <a:spcPct val="0"/>
              </a:spcBef>
              <a:spcAft>
                <a:spcPts val="0"/>
              </a:spcAft>
              <a:buClrTx/>
              <a:buSzTx/>
              <a:buFontTx/>
              <a:buNone/>
              <a:tabLst>
                <a:tab pos="5293995" algn="l"/>
              </a:tabLst>
              <a:defRPr/>
            </a:pPr>
            <a:r>
              <a:rPr kumimoji="0" lang="zh-CN" altLang="en-US" sz="2700" b="1"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j-cs"/>
              </a:rPr>
              <a:t>目     录</a:t>
            </a:r>
            <a:endParaRPr kumimoji="0" lang="en-US" altLang="zh-CN" sz="2700" b="1"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j-cs"/>
            </a:endParaRPr>
          </a:p>
        </p:txBody>
      </p:sp>
      <p:sp>
        <p:nvSpPr>
          <p:cNvPr id="8195" name="日期占位符 2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8196" name="灯片编号占位符 15"/>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2</a:t>
            </a:fld>
            <a:endParaRPr lang="en-US" altLang="en-US" sz="1600" dirty="0">
              <a:solidFill>
                <a:schemeClr val="bg1"/>
              </a:solidFill>
            </a:endParaRPr>
          </a:p>
        </p:txBody>
      </p:sp>
      <p:graphicFrame>
        <p:nvGraphicFramePr>
          <p:cNvPr id="18" name="图示 17"/>
          <p:cNvGraphicFramePr/>
          <p:nvPr/>
        </p:nvGraphicFramePr>
        <p:xfrm>
          <a:off x="1543023" y="1528748"/>
          <a:ext cx="72009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75">
            <a:extLst>
              <a:ext uri="{FF2B5EF4-FFF2-40B4-BE49-F238E27FC236}">
                <a16:creationId xmlns:a16="http://schemas.microsoft.com/office/drawing/2014/main" id="{8123B911-9B97-4A54-8A35-7E8D510FD368}"/>
              </a:ext>
            </a:extLst>
          </p:cNvPr>
          <p:cNvSpPr>
            <a:spLocks noChangeShapeType="1"/>
          </p:cNvSpPr>
          <p:nvPr/>
        </p:nvSpPr>
        <p:spPr bwMode="auto">
          <a:xfrm flipV="1">
            <a:off x="574676" y="941916"/>
            <a:ext cx="6399390"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2" name="Group 2">
            <a:extLst>
              <a:ext uri="{FF2B5EF4-FFF2-40B4-BE49-F238E27FC236}">
                <a16:creationId xmlns:a16="http://schemas.microsoft.com/office/drawing/2014/main" id="{63ECA9D7-DD41-4D2E-B9E9-E21743C0EB5F}"/>
              </a:ext>
            </a:extLst>
          </p:cNvPr>
          <p:cNvGrpSpPr/>
          <p:nvPr/>
        </p:nvGrpSpPr>
        <p:grpSpPr bwMode="auto">
          <a:xfrm>
            <a:off x="600076" y="691745"/>
            <a:ext cx="4799999" cy="508001"/>
            <a:chOff x="0" y="0"/>
            <a:chExt cx="8501085" cy="1000132"/>
          </a:xfrm>
          <a:solidFill>
            <a:srgbClr val="00B050"/>
          </a:solidFill>
        </p:grpSpPr>
        <p:sp>
          <p:nvSpPr>
            <p:cNvPr id="9" name="직사각형 15">
              <a:extLst>
                <a:ext uri="{FF2B5EF4-FFF2-40B4-BE49-F238E27FC236}">
                  <a16:creationId xmlns:a16="http://schemas.microsoft.com/office/drawing/2014/main" id="{EA8F6483-5741-482C-9539-50ACFB58931C}"/>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134" dirty="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15E8FD42-E8EB-4C0B-87A1-3ACB6C7A7A7A}"/>
                </a:ext>
              </a:extLst>
            </p:cNvPr>
            <p:cNvSpPr>
              <a:spLocks noChangeArrowheads="1"/>
            </p:cNvSpPr>
            <p:nvPr/>
          </p:nvSpPr>
          <p:spPr bwMode="auto">
            <a:xfrm>
              <a:off x="7716164"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134">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5DA7C68D-B450-4100-9EAA-9B74C7422C2E}"/>
              </a:ext>
            </a:extLst>
          </p:cNvPr>
          <p:cNvSpPr txBox="1">
            <a:spLocks noChangeArrowheads="1"/>
          </p:cNvSpPr>
          <p:nvPr/>
        </p:nvSpPr>
        <p:spPr bwMode="auto">
          <a:xfrm>
            <a:off x="574675" y="654050"/>
            <a:ext cx="4699000" cy="571500"/>
          </a:xfrm>
          <a:prstGeom prst="rect">
            <a:avLst/>
          </a:prstGeom>
          <a:noFill/>
          <a:ln w="9525">
            <a:noFill/>
            <a:miter lim="800000"/>
          </a:ln>
        </p:spPr>
        <p:txBody>
          <a:bodyPr lIns="320000" anchor="ctr"/>
          <a:lstStyle/>
          <a:p>
            <a:pPr eaLnBrk="1" hangingPunct="1">
              <a:defRPr/>
            </a:pPr>
            <a:r>
              <a:rPr lang="en-US" altLang="zh-CN" sz="2134">
                <a:solidFill>
                  <a:schemeClr val="bg1"/>
                </a:solidFill>
                <a:effectLst>
                  <a:outerShdw blurRad="38100" dist="38100" dir="2700000" algn="tl">
                    <a:srgbClr val="C0C0C0"/>
                  </a:outerShdw>
                </a:effectLst>
                <a:latin typeface="微软雅黑" pitchFamily="34" charset="-122"/>
                <a:ea typeface="微软雅黑" pitchFamily="34" charset="-122"/>
              </a:rPr>
              <a:t>2.2  </a:t>
            </a:r>
            <a:r>
              <a:rPr lang="zh-CN" altLang="en-US" sz="2134">
                <a:solidFill>
                  <a:schemeClr val="bg1"/>
                </a:solidFill>
                <a:effectLst>
                  <a:outerShdw blurRad="38100" dist="38100" dir="2700000" algn="tl">
                    <a:srgbClr val="C0C0C0"/>
                  </a:outerShdw>
                </a:effectLst>
                <a:latin typeface="微软雅黑" pitchFamily="34" charset="-122"/>
                <a:ea typeface="微软雅黑" pitchFamily="34" charset="-122"/>
              </a:rPr>
              <a:t>关键技术</a:t>
            </a:r>
            <a:r>
              <a:rPr lang="en-US" altLang="zh-CN" sz="2134">
                <a:solidFill>
                  <a:schemeClr val="bg1"/>
                </a:solidFill>
                <a:effectLst>
                  <a:outerShdw blurRad="38100" dist="38100" dir="2700000" algn="tl">
                    <a:srgbClr val="C0C0C0"/>
                  </a:outerShdw>
                </a:effectLst>
                <a:latin typeface="微软雅黑" pitchFamily="34" charset="-122"/>
                <a:ea typeface="微软雅黑" pitchFamily="34" charset="-122"/>
              </a:rPr>
              <a:t>——</a:t>
            </a:r>
            <a:r>
              <a:rPr lang="zh-CN" altLang="en-US" sz="2134">
                <a:solidFill>
                  <a:schemeClr val="bg1"/>
                </a:solidFill>
                <a:effectLst>
                  <a:outerShdw blurRad="38100" dist="38100" dir="2700000" algn="tl">
                    <a:srgbClr val="C0C0C0"/>
                  </a:outerShdw>
                </a:effectLst>
                <a:latin typeface="微软雅黑" pitchFamily="34" charset="-122"/>
                <a:ea typeface="微软雅黑" pitchFamily="34" charset="-122"/>
              </a:rPr>
              <a:t>叶轮及通流部件</a:t>
            </a:r>
            <a:endParaRPr lang="en-US" sz="2134">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31749" name="日期占位符 11">
            <a:extLst>
              <a:ext uri="{FF2B5EF4-FFF2-40B4-BE49-F238E27FC236}">
                <a16:creationId xmlns:a16="http://schemas.microsoft.com/office/drawing/2014/main" id="{F09B1EF7-AF03-41FD-85B0-75BD31D15282}"/>
              </a:ext>
            </a:extLst>
          </p:cNvPr>
          <p:cNvSpPr>
            <a:spLocks noGrp="1" noChangeArrowheads="1"/>
          </p:cNvSpPr>
          <p:nvPr>
            <p:ph type="dt" sz="quarter" idx="10"/>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fld id="{530820CF-B880-4189-942D-D702A7CBA730}" type="datetimeFigureOut">
              <a:rPr lang="zh-CN" altLang="en-US" smtClean="0"/>
              <a:pPr fontAlgn="base">
                <a:spcBef>
                  <a:spcPct val="0"/>
                </a:spcBef>
                <a:spcAft>
                  <a:spcPct val="0"/>
                </a:spcAft>
                <a:buFont typeface="Arial" panose="020B0604020202020204" pitchFamily="34" charset="0"/>
                <a:buNone/>
              </a:pPr>
              <a:t>2019/7/17</a:t>
            </a:fld>
            <a:endParaRPr lang="zh-CN" altLang="en-US" sz="1334">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507C30CA-727E-46D4-AA4A-A409004D95AB}"/>
              </a:ext>
            </a:extLst>
          </p:cNvPr>
          <p:cNvSpPr/>
          <p:nvPr/>
        </p:nvSpPr>
        <p:spPr>
          <a:xfrm>
            <a:off x="6976580" y="615929"/>
            <a:ext cx="2918876" cy="65659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lnSpc>
                <a:spcPts val="2223"/>
              </a:lnSpc>
              <a:defRPr/>
            </a:pPr>
            <a:r>
              <a:rPr lang="zh-CN" altLang="en-US" sz="2311" b="1" spc="44"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311" b="1" spc="44"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a:lnSpc>
                <a:spcPts val="2223"/>
              </a:lnSpc>
              <a:defRPr/>
            </a:pPr>
            <a:r>
              <a:rPr lang="en-US" altLang="zh-CN"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25" name="Text Box 5">
            <a:extLst>
              <a:ext uri="{FF2B5EF4-FFF2-40B4-BE49-F238E27FC236}">
                <a16:creationId xmlns:a16="http://schemas.microsoft.com/office/drawing/2014/main" id="{3E7B43BF-89F6-4C96-8FB9-91C934BC255C}"/>
              </a:ext>
            </a:extLst>
          </p:cNvPr>
          <p:cNvSpPr txBox="1">
            <a:spLocks noChangeArrowheads="1"/>
          </p:cNvSpPr>
          <p:nvPr/>
        </p:nvSpPr>
        <p:spPr bwMode="auto">
          <a:xfrm>
            <a:off x="3195110" y="5782029"/>
            <a:ext cx="6877755"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Calibri" panose="020F0502020204030204" pitchFamily="34" charset="0"/>
                <a:ea typeface="宋体" panose="02010600030101010101" pitchFamily="2" charset="-122"/>
              </a:defRPr>
            </a:lvl1pPr>
            <a:lvl2pPr marL="742950" indent="-285750">
              <a:defRPr sz="2000">
                <a:solidFill>
                  <a:schemeClr val="tx1"/>
                </a:solidFill>
                <a:latin typeface="Calibri" panose="020F0502020204030204" pitchFamily="34" charset="0"/>
                <a:ea typeface="宋体" panose="02010600030101010101" pitchFamily="2" charset="-122"/>
              </a:defRPr>
            </a:lvl2pPr>
            <a:lvl3pPr marL="1143000" indent="-228600">
              <a:defRPr sz="2000">
                <a:solidFill>
                  <a:schemeClr val="tx1"/>
                </a:solidFill>
                <a:latin typeface="Calibri" panose="020F0502020204030204" pitchFamily="34" charset="0"/>
                <a:ea typeface="宋体" panose="02010600030101010101" pitchFamily="2" charset="-122"/>
              </a:defRPr>
            </a:lvl3pPr>
            <a:lvl4pPr marL="1600200" indent="-228600">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134" b="1">
                <a:solidFill>
                  <a:srgbClr val="00B050"/>
                </a:solidFill>
                <a:latin typeface="微软雅黑" panose="020B0503020204020204" pitchFamily="34" charset="-122"/>
                <a:ea typeface="微软雅黑" panose="020B0503020204020204" pitchFamily="34" charset="-122"/>
              </a:rPr>
              <a:t>经国家级检验机构实测，叶轮设计点多变效率高达</a:t>
            </a:r>
            <a:r>
              <a:rPr lang="en-US" altLang="zh-CN" sz="2134" b="1">
                <a:solidFill>
                  <a:srgbClr val="00B050"/>
                </a:solidFill>
                <a:latin typeface="微软雅黑" panose="020B0503020204020204" pitchFamily="34" charset="-122"/>
                <a:ea typeface="微软雅黑" panose="020B0503020204020204" pitchFamily="34" charset="-122"/>
              </a:rPr>
              <a:t>88%</a:t>
            </a:r>
            <a:endParaRPr lang="zh-CN" altLang="en-US" sz="2134" b="1">
              <a:solidFill>
                <a:srgbClr val="00B050"/>
              </a:solidFill>
              <a:latin typeface="微软雅黑" panose="020B0503020204020204" pitchFamily="34" charset="-122"/>
              <a:ea typeface="微软雅黑" panose="020B0503020204020204" pitchFamily="34" charset="-122"/>
            </a:endParaRPr>
          </a:p>
        </p:txBody>
      </p:sp>
      <p:sp>
        <p:nvSpPr>
          <p:cNvPr id="31754" name="矩形 3">
            <a:extLst>
              <a:ext uri="{FF2B5EF4-FFF2-40B4-BE49-F238E27FC236}">
                <a16:creationId xmlns:a16="http://schemas.microsoft.com/office/drawing/2014/main" id="{3EB2F2E6-DC74-4E4C-B974-189A2F05FCD7}"/>
              </a:ext>
            </a:extLst>
          </p:cNvPr>
          <p:cNvSpPr>
            <a:spLocks noChangeArrowheads="1"/>
          </p:cNvSpPr>
          <p:nvPr/>
        </p:nvSpPr>
        <p:spPr bwMode="auto">
          <a:xfrm>
            <a:off x="3744030" y="1385007"/>
            <a:ext cx="6159501" cy="99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285750" indent="-285750">
              <a:defRPr sz="2000">
                <a:solidFill>
                  <a:schemeClr val="tx1"/>
                </a:solidFill>
                <a:latin typeface="Calibri" panose="020F0502020204030204" pitchFamily="34" charset="0"/>
                <a:ea typeface="宋体" panose="02010600030101010101" pitchFamily="2" charset="-122"/>
              </a:defRPr>
            </a:lvl1pPr>
            <a:lvl2pPr marL="742950" indent="-285750">
              <a:defRPr sz="2000">
                <a:solidFill>
                  <a:schemeClr val="tx1"/>
                </a:solidFill>
                <a:latin typeface="Calibri" panose="020F0502020204030204" pitchFamily="34" charset="0"/>
                <a:ea typeface="宋体" panose="02010600030101010101" pitchFamily="2" charset="-122"/>
              </a:defRPr>
            </a:lvl2pPr>
            <a:lvl3pPr marL="1143000" indent="-228600">
              <a:defRPr sz="2000">
                <a:solidFill>
                  <a:schemeClr val="tx1"/>
                </a:solidFill>
                <a:latin typeface="Calibri" panose="020F0502020204030204" pitchFamily="34" charset="0"/>
                <a:ea typeface="宋体" panose="02010600030101010101" pitchFamily="2" charset="-122"/>
              </a:defRPr>
            </a:lvl3pPr>
            <a:lvl4pPr marL="1600200" indent="-228600">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采用三元流动理论设计，使叶轮效率最大化，工作区域广</a:t>
            </a:r>
            <a:endParaRPr lang="en-US" altLang="zh-CN" sz="1778">
              <a:latin typeface="微软雅黑" panose="020B0503020204020204" pitchFamily="34" charset="-122"/>
              <a:ea typeface="微软雅黑" panose="020B0503020204020204" pitchFamily="34" charset="-122"/>
            </a:endParaRPr>
          </a:p>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采用高强度锻铝，经五轴数控机床加工而成</a:t>
            </a:r>
            <a:endParaRPr lang="en-US" altLang="zh-CN" sz="1778">
              <a:latin typeface="微软雅黑" panose="020B0503020204020204" pitchFamily="34" charset="-122"/>
              <a:ea typeface="微软雅黑" panose="020B0503020204020204" pitchFamily="34" charset="-122"/>
            </a:endParaRPr>
          </a:p>
          <a:p>
            <a:pPr eaLnBrk="1" hangingPunct="1">
              <a:lnSpc>
                <a:spcPct val="125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叶轮表面采用铬酸阳极氧化处理，耐腐蚀性强</a:t>
            </a:r>
            <a:endParaRPr lang="en-US" altLang="zh-CN" sz="1778">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FBCBB5BD-67A1-4E63-8455-259CAA6E6F83}"/>
              </a:ext>
            </a:extLst>
          </p:cNvPr>
          <p:cNvGrpSpPr>
            <a:grpSpLocks/>
          </p:cNvGrpSpPr>
          <p:nvPr/>
        </p:nvGrpSpPr>
        <p:grpSpPr bwMode="auto">
          <a:xfrm>
            <a:off x="828676" y="1356784"/>
            <a:ext cx="2894190" cy="4947355"/>
            <a:chOff x="257175" y="1076325"/>
            <a:chExt cx="3255263" cy="5565775"/>
          </a:xfrm>
        </p:grpSpPr>
        <p:pic>
          <p:nvPicPr>
            <p:cNvPr id="31757" name="图片 14" descr="IMG_20140401_170538.jpg">
              <a:extLst>
                <a:ext uri="{FF2B5EF4-FFF2-40B4-BE49-F238E27FC236}">
                  <a16:creationId xmlns:a16="http://schemas.microsoft.com/office/drawing/2014/main" id="{AE4CF102-1422-48BD-9469-15F45581FF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4805" t="4510" r="14732" b="1984"/>
            <a:stretch>
              <a:fillRect/>
            </a:stretch>
          </p:blipFill>
          <p:spPr bwMode="auto">
            <a:xfrm>
              <a:off x="328613" y="3885982"/>
              <a:ext cx="2590816" cy="275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图片 16" descr="叶轮.png">
              <a:extLst>
                <a:ext uri="{FF2B5EF4-FFF2-40B4-BE49-F238E27FC236}">
                  <a16:creationId xmlns:a16="http://schemas.microsoft.com/office/drawing/2014/main" id="{EB2E7665-5C39-4ABB-99EF-1F215471CB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768" r="8813"/>
            <a:stretch>
              <a:fillRect/>
            </a:stretch>
          </p:blipFill>
          <p:spPr bwMode="auto">
            <a:xfrm>
              <a:off x="257175" y="1076325"/>
              <a:ext cx="2857465" cy="245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8">
              <a:extLst>
                <a:ext uri="{FF2B5EF4-FFF2-40B4-BE49-F238E27FC236}">
                  <a16:creationId xmlns:a16="http://schemas.microsoft.com/office/drawing/2014/main" id="{EFFDD096-65A3-4059-9570-C4ED03FF4B5E}"/>
                </a:ext>
              </a:extLst>
            </p:cNvPr>
            <p:cNvSpPr txBox="1">
              <a:spLocks noChangeArrowheads="1"/>
            </p:cNvSpPr>
            <p:nvPr/>
          </p:nvSpPr>
          <p:spPr bwMode="auto">
            <a:xfrm>
              <a:off x="2583757" y="3392076"/>
              <a:ext cx="928681" cy="411676"/>
            </a:xfrm>
            <a:prstGeom prst="rect">
              <a:avLst/>
            </a:prstGeom>
            <a:gradFill rotWithShape="1">
              <a:gsLst>
                <a:gs pos="0">
                  <a:srgbClr val="B6B6B6"/>
                </a:gs>
                <a:gs pos="50000">
                  <a:srgbClr val="DDDDDD"/>
                </a:gs>
                <a:gs pos="100000">
                  <a:srgbClr val="B6B6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alibri" panose="020F0502020204030204" pitchFamily="34" charset="0"/>
                  <a:ea typeface="宋体" panose="02010600030101010101" pitchFamily="2" charset="-122"/>
                </a:defRPr>
              </a:lvl1pPr>
              <a:lvl2pPr marL="742950" indent="-285750">
                <a:defRPr sz="2000">
                  <a:solidFill>
                    <a:schemeClr val="tx1"/>
                  </a:solidFill>
                  <a:latin typeface="Calibri" panose="020F0502020204030204" pitchFamily="34" charset="0"/>
                  <a:ea typeface="宋体" panose="02010600030101010101" pitchFamily="2" charset="-122"/>
                </a:defRPr>
              </a:lvl2pPr>
              <a:lvl3pPr marL="1143000" indent="-228600">
                <a:defRPr sz="2000">
                  <a:solidFill>
                    <a:schemeClr val="tx1"/>
                  </a:solidFill>
                  <a:latin typeface="Calibri" panose="020F0502020204030204" pitchFamily="34" charset="0"/>
                  <a:ea typeface="宋体" panose="02010600030101010101" pitchFamily="2" charset="-122"/>
                </a:defRPr>
              </a:lvl3pPr>
              <a:lvl4pPr marL="1600200" indent="-228600">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algn="ctr" defTabSz="812838">
                <a:spcBef>
                  <a:spcPct val="50000"/>
                </a:spcBef>
              </a:pPr>
              <a:r>
                <a:rPr lang="zh-CN" altLang="en-US" sz="1778">
                  <a:solidFill>
                    <a:srgbClr val="000000"/>
                  </a:solidFill>
                  <a:latin typeface="微软雅黑" panose="020B0503020204020204" pitchFamily="34" charset="-122"/>
                  <a:ea typeface="微软雅黑" panose="020B0503020204020204" pitchFamily="34" charset="-122"/>
                </a:rPr>
                <a:t>叶轮</a:t>
              </a:r>
            </a:p>
          </p:txBody>
        </p:sp>
        <p:cxnSp>
          <p:nvCxnSpPr>
            <p:cNvPr id="19" name="直接箭头连接符 18">
              <a:extLst>
                <a:ext uri="{FF2B5EF4-FFF2-40B4-BE49-F238E27FC236}">
                  <a16:creationId xmlns:a16="http://schemas.microsoft.com/office/drawing/2014/main" id="{498EB5F9-F00A-4A07-98B3-F714A99DB32C}"/>
                </a:ext>
              </a:extLst>
            </p:cNvPr>
            <p:cNvCxnSpPr>
              <a:stCxn id="31759" idx="1"/>
            </p:cNvCxnSpPr>
            <p:nvPr/>
          </p:nvCxnSpPr>
          <p:spPr bwMode="auto">
            <a:xfrm flipH="1" flipV="1">
              <a:off x="1726885" y="3106741"/>
              <a:ext cx="856872" cy="491173"/>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761" name="Text Box 8">
              <a:extLst>
                <a:ext uri="{FF2B5EF4-FFF2-40B4-BE49-F238E27FC236}">
                  <a16:creationId xmlns:a16="http://schemas.microsoft.com/office/drawing/2014/main" id="{EE8EC5D4-0C49-4268-9046-E78751C89C3D}"/>
                </a:ext>
              </a:extLst>
            </p:cNvPr>
            <p:cNvSpPr txBox="1">
              <a:spLocks noChangeArrowheads="1"/>
            </p:cNvSpPr>
            <p:nvPr/>
          </p:nvSpPr>
          <p:spPr bwMode="auto">
            <a:xfrm>
              <a:off x="2583757" y="3984213"/>
              <a:ext cx="928681" cy="411676"/>
            </a:xfrm>
            <a:prstGeom prst="rect">
              <a:avLst/>
            </a:prstGeom>
            <a:gradFill rotWithShape="1">
              <a:gsLst>
                <a:gs pos="0">
                  <a:srgbClr val="B6B6B6"/>
                </a:gs>
                <a:gs pos="50000">
                  <a:srgbClr val="DDDDDD"/>
                </a:gs>
                <a:gs pos="100000">
                  <a:srgbClr val="B6B6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alibri" panose="020F0502020204030204" pitchFamily="34" charset="0"/>
                  <a:ea typeface="宋体" panose="02010600030101010101" pitchFamily="2" charset="-122"/>
                </a:defRPr>
              </a:lvl1pPr>
              <a:lvl2pPr marL="742950" indent="-285750">
                <a:defRPr sz="2000">
                  <a:solidFill>
                    <a:schemeClr val="tx1"/>
                  </a:solidFill>
                  <a:latin typeface="Calibri" panose="020F0502020204030204" pitchFamily="34" charset="0"/>
                  <a:ea typeface="宋体" panose="02010600030101010101" pitchFamily="2" charset="-122"/>
                </a:defRPr>
              </a:lvl2pPr>
              <a:lvl3pPr marL="1143000" indent="-228600">
                <a:defRPr sz="2000">
                  <a:solidFill>
                    <a:schemeClr val="tx1"/>
                  </a:solidFill>
                  <a:latin typeface="Calibri" panose="020F0502020204030204" pitchFamily="34" charset="0"/>
                  <a:ea typeface="宋体" panose="02010600030101010101" pitchFamily="2" charset="-122"/>
                </a:defRPr>
              </a:lvl3pPr>
              <a:lvl4pPr marL="1600200" indent="-228600">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algn="ctr" defTabSz="812838">
                <a:spcBef>
                  <a:spcPct val="50000"/>
                </a:spcBef>
              </a:pPr>
              <a:r>
                <a:rPr lang="zh-CN" altLang="en-US" sz="1778">
                  <a:solidFill>
                    <a:srgbClr val="000000"/>
                  </a:solidFill>
                  <a:latin typeface="微软雅黑" panose="020B0503020204020204" pitchFamily="34" charset="-122"/>
                  <a:ea typeface="微软雅黑" panose="020B0503020204020204" pitchFamily="34" charset="-122"/>
                </a:rPr>
                <a:t>蜗壳</a:t>
              </a:r>
            </a:p>
          </p:txBody>
        </p:sp>
        <p:cxnSp>
          <p:nvCxnSpPr>
            <p:cNvPr id="26" name="直接箭头连接符 25">
              <a:extLst>
                <a:ext uri="{FF2B5EF4-FFF2-40B4-BE49-F238E27FC236}">
                  <a16:creationId xmlns:a16="http://schemas.microsoft.com/office/drawing/2014/main" id="{E60DEEEF-9B64-4276-B3A8-A02C6310537F}"/>
                </a:ext>
              </a:extLst>
            </p:cNvPr>
            <p:cNvCxnSpPr>
              <a:stCxn id="31761" idx="1"/>
            </p:cNvCxnSpPr>
            <p:nvPr/>
          </p:nvCxnSpPr>
          <p:spPr bwMode="auto">
            <a:xfrm flipH="1">
              <a:off x="1872905" y="4190051"/>
              <a:ext cx="710851" cy="921699"/>
            </a:xfrm>
            <a:prstGeom prst="straightConnector1">
              <a:avLst/>
            </a:prstGeom>
            <a:ln w="12700">
              <a:solidFill>
                <a:srgbClr val="00B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 name="灯片编号占位符 19">
            <a:extLst>
              <a:ext uri="{FF2B5EF4-FFF2-40B4-BE49-F238E27FC236}">
                <a16:creationId xmlns:a16="http://schemas.microsoft.com/office/drawing/2014/main" id="{01E605BB-D9FD-4DFF-80A5-160001FFFC6F}"/>
              </a:ext>
            </a:extLst>
          </p:cNvPr>
          <p:cNvSpPr>
            <a:spLocks noGrp="1" noChangeArrowheads="1"/>
          </p:cNvSpPr>
          <p:nvPr>
            <p:ph type="sldNum" sz="quarter" idx="11"/>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23">
              <a:solidFill>
                <a:schemeClr val="bg1"/>
              </a:solidFill>
            </a:endParaRPr>
          </a:p>
        </p:txBody>
      </p:sp>
      <p:sp>
        <p:nvSpPr>
          <p:cNvPr id="4" name="文本框 3">
            <a:extLst>
              <a:ext uri="{FF2B5EF4-FFF2-40B4-BE49-F238E27FC236}">
                <a16:creationId xmlns:a16="http://schemas.microsoft.com/office/drawing/2014/main" id="{11DC9204-89DF-467D-A0F8-F9D9388CD564}"/>
              </a:ext>
            </a:extLst>
          </p:cNvPr>
          <p:cNvSpPr txBox="1">
            <a:spLocks noChangeArrowheads="1"/>
          </p:cNvSpPr>
          <p:nvPr/>
        </p:nvSpPr>
        <p:spPr bwMode="auto">
          <a:xfrm>
            <a:off x="3744030" y="2430640"/>
            <a:ext cx="6080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a:solidFill>
                  <a:srgbClr val="00AC4E"/>
                </a:solidFill>
                <a:latin typeface="微软雅黑" panose="020B0503020204020204" pitchFamily="34" charset="-122"/>
                <a:ea typeface="微软雅黑" panose="020B0503020204020204" pitchFamily="34" charset="-122"/>
              </a:rPr>
              <a:t>设计→五轴加工→表面处理→动平衡→超速试验→渗透探伤</a:t>
            </a:r>
          </a:p>
        </p:txBody>
      </p:sp>
      <p:pic>
        <p:nvPicPr>
          <p:cNvPr id="23" name="Picture 1" descr="C:\Users\fuanqiang\Desktop\微信截图_20170626130916.png">
            <a:extLst>
              <a:ext uri="{FF2B5EF4-FFF2-40B4-BE49-F238E27FC236}">
                <a16:creationId xmlns:a16="http://schemas.microsoft.com/office/drawing/2014/main" id="{75CB603A-C774-445E-9B18-1BC7E9457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032" y="2821517"/>
            <a:ext cx="4281311" cy="29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75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75">
            <a:extLst>
              <a:ext uri="{FF2B5EF4-FFF2-40B4-BE49-F238E27FC236}">
                <a16:creationId xmlns:a16="http://schemas.microsoft.com/office/drawing/2014/main" id="{50F60915-941C-4201-A2ED-229F411D02DB}"/>
              </a:ext>
            </a:extLst>
          </p:cNvPr>
          <p:cNvSpPr>
            <a:spLocks noChangeShapeType="1"/>
          </p:cNvSpPr>
          <p:nvPr/>
        </p:nvSpPr>
        <p:spPr bwMode="auto">
          <a:xfrm flipV="1">
            <a:off x="574676" y="941916"/>
            <a:ext cx="6399390"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2" name="Group 2">
            <a:extLst>
              <a:ext uri="{FF2B5EF4-FFF2-40B4-BE49-F238E27FC236}">
                <a16:creationId xmlns:a16="http://schemas.microsoft.com/office/drawing/2014/main" id="{2285C36F-147B-4EF8-8C3C-38011F4BC5F5}"/>
              </a:ext>
            </a:extLst>
          </p:cNvPr>
          <p:cNvGrpSpPr/>
          <p:nvPr/>
        </p:nvGrpSpPr>
        <p:grpSpPr bwMode="auto">
          <a:xfrm>
            <a:off x="600076" y="691745"/>
            <a:ext cx="4799999" cy="508001"/>
            <a:chOff x="0" y="0"/>
            <a:chExt cx="8501085" cy="1000132"/>
          </a:xfrm>
          <a:solidFill>
            <a:srgbClr val="00B050"/>
          </a:solidFill>
        </p:grpSpPr>
        <p:sp>
          <p:nvSpPr>
            <p:cNvPr id="9" name="직사각형 15">
              <a:extLst>
                <a:ext uri="{FF2B5EF4-FFF2-40B4-BE49-F238E27FC236}">
                  <a16:creationId xmlns:a16="http://schemas.microsoft.com/office/drawing/2014/main" id="{FA05D30C-E093-41AE-BE2E-BD5ACE364025}"/>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134" dirty="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EBD803F2-4716-430E-8EA4-06A9D3C8DD20}"/>
                </a:ext>
              </a:extLst>
            </p:cNvPr>
            <p:cNvSpPr>
              <a:spLocks noChangeArrowheads="1"/>
            </p:cNvSpPr>
            <p:nvPr/>
          </p:nvSpPr>
          <p:spPr bwMode="auto">
            <a:xfrm>
              <a:off x="7716164"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134">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3DB57088-8A3A-4570-9ABA-F573CD004731}"/>
              </a:ext>
            </a:extLst>
          </p:cNvPr>
          <p:cNvSpPr txBox="1">
            <a:spLocks noChangeArrowheads="1"/>
          </p:cNvSpPr>
          <p:nvPr/>
        </p:nvSpPr>
        <p:spPr bwMode="auto">
          <a:xfrm>
            <a:off x="574675" y="654050"/>
            <a:ext cx="4699000" cy="571500"/>
          </a:xfrm>
          <a:prstGeom prst="rect">
            <a:avLst/>
          </a:prstGeom>
          <a:noFill/>
          <a:ln w="9525">
            <a:noFill/>
            <a:miter lim="800000"/>
          </a:ln>
        </p:spPr>
        <p:txBody>
          <a:bodyPr lIns="320000" anchor="ctr"/>
          <a:lstStyle/>
          <a:p>
            <a:pPr eaLnBrk="1" hangingPunct="1">
              <a:defRPr/>
            </a:pPr>
            <a:r>
              <a:rPr lang="en-US" altLang="zh-CN" sz="2489">
                <a:solidFill>
                  <a:schemeClr val="bg1"/>
                </a:solidFill>
                <a:effectLst>
                  <a:outerShdw blurRad="38100" dist="38100" dir="2700000" algn="tl">
                    <a:srgbClr val="C0C0C0"/>
                  </a:outerShdw>
                </a:effectLst>
                <a:latin typeface="微软雅黑" pitchFamily="34" charset="-122"/>
                <a:ea typeface="微软雅黑" pitchFamily="34" charset="-122"/>
              </a:rPr>
              <a:t>2.2 </a:t>
            </a:r>
            <a:r>
              <a:rPr lang="zh-CN" altLang="en-US" sz="2489">
                <a:solidFill>
                  <a:schemeClr val="bg1"/>
                </a:solidFill>
                <a:effectLst>
                  <a:outerShdw blurRad="38100" dist="38100" dir="2700000" algn="tl">
                    <a:srgbClr val="C0C0C0"/>
                  </a:outerShdw>
                </a:effectLst>
                <a:latin typeface="微软雅黑" pitchFamily="34" charset="-122"/>
                <a:ea typeface="微软雅黑" pitchFamily="34" charset="-122"/>
              </a:rPr>
              <a:t>关键技术</a:t>
            </a:r>
            <a:r>
              <a:rPr lang="en-US" altLang="zh-CN" sz="2489">
                <a:solidFill>
                  <a:schemeClr val="bg1"/>
                </a:solidFill>
                <a:effectLst>
                  <a:outerShdw blurRad="38100" dist="38100" dir="2700000" algn="tl">
                    <a:srgbClr val="C0C0C0"/>
                  </a:outerShdw>
                </a:effectLst>
                <a:latin typeface="微软雅黑" pitchFamily="34" charset="-122"/>
                <a:ea typeface="微软雅黑" pitchFamily="34" charset="-122"/>
              </a:rPr>
              <a:t>——</a:t>
            </a:r>
            <a:r>
              <a:rPr lang="zh-CN" altLang="en-US" sz="2489">
                <a:solidFill>
                  <a:schemeClr val="bg1"/>
                </a:solidFill>
                <a:effectLst>
                  <a:outerShdw blurRad="38100" dist="38100" dir="2700000" algn="tl">
                    <a:srgbClr val="C0C0C0"/>
                  </a:outerShdw>
                </a:effectLst>
                <a:latin typeface="微软雅黑" pitchFamily="34" charset="-122"/>
                <a:ea typeface="微软雅黑" pitchFamily="34" charset="-122"/>
              </a:rPr>
              <a:t>控制系统</a:t>
            </a:r>
            <a:endParaRPr lang="en-US" sz="2489">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21" name="矩形 3">
            <a:extLst>
              <a:ext uri="{FF2B5EF4-FFF2-40B4-BE49-F238E27FC236}">
                <a16:creationId xmlns:a16="http://schemas.microsoft.com/office/drawing/2014/main" id="{4DF4CF0C-61C1-40BF-8CB1-D3CCE26459E5}"/>
              </a:ext>
            </a:extLst>
          </p:cNvPr>
          <p:cNvSpPr>
            <a:spLocks noChangeArrowheads="1"/>
          </p:cNvSpPr>
          <p:nvPr/>
        </p:nvSpPr>
        <p:spPr bwMode="auto">
          <a:xfrm>
            <a:off x="765176" y="1314451"/>
            <a:ext cx="5524499" cy="159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285750" indent="-285750">
              <a:defRPr sz="2000">
                <a:solidFill>
                  <a:schemeClr val="tx1"/>
                </a:solidFill>
                <a:latin typeface="Calibri" panose="020F0502020204030204" pitchFamily="34" charset="0"/>
                <a:ea typeface="宋体" panose="02010600030101010101" pitchFamily="2" charset="-122"/>
              </a:defRPr>
            </a:lvl1pPr>
            <a:lvl2pPr marL="742950" indent="-285750">
              <a:defRPr sz="2000">
                <a:solidFill>
                  <a:schemeClr val="tx1"/>
                </a:solidFill>
                <a:latin typeface="Calibri" panose="020F0502020204030204" pitchFamily="34" charset="0"/>
                <a:ea typeface="宋体" panose="02010600030101010101" pitchFamily="2" charset="-122"/>
              </a:defRPr>
            </a:lvl2pPr>
            <a:lvl3pPr marL="1143000" indent="-228600">
              <a:defRPr sz="2000">
                <a:solidFill>
                  <a:schemeClr val="tx1"/>
                </a:solidFill>
                <a:latin typeface="Calibri" panose="020F0502020204030204" pitchFamily="34" charset="0"/>
                <a:ea typeface="宋体" panose="02010600030101010101" pitchFamily="2" charset="-122"/>
              </a:defRPr>
            </a:lvl3pPr>
            <a:lvl4pPr marL="1600200" indent="-228600">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磁悬浮控制、电机控制、人机交互控制集于一体</a:t>
            </a:r>
            <a:endParaRPr lang="en-US" altLang="zh-CN" sz="1778">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完善的自我保护、完备的历史数据记录</a:t>
            </a:r>
            <a:endParaRPr lang="en-US" altLang="zh-CN" sz="1778">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简便的用户操作</a:t>
            </a:r>
            <a:endParaRPr lang="en-US" altLang="zh-CN" sz="1778">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Char char="•"/>
            </a:pPr>
            <a:r>
              <a:rPr lang="zh-CN" altLang="en-US" sz="1778">
                <a:latin typeface="微软雅黑" panose="020B0503020204020204" pitchFamily="34" charset="-122"/>
                <a:ea typeface="微软雅黑" panose="020B0503020204020204" pitchFamily="34" charset="-122"/>
              </a:rPr>
              <a:t>远程监控</a:t>
            </a:r>
            <a:endParaRPr lang="en-US" altLang="zh-CN" sz="1778">
              <a:latin typeface="微软雅黑" panose="020B0503020204020204" pitchFamily="34" charset="-122"/>
              <a:ea typeface="微软雅黑" panose="020B0503020204020204" pitchFamily="34" charset="-122"/>
            </a:endParaRPr>
          </a:p>
        </p:txBody>
      </p:sp>
      <p:sp>
        <p:nvSpPr>
          <p:cNvPr id="32774" name="日期占位符 11">
            <a:extLst>
              <a:ext uri="{FF2B5EF4-FFF2-40B4-BE49-F238E27FC236}">
                <a16:creationId xmlns:a16="http://schemas.microsoft.com/office/drawing/2014/main" id="{25EE1CA5-4540-4AB0-AC1F-8FB41DF9A6BF}"/>
              </a:ext>
            </a:extLst>
          </p:cNvPr>
          <p:cNvSpPr>
            <a:spLocks noGrp="1" noChangeArrowheads="1"/>
          </p:cNvSpPr>
          <p:nvPr>
            <p:ph type="dt" sz="quarter" idx="10"/>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fld id="{530820CF-B880-4189-942D-D702A7CBA730}" type="datetimeFigureOut">
              <a:rPr lang="zh-CN" altLang="en-US" smtClean="0"/>
              <a:pPr fontAlgn="base">
                <a:spcBef>
                  <a:spcPct val="0"/>
                </a:spcBef>
                <a:spcAft>
                  <a:spcPct val="0"/>
                </a:spcAft>
                <a:buFont typeface="Arial" panose="020B0604020202020204" pitchFamily="34" charset="0"/>
                <a:buNone/>
              </a:pPr>
              <a:t>2019/7/17</a:t>
            </a:fld>
            <a:endParaRPr lang="zh-CN" altLang="en-US" sz="1334">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45E4771A-E05F-4987-BD4F-9127B6A7101F}"/>
              </a:ext>
            </a:extLst>
          </p:cNvPr>
          <p:cNvSpPr/>
          <p:nvPr/>
        </p:nvSpPr>
        <p:spPr>
          <a:xfrm>
            <a:off x="6976580" y="615929"/>
            <a:ext cx="2918876" cy="65659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lnSpc>
                <a:spcPts val="2223"/>
              </a:lnSpc>
              <a:defRPr/>
            </a:pPr>
            <a:r>
              <a:rPr lang="zh-CN" altLang="en-US" sz="2311" b="1" spc="44"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311" b="1" spc="44"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a:lnSpc>
                <a:spcPts val="2223"/>
              </a:lnSpc>
              <a:defRPr/>
            </a:pPr>
            <a:r>
              <a:rPr lang="en-US" altLang="zh-CN"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311" b="1" spc="-329"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32776" name="灯片编号占位符 22">
            <a:extLst>
              <a:ext uri="{FF2B5EF4-FFF2-40B4-BE49-F238E27FC236}">
                <a16:creationId xmlns:a16="http://schemas.microsoft.com/office/drawing/2014/main" id="{DF93EEE2-2A84-43D1-8F52-50D7224B4845}"/>
              </a:ext>
            </a:extLst>
          </p:cNvPr>
          <p:cNvSpPr>
            <a:spLocks noGrp="1" noChangeArrowheads="1"/>
          </p:cNvSpPr>
          <p:nvPr>
            <p:ph type="sldNum" sz="quarter" idx="11"/>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23">
              <a:solidFill>
                <a:schemeClr val="bg1"/>
              </a:solidFill>
            </a:endParaRPr>
          </a:p>
        </p:txBody>
      </p:sp>
      <p:pic>
        <p:nvPicPr>
          <p:cNvPr id="21516" name="Picture 1">
            <a:extLst>
              <a:ext uri="{FF2B5EF4-FFF2-40B4-BE49-F238E27FC236}">
                <a16:creationId xmlns:a16="http://schemas.microsoft.com/office/drawing/2014/main" id="{27AAE1D9-F830-41AF-B2E0-0FF57B4DD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20" y="3352095"/>
            <a:ext cx="4931833" cy="287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a:extLst>
              <a:ext uri="{FF2B5EF4-FFF2-40B4-BE49-F238E27FC236}">
                <a16:creationId xmlns:a16="http://schemas.microsoft.com/office/drawing/2014/main" id="{DA2F1283-503D-4AA6-818B-933F4383B388}"/>
              </a:ext>
            </a:extLst>
          </p:cNvPr>
          <p:cNvGrpSpPr>
            <a:grpSpLocks/>
          </p:cNvGrpSpPr>
          <p:nvPr/>
        </p:nvGrpSpPr>
        <p:grpSpPr bwMode="auto">
          <a:xfrm>
            <a:off x="5849409" y="3659717"/>
            <a:ext cx="4330701" cy="1286934"/>
            <a:chOff x="5852596" y="1819160"/>
            <a:chExt cx="4871599" cy="1448619"/>
          </a:xfrm>
        </p:grpSpPr>
        <p:pic>
          <p:nvPicPr>
            <p:cNvPr id="32782" name="图片 14" descr="灯2.jpg">
              <a:extLst>
                <a:ext uri="{FF2B5EF4-FFF2-40B4-BE49-F238E27FC236}">
                  <a16:creationId xmlns:a16="http://schemas.microsoft.com/office/drawing/2014/main" id="{9FE03110-6ABD-4D0A-AC82-C67B7D2346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856" t="943" r="1430" b="2905"/>
            <a:stretch>
              <a:fillRect/>
            </a:stretch>
          </p:blipFill>
          <p:spPr bwMode="auto">
            <a:xfrm>
              <a:off x="5918259" y="2185057"/>
              <a:ext cx="711246" cy="108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5" descr="C:\Documents and Settings\S\桌面\IR700.jpg">
              <a:extLst>
                <a:ext uri="{FF2B5EF4-FFF2-40B4-BE49-F238E27FC236}">
                  <a16:creationId xmlns:a16="http://schemas.microsoft.com/office/drawing/2014/main" id="{1B2FCBA9-BBBA-4016-A013-CD6F272313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055" r="37378"/>
            <a:stretch>
              <a:fillRect/>
            </a:stretch>
          </p:blipFill>
          <p:spPr bwMode="auto">
            <a:xfrm>
              <a:off x="6873431" y="2185057"/>
              <a:ext cx="470442" cy="85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6" descr="C:\Documents and Settings\S\桌面\123.JPG">
              <a:extLst>
                <a:ext uri="{FF2B5EF4-FFF2-40B4-BE49-F238E27FC236}">
                  <a16:creationId xmlns:a16="http://schemas.microsoft.com/office/drawing/2014/main" id="{829715D2-FE2B-4466-A4EF-3820C825F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214" y="2045952"/>
              <a:ext cx="1365740" cy="101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8">
              <a:extLst>
                <a:ext uri="{FF2B5EF4-FFF2-40B4-BE49-F238E27FC236}">
                  <a16:creationId xmlns:a16="http://schemas.microsoft.com/office/drawing/2014/main" id="{9891CC7A-4A06-4EA7-9042-238E06F67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8341" y="1819160"/>
              <a:ext cx="1285854" cy="115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连接符 23">
              <a:extLst>
                <a:ext uri="{FF2B5EF4-FFF2-40B4-BE49-F238E27FC236}">
                  <a16:creationId xmlns:a16="http://schemas.microsoft.com/office/drawing/2014/main" id="{CA5BDF18-C5B8-414F-BA05-273634DA6218}"/>
                </a:ext>
              </a:extLst>
            </p:cNvPr>
            <p:cNvCxnSpPr/>
            <p:nvPr/>
          </p:nvCxnSpPr>
          <p:spPr bwMode="auto">
            <a:xfrm flipV="1">
              <a:off x="6628814" y="2610182"/>
              <a:ext cx="244453" cy="11595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54CF96D8-D144-43FC-9727-3EADEFF844BF}"/>
                </a:ext>
              </a:extLst>
            </p:cNvPr>
            <p:cNvCxnSpPr/>
            <p:nvPr/>
          </p:nvCxnSpPr>
          <p:spPr bwMode="auto">
            <a:xfrm flipV="1">
              <a:off x="7339950" y="2610182"/>
              <a:ext cx="352393" cy="7465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9DEDAD6-B565-40A5-8043-D2E3ABDD7485}"/>
                </a:ext>
              </a:extLst>
            </p:cNvPr>
            <p:cNvCxnSpPr/>
            <p:nvPr/>
          </p:nvCxnSpPr>
          <p:spPr bwMode="auto">
            <a:xfrm flipV="1">
              <a:off x="8843177" y="2435458"/>
              <a:ext cx="509542" cy="11913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2789" name="文本框 6">
              <a:extLst>
                <a:ext uri="{FF2B5EF4-FFF2-40B4-BE49-F238E27FC236}">
                  <a16:creationId xmlns:a16="http://schemas.microsoft.com/office/drawing/2014/main" id="{7ED240CB-0937-4107-86C5-111321159FB0}"/>
                </a:ext>
              </a:extLst>
            </p:cNvPr>
            <p:cNvSpPr txBox="1">
              <a:spLocks noChangeArrowheads="1"/>
            </p:cNvSpPr>
            <p:nvPr/>
          </p:nvSpPr>
          <p:spPr bwMode="auto">
            <a:xfrm>
              <a:off x="5852596" y="1907451"/>
              <a:ext cx="975591" cy="31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44">
                  <a:latin typeface="微软雅黑" panose="020B0503020204020204" pitchFamily="34" charset="-122"/>
                  <a:ea typeface="微软雅黑" panose="020B0503020204020204" pitchFamily="34" charset="-122"/>
                </a:rPr>
                <a:t>远程监控</a:t>
              </a:r>
            </a:p>
          </p:txBody>
        </p:sp>
      </p:grpSp>
      <p:grpSp>
        <p:nvGrpSpPr>
          <p:cNvPr id="12" name="组合 11">
            <a:extLst>
              <a:ext uri="{FF2B5EF4-FFF2-40B4-BE49-F238E27FC236}">
                <a16:creationId xmlns:a16="http://schemas.microsoft.com/office/drawing/2014/main" id="{8D1E62EF-5BAA-488D-B28C-E4D209ECE1F1}"/>
              </a:ext>
            </a:extLst>
          </p:cNvPr>
          <p:cNvGrpSpPr>
            <a:grpSpLocks/>
          </p:cNvGrpSpPr>
          <p:nvPr/>
        </p:nvGrpSpPr>
        <p:grpSpPr bwMode="auto">
          <a:xfrm>
            <a:off x="5908675" y="1394882"/>
            <a:ext cx="3738034" cy="1898242"/>
            <a:chOff x="5875134" y="4031320"/>
            <a:chExt cx="4206134" cy="2135532"/>
          </a:xfrm>
        </p:grpSpPr>
        <p:pic>
          <p:nvPicPr>
            <p:cNvPr id="32780" name="图片 3">
              <a:extLst>
                <a:ext uri="{FF2B5EF4-FFF2-40B4-BE49-F238E27FC236}">
                  <a16:creationId xmlns:a16="http://schemas.microsoft.com/office/drawing/2014/main" id="{791E73F2-73A4-4696-9D18-09512F3D09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75134" y="4031320"/>
              <a:ext cx="4206134"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文本框 26">
              <a:extLst>
                <a:ext uri="{FF2B5EF4-FFF2-40B4-BE49-F238E27FC236}">
                  <a16:creationId xmlns:a16="http://schemas.microsoft.com/office/drawing/2014/main" id="{E10CE1F6-5C3A-4A2F-83D2-4B51A57F1D8F}"/>
                </a:ext>
              </a:extLst>
            </p:cNvPr>
            <p:cNvSpPr txBox="1">
              <a:spLocks noChangeArrowheads="1"/>
            </p:cNvSpPr>
            <p:nvPr/>
          </p:nvSpPr>
          <p:spPr bwMode="auto">
            <a:xfrm>
              <a:off x="5907224" y="5632184"/>
              <a:ext cx="2439999" cy="53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44">
                  <a:latin typeface="微软雅黑" panose="020B0503020204020204" pitchFamily="34" charset="-122"/>
                  <a:ea typeface="微软雅黑" panose="020B0503020204020204" pitchFamily="34" charset="-122"/>
                </a:rPr>
                <a:t>全系标配</a:t>
              </a:r>
              <a:endParaRPr lang="en-US" altLang="zh-CN" sz="1244">
                <a:latin typeface="微软雅黑" panose="020B0503020204020204" pitchFamily="34" charset="-122"/>
                <a:ea typeface="微软雅黑" panose="020B0503020204020204" pitchFamily="34" charset="-122"/>
              </a:endParaRPr>
            </a:p>
            <a:p>
              <a:r>
                <a:rPr lang="zh-CN" altLang="en-US" sz="1244">
                  <a:latin typeface="微软雅黑" panose="020B0503020204020204" pitchFamily="34" charset="-122"/>
                  <a:ea typeface="微软雅黑" panose="020B0503020204020204" pitchFamily="34" charset="-122"/>
                </a:rPr>
                <a:t>西门子</a:t>
              </a:r>
              <a:r>
                <a:rPr lang="en-US" altLang="zh-CN" sz="1244">
                  <a:latin typeface="微软雅黑" panose="020B0503020204020204" pitchFamily="34" charset="-122"/>
                  <a:ea typeface="微软雅黑" panose="020B0503020204020204" pitchFamily="34" charset="-122"/>
                </a:rPr>
                <a:t>S7-1200</a:t>
              </a:r>
              <a:r>
                <a:rPr lang="zh-CN" altLang="en-US" sz="1244">
                  <a:latin typeface="微软雅黑" panose="020B0503020204020204" pitchFamily="34" charset="-122"/>
                  <a:ea typeface="微软雅黑" panose="020B0503020204020204" pitchFamily="34" charset="-122"/>
                </a:rPr>
                <a:t>系列</a:t>
              </a:r>
              <a:r>
                <a:rPr lang="en-US" altLang="zh-CN" sz="1244">
                  <a:latin typeface="微软雅黑" panose="020B0503020204020204" pitchFamily="34" charset="-122"/>
                  <a:ea typeface="微软雅黑" panose="020B0503020204020204" pitchFamily="34" charset="-122"/>
                </a:rPr>
                <a:t>PLC</a:t>
              </a:r>
              <a:endParaRPr lang="zh-CN" altLang="en-US" sz="1244">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47"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57"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58"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54" name="Rectangle 3"/>
          <p:cNvSpPr txBox="1">
            <a:spLocks noChangeArrowheads="1"/>
          </p:cNvSpPr>
          <p:nvPr/>
        </p:nvSpPr>
        <p:spPr bwMode="auto">
          <a:xfrm>
            <a:off x="-28575" y="285750"/>
            <a:ext cx="4857750"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2.3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产品优势特点</a:t>
            </a:r>
            <a:endParaRPr kumimoji="0" 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24581"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pic>
        <p:nvPicPr>
          <p:cNvPr id="26631" name="图片 22" descr="风机切面.png"/>
          <p:cNvPicPr>
            <a:picLocks noChangeAspect="1"/>
          </p:cNvPicPr>
          <p:nvPr/>
        </p:nvPicPr>
        <p:blipFill>
          <a:blip r:embed="rId2"/>
          <a:srcRect l="6377" r="16476"/>
          <a:stretch>
            <a:fillRect/>
          </a:stretch>
        </p:blipFill>
        <p:spPr>
          <a:xfrm rot="60000">
            <a:off x="3217863" y="2919413"/>
            <a:ext cx="3927475" cy="3600450"/>
          </a:xfrm>
          <a:prstGeom prst="rect">
            <a:avLst/>
          </a:prstGeom>
          <a:noFill/>
          <a:ln w="9525">
            <a:noFill/>
          </a:ln>
        </p:spPr>
      </p:pic>
      <p:sp>
        <p:nvSpPr>
          <p:cNvPr id="24" name="矩形 23"/>
          <p:cNvSpPr/>
          <p:nvPr/>
        </p:nvSpPr>
        <p:spPr>
          <a:xfrm flipV="1">
            <a:off x="542925" y="1885950"/>
            <a:ext cx="2928938"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marL="0" marR="0" lvl="0" indent="0" algn="ctr" defTabSz="10287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24585" name="日期占位符 29"/>
          <p:cNvSpPr txBox="1"/>
          <p:nvPr/>
        </p:nvSpPr>
        <p:spPr>
          <a:xfrm>
            <a:off x="236538" y="6886575"/>
            <a:ext cx="2520950" cy="179388"/>
          </a:xfrm>
          <a:prstGeom prst="rect">
            <a:avLst/>
          </a:prstGeom>
          <a:noFill/>
          <a:ln w="9525">
            <a:noFill/>
          </a:ln>
        </p:spPr>
        <p:txBody>
          <a:bodyPr lIns="102870" tIns="51435" rIns="102870" bIns="51435" anchor="ctr"/>
          <a:lstStyle/>
          <a:p>
            <a:pPr eaLnBrk="1" hangingPunct="1">
              <a:buFont typeface="Arial" panose="020B0604020202020204" pitchFamily="34" charset="0"/>
              <a:buNone/>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4586" name="灯片编号占位符 30"/>
          <p:cNvSpPr txBox="1"/>
          <p:nvPr/>
        </p:nvSpPr>
        <p:spPr>
          <a:xfrm>
            <a:off x="4165600" y="6815138"/>
            <a:ext cx="2520950" cy="287337"/>
          </a:xfrm>
          <a:prstGeom prst="rect">
            <a:avLst/>
          </a:prstGeom>
          <a:noFill/>
          <a:ln w="9525">
            <a:noFill/>
          </a:ln>
        </p:spPr>
        <p:txBody>
          <a:bodyPr/>
          <a:lstStyle/>
          <a:p>
            <a:pPr algn="ctr" eaLnBrk="1" hangingPunct="1">
              <a:buFont typeface="Arial" panose="020B0604020202020204" pitchFamily="34" charset="0"/>
              <a:buNone/>
            </a:pPr>
            <a:fld id="{9A0DB2DC-4C9A-4742-B13C-FB6460FD3503}" type="slidenum">
              <a:rPr lang="zh-CN" altLang="en-US" sz="1600" dirty="0">
                <a:solidFill>
                  <a:schemeClr val="bg1"/>
                </a:solidFill>
                <a:latin typeface="Calibri" panose="020F0502020204030204" pitchFamily="34" charset="0"/>
              </a:rPr>
              <a:t>22</a:t>
            </a:fld>
            <a:endParaRPr lang="zh-CN" altLang="en-US" sz="1600" dirty="0">
              <a:solidFill>
                <a:schemeClr val="bg1"/>
              </a:solidFill>
              <a:latin typeface="Calibri" panose="020F0502020204030204" pitchFamily="34" charset="0"/>
            </a:endParaRPr>
          </a:p>
        </p:txBody>
      </p:sp>
      <p:sp>
        <p:nvSpPr>
          <p:cNvPr id="62" name="矩形 61"/>
          <p:cNvSpPr/>
          <p:nvPr/>
        </p:nvSpPr>
        <p:spPr>
          <a:xfrm>
            <a:off x="504131" y="2160290"/>
            <a:ext cx="2520280" cy="1902059"/>
          </a:xfrm>
          <a:prstGeom prst="rect">
            <a:avLst/>
          </a:prstGeom>
          <a:ln w="12700">
            <a:gradFill flip="none" rotWithShape="1">
              <a:gsLst>
                <a:gs pos="0">
                  <a:srgbClr val="DDEBCF"/>
                </a:gs>
                <a:gs pos="50000">
                  <a:srgbClr val="9CB86E"/>
                </a:gs>
                <a:gs pos="100000">
                  <a:srgbClr val="156B13"/>
                </a:gs>
              </a:gsLst>
              <a:lin ang="13500000" scaled="1"/>
              <a:tileRect/>
            </a:gradFill>
          </a:ln>
        </p:spPr>
        <p:txBody>
          <a:bodyPr>
            <a:spAutoFit/>
          </a:bodyPr>
          <a:lstStyle/>
          <a:p>
            <a:pPr marL="285750" marR="0" lvl="0" indent="-285750" algn="l" defTabSz="1028700" rtl="0" eaLnBrk="1" fontAlgn="base" latinLnBrk="0" hangingPunct="1">
              <a:lnSpc>
                <a:spcPct val="140000"/>
              </a:lnSpc>
              <a:spcBef>
                <a:spcPts val="0"/>
              </a:spcBef>
              <a:spcAft>
                <a:spcPct val="0"/>
              </a:spcAft>
              <a:buClrTx/>
              <a:buSzTx/>
              <a:buFontTx/>
              <a:buNone/>
              <a:defRPr/>
            </a:pPr>
            <a:r>
              <a:rPr kumimoji="0" lang="zh-CN" altLang="en-US"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无油</a:t>
            </a:r>
            <a:endParaRPr kumimoji="0" lang="en-US" altLang="zh-CN"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主动式磁悬浮轴承</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无润滑油</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出风无油</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4" name="矩形 63"/>
          <p:cNvSpPr/>
          <p:nvPr/>
        </p:nvSpPr>
        <p:spPr>
          <a:xfrm>
            <a:off x="4032523" y="1080170"/>
            <a:ext cx="2571768" cy="1902059"/>
          </a:xfrm>
          <a:prstGeom prst="rect">
            <a:avLst/>
          </a:prstGeom>
          <a:ln w="12700">
            <a:gradFill flip="none" rotWithShape="1">
              <a:gsLst>
                <a:gs pos="0">
                  <a:srgbClr val="DDEBCF"/>
                </a:gs>
                <a:gs pos="50000">
                  <a:srgbClr val="9CB86E"/>
                </a:gs>
                <a:gs pos="100000">
                  <a:srgbClr val="156B13"/>
                </a:gs>
              </a:gsLst>
              <a:lin ang="13500000" scaled="1"/>
              <a:tileRect/>
            </a:gradFill>
          </a:ln>
        </p:spPr>
        <p:txBody>
          <a:bodyPr>
            <a:spAutoFit/>
          </a:bodyPr>
          <a:lstStyle/>
          <a:p>
            <a:pPr marL="285750" marR="0" lvl="0" indent="-285750" algn="l" defTabSz="1028700" rtl="0" eaLnBrk="1" fontAlgn="base" latinLnBrk="0" hangingPunct="1">
              <a:lnSpc>
                <a:spcPct val="140000"/>
              </a:lnSpc>
              <a:spcBef>
                <a:spcPts val="0"/>
              </a:spcBef>
              <a:spcAft>
                <a:spcPct val="0"/>
              </a:spcAft>
              <a:buClrTx/>
              <a:buSzTx/>
              <a:buFontTx/>
              <a:buNone/>
              <a:defRPr/>
            </a:pPr>
            <a:r>
              <a:rPr kumimoji="0" lang="zh-CN" altLang="en-US"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节能</a:t>
            </a:r>
            <a:endParaRPr kumimoji="0" lang="en-US" altLang="zh-CN"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高效离心叶轮</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高效永磁同步电机</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专用控制系统</a:t>
            </a:r>
          </a:p>
        </p:txBody>
      </p:sp>
      <p:sp>
        <p:nvSpPr>
          <p:cNvPr id="65" name="矩形 64"/>
          <p:cNvSpPr/>
          <p:nvPr/>
        </p:nvSpPr>
        <p:spPr>
          <a:xfrm>
            <a:off x="432122" y="4320529"/>
            <a:ext cx="2571768" cy="2332946"/>
          </a:xfrm>
          <a:prstGeom prst="rect">
            <a:avLst/>
          </a:prstGeom>
          <a:ln w="12700">
            <a:gradFill flip="none" rotWithShape="1">
              <a:gsLst>
                <a:gs pos="0">
                  <a:srgbClr val="DDEBCF"/>
                </a:gs>
                <a:gs pos="50000">
                  <a:srgbClr val="9CB86E"/>
                </a:gs>
                <a:gs pos="100000">
                  <a:srgbClr val="156B13"/>
                </a:gs>
              </a:gsLst>
              <a:lin ang="13500000" scaled="1"/>
              <a:tileRect/>
            </a:gradFill>
          </a:ln>
        </p:spPr>
        <p:txBody>
          <a:bodyPr>
            <a:spAutoFit/>
          </a:bodyPr>
          <a:lstStyle/>
          <a:p>
            <a:pPr marL="0" marR="0" lvl="0" indent="0" algn="l" defTabSz="1028700" rtl="0" eaLnBrk="1" fontAlgn="base" latinLnBrk="0" hangingPunct="1">
              <a:lnSpc>
                <a:spcPct val="140000"/>
              </a:lnSpc>
              <a:spcBef>
                <a:spcPts val="0"/>
              </a:spcBef>
              <a:spcAft>
                <a:spcPct val="0"/>
              </a:spcAft>
              <a:buClrTx/>
              <a:buSzTx/>
              <a:buFontTx/>
              <a:buNone/>
              <a:defRPr/>
            </a:pPr>
            <a:r>
              <a:rPr kumimoji="0" lang="zh-CN" altLang="en-US"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低噪音 低振动</a:t>
            </a:r>
            <a:endParaRPr kumimoji="0" lang="en-US" altLang="zh-CN"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无机械接触与摩擦</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内置消音装置</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噪音</a:t>
            </a:r>
            <a:r>
              <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80</a:t>
            </a: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分贝</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无需设备基础</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6" name="矩形 65"/>
          <p:cNvSpPr/>
          <p:nvPr/>
        </p:nvSpPr>
        <p:spPr>
          <a:xfrm>
            <a:off x="7543814" y="2243127"/>
            <a:ext cx="3071835" cy="1902059"/>
          </a:xfrm>
          <a:prstGeom prst="rect">
            <a:avLst/>
          </a:prstGeom>
          <a:ln w="12700">
            <a:gradFill flip="none" rotWithShape="1">
              <a:gsLst>
                <a:gs pos="0">
                  <a:srgbClr val="DDEBCF"/>
                </a:gs>
                <a:gs pos="50000">
                  <a:srgbClr val="9CB86E"/>
                </a:gs>
                <a:gs pos="100000">
                  <a:srgbClr val="156B13"/>
                </a:gs>
              </a:gsLst>
              <a:lin ang="13500000" scaled="1"/>
              <a:tileRect/>
            </a:gradFill>
          </a:ln>
        </p:spPr>
        <p:txBody>
          <a:bodyPr>
            <a:spAutoFit/>
          </a:bodyPr>
          <a:lstStyle/>
          <a:p>
            <a:pPr marL="0" marR="0" lvl="0" indent="0" algn="l" defTabSz="1028700" rtl="0" eaLnBrk="1" fontAlgn="base" latinLnBrk="0" hangingPunct="1">
              <a:lnSpc>
                <a:spcPct val="140000"/>
              </a:lnSpc>
              <a:spcBef>
                <a:spcPts val="0"/>
              </a:spcBef>
              <a:spcAft>
                <a:spcPct val="0"/>
              </a:spcAft>
              <a:buClrTx/>
              <a:buSzTx/>
              <a:buFontTx/>
              <a:buNone/>
              <a:defRPr/>
            </a:pPr>
            <a:r>
              <a:rPr kumimoji="0" lang="zh-CN" altLang="en-US"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易操作</a:t>
            </a:r>
            <a:endParaRPr kumimoji="0" lang="en-US" altLang="zh-CN"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集变频器、电机于一体</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自动开、关放空阀</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4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触摸屏按需求调节风量</a:t>
            </a:r>
          </a:p>
        </p:txBody>
      </p:sp>
      <p:sp>
        <p:nvSpPr>
          <p:cNvPr id="67" name="矩形 66"/>
          <p:cNvSpPr/>
          <p:nvPr/>
        </p:nvSpPr>
        <p:spPr>
          <a:xfrm>
            <a:off x="7543815" y="4362492"/>
            <a:ext cx="3071834" cy="1809726"/>
          </a:xfrm>
          <a:prstGeom prst="rect">
            <a:avLst/>
          </a:prstGeom>
          <a:ln w="12700">
            <a:gradFill flip="none" rotWithShape="1">
              <a:gsLst>
                <a:gs pos="0">
                  <a:srgbClr val="DDEBCF"/>
                </a:gs>
                <a:gs pos="50000">
                  <a:srgbClr val="9CB86E"/>
                </a:gs>
                <a:gs pos="100000">
                  <a:srgbClr val="156B13"/>
                </a:gs>
              </a:gsLst>
              <a:lin ang="13500000" scaled="1"/>
              <a:tileRect/>
            </a:gradFill>
          </a:ln>
        </p:spPr>
        <p:txBody>
          <a:bodyPr>
            <a:spAutoFit/>
          </a:bodyPr>
          <a:lstStyle/>
          <a:p>
            <a:pPr marL="0" marR="0" lvl="0" indent="0" algn="l" defTabSz="1028700" rtl="0" eaLnBrk="1" fontAlgn="base" latinLnBrk="0" hangingPunct="1">
              <a:lnSpc>
                <a:spcPct val="140000"/>
              </a:lnSpc>
              <a:spcBef>
                <a:spcPts val="0"/>
              </a:spcBef>
              <a:spcAft>
                <a:spcPct val="0"/>
              </a:spcAft>
              <a:buClrTx/>
              <a:buSzTx/>
              <a:buFontTx/>
              <a:buNone/>
              <a:defRPr/>
            </a:pPr>
            <a:r>
              <a:rPr kumimoji="0" lang="zh-CN" altLang="en-US"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易维护</a:t>
            </a:r>
            <a:endParaRPr kumimoji="0" lang="en-US" altLang="zh-CN" sz="24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3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无机械保养</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3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日常维护仅更换过滤器</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1028700" rtl="0" eaLnBrk="1" fontAlgn="base" latinLnBrk="0" hangingPunct="1">
              <a:lnSpc>
                <a:spcPct val="130000"/>
              </a:lnSpc>
              <a:spcBef>
                <a:spcPts val="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托管式远程监控系统</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8" name="矩形 67"/>
          <p:cNvSpPr/>
          <p:nvPr/>
        </p:nvSpPr>
        <p:spPr>
          <a:xfrm flipV="1">
            <a:off x="6972300" y="1885950"/>
            <a:ext cx="2928938"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marL="0" marR="0" lvl="0" indent="0" algn="ctr" defTabSz="10287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24603" name="灯片编号占位符 18"/>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22</a:t>
            </a:fld>
            <a:endParaRPr lang="en-US" alt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500"/>
                                        <p:tgtEl>
                                          <p:spTgt spid="266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3" presetClass="entr" presetSubtype="1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linds(horizontal)">
                                      <p:cBhvr>
                                        <p:cTn id="22" dur="500"/>
                                        <p:tgtEl>
                                          <p:spTgt spid="66"/>
                                        </p:tgtEl>
                                      </p:cBhvr>
                                    </p:animEffect>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linds(horizontal)">
                                      <p:cBhvr>
                                        <p:cTn id="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日期占位符 1"/>
          <p:cNvSpPr txBox="1">
            <a:spLocks noGrp="1"/>
          </p:cNvSpPr>
          <p:nvPr/>
        </p:nvSpPr>
        <p:spPr>
          <a:xfrm>
            <a:off x="539750" y="6673850"/>
            <a:ext cx="2520950" cy="384175"/>
          </a:xfrm>
          <a:prstGeom prst="rect">
            <a:avLst/>
          </a:prstGeom>
          <a:noFill/>
          <a:ln w="9525">
            <a:noFill/>
          </a:ln>
        </p:spPr>
        <p:txBody>
          <a:bodyPr lIns="102870" tIns="51435" rIns="102870" bIns="51435" anchor="ctr"/>
          <a:lstStyle/>
          <a:p>
            <a:pPr eaLnBrk="1" hangingPunct="1">
              <a:buFont typeface="Arial" panose="020B0604020202020204" pitchFamily="34" charset="0"/>
              <a:buNone/>
            </a:pPr>
            <a:fld id="{BB962C8B-B14F-4D97-AF65-F5344CB8AC3E}" type="datetime1">
              <a:rPr lang="zh-CN" altLang="en-US" sz="1400" dirty="0">
                <a:solidFill>
                  <a:srgbClr val="898989"/>
                </a:solidFill>
                <a:latin typeface="Calibri" panose="020F0502020204030204" pitchFamily="34" charset="0"/>
              </a:rPr>
              <a:t>2019/7/17</a:t>
            </a:fld>
            <a:endParaRPr lang="zh-CN" altLang="en-US" sz="1400" dirty="0">
              <a:solidFill>
                <a:srgbClr val="898989"/>
              </a:solidFill>
              <a:latin typeface="Calibri" panose="020F0502020204030204" pitchFamily="34" charset="0"/>
            </a:endParaRPr>
          </a:p>
        </p:txBody>
      </p:sp>
      <p:pic>
        <p:nvPicPr>
          <p:cNvPr id="25603" name="Picture 2" descr="http://www.xdgfj.com/img/3L22WC%E7%BD%97%E8%8C%A8%E9%BC%93%E9%A3%8E%E6%9C%BA.jpg"/>
          <p:cNvPicPr>
            <a:picLocks noChangeAspect="1"/>
          </p:cNvPicPr>
          <p:nvPr/>
        </p:nvPicPr>
        <p:blipFill>
          <a:blip r:embed="rId2"/>
          <a:stretch>
            <a:fillRect/>
          </a:stretch>
        </p:blipFill>
        <p:spPr>
          <a:xfrm>
            <a:off x="252413" y="3525838"/>
            <a:ext cx="2058987" cy="2174875"/>
          </a:xfrm>
          <a:prstGeom prst="rect">
            <a:avLst/>
          </a:prstGeom>
          <a:noFill/>
          <a:ln w="9525">
            <a:noFill/>
          </a:ln>
        </p:spPr>
      </p:pic>
      <p:pic>
        <p:nvPicPr>
          <p:cNvPr id="25604" name="Picture 4" descr="C:\Users\djy\Desktop\多级离心鼓风机.JPG"/>
          <p:cNvPicPr>
            <a:picLocks noChangeAspect="1"/>
          </p:cNvPicPr>
          <p:nvPr/>
        </p:nvPicPr>
        <p:blipFill>
          <a:blip r:embed="rId3"/>
          <a:stretch>
            <a:fillRect/>
          </a:stretch>
        </p:blipFill>
        <p:spPr>
          <a:xfrm>
            <a:off x="2447925" y="3451225"/>
            <a:ext cx="2128838" cy="1724025"/>
          </a:xfrm>
          <a:prstGeom prst="rect">
            <a:avLst/>
          </a:prstGeom>
          <a:noFill/>
          <a:ln w="9525">
            <a:noFill/>
          </a:ln>
        </p:spPr>
      </p:pic>
      <p:pic>
        <p:nvPicPr>
          <p:cNvPr id="25605" name="Picture 3"/>
          <p:cNvPicPr>
            <a:picLocks noChangeAspect="1"/>
          </p:cNvPicPr>
          <p:nvPr/>
        </p:nvPicPr>
        <p:blipFill>
          <a:blip r:embed="rId4"/>
          <a:stretch>
            <a:fillRect/>
          </a:stretch>
        </p:blipFill>
        <p:spPr>
          <a:xfrm>
            <a:off x="4894263" y="2774950"/>
            <a:ext cx="2378075" cy="1800225"/>
          </a:xfrm>
          <a:prstGeom prst="rect">
            <a:avLst/>
          </a:prstGeom>
          <a:noFill/>
          <a:ln w="9525">
            <a:noFill/>
          </a:ln>
        </p:spPr>
      </p:pic>
      <p:pic>
        <p:nvPicPr>
          <p:cNvPr id="31750" name="图片 19" descr="C:\Users\sony\Desktop\污水厂.PNG"/>
          <p:cNvPicPr>
            <a:picLocks noChangeAspect="1" noChangeArrowheads="1"/>
          </p:cNvPicPr>
          <p:nvPr/>
        </p:nvPicPr>
        <p:blipFill>
          <a:blip r:embed="rId5"/>
          <a:srcRect/>
          <a:stretch>
            <a:fillRect/>
          </a:stretch>
        </p:blipFill>
        <p:spPr bwMode="auto">
          <a:xfrm>
            <a:off x="7762875" y="1574800"/>
            <a:ext cx="2363788" cy="2325688"/>
          </a:xfrm>
          <a:prstGeom prst="rect">
            <a:avLst/>
          </a:prstGeom>
          <a:noFill/>
          <a:ln w="38100" cap="sq">
            <a:solidFill>
              <a:srgbClr val="00B050"/>
            </a:solidFill>
            <a:miter lim="800000"/>
            <a:headEnd/>
            <a:tailEnd/>
          </a:ln>
          <a:effectLst>
            <a:outerShdw dist="38100" dir="2700000" algn="ctr" rotWithShape="0">
              <a:srgbClr val="000000">
                <a:alpha val="28998"/>
              </a:srgbClr>
            </a:outerShdw>
          </a:effectLst>
        </p:spPr>
      </p:pic>
      <p:sp>
        <p:nvSpPr>
          <p:cNvPr id="25607" name="椭圆 39"/>
          <p:cNvSpPr/>
          <p:nvPr/>
        </p:nvSpPr>
        <p:spPr>
          <a:xfrm>
            <a:off x="168275" y="1350963"/>
            <a:ext cx="4641850" cy="1049337"/>
          </a:xfrm>
          <a:prstGeom prst="ellipse">
            <a:avLst/>
          </a:prstGeom>
          <a:solidFill>
            <a:schemeClr val="accent1"/>
          </a:solidFill>
          <a:ln w="25400" cap="flat" cmpd="sng">
            <a:solidFill>
              <a:srgbClr val="385D8A"/>
            </a:solidFill>
            <a:prstDash val="solid"/>
            <a:headEnd type="none" w="med" len="med"/>
            <a:tailEnd type="none" w="med" len="med"/>
          </a:ln>
        </p:spPr>
        <p:txBody>
          <a:bodyPr lIns="102870" tIns="51435" rIns="102870" bIns="51435" anchor="ctr"/>
          <a:lstStyle/>
          <a:p>
            <a:pPr algn="ctr" eaLnBrk="1" hangingPunct="1">
              <a:buFont typeface="Arial" panose="020B0604020202020204" pitchFamily="34" charset="0"/>
              <a:buNone/>
            </a:pPr>
            <a:r>
              <a:rPr lang="zh-CN" altLang="en-US" sz="2300" b="1" dirty="0">
                <a:solidFill>
                  <a:srgbClr val="FFFF00"/>
                </a:solidFill>
                <a:latin typeface="Calibri" panose="020F0502020204030204" pitchFamily="34" charset="0"/>
              </a:rPr>
              <a:t>高效鼓风机的发展历程</a:t>
            </a:r>
          </a:p>
        </p:txBody>
      </p:sp>
      <p:sp>
        <p:nvSpPr>
          <p:cNvPr id="25608" name="右箭头 41"/>
          <p:cNvSpPr/>
          <p:nvPr/>
        </p:nvSpPr>
        <p:spPr>
          <a:xfrm rot="-1144395">
            <a:off x="4951413" y="1211263"/>
            <a:ext cx="1855787" cy="600075"/>
          </a:xfrm>
          <a:prstGeom prst="rightArrow">
            <a:avLst>
              <a:gd name="adj1" fmla="val 50000"/>
              <a:gd name="adj2" fmla="val 61808"/>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sp>
        <p:nvSpPr>
          <p:cNvPr id="25609" name="立方体 42"/>
          <p:cNvSpPr/>
          <p:nvPr/>
        </p:nvSpPr>
        <p:spPr>
          <a:xfrm>
            <a:off x="252413" y="5700713"/>
            <a:ext cx="2279650" cy="674687"/>
          </a:xfrm>
          <a:prstGeom prst="cube">
            <a:avLst>
              <a:gd name="adj" fmla="val 25000"/>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buFont typeface="Arial" panose="020B0604020202020204" pitchFamily="34" charset="0"/>
              <a:buNone/>
            </a:pPr>
            <a:r>
              <a:rPr lang="zh-CN" altLang="en-US" dirty="0">
                <a:solidFill>
                  <a:srgbClr val="FFFFFF"/>
                </a:solidFill>
                <a:latin typeface="Calibri" panose="020F0502020204030204" pitchFamily="34" charset="0"/>
              </a:rPr>
              <a:t>罗茨风机</a:t>
            </a:r>
          </a:p>
        </p:txBody>
      </p:sp>
      <p:sp>
        <p:nvSpPr>
          <p:cNvPr id="25610" name="立方体 43"/>
          <p:cNvSpPr/>
          <p:nvPr/>
        </p:nvSpPr>
        <p:spPr>
          <a:xfrm>
            <a:off x="2362200" y="5251450"/>
            <a:ext cx="2786063" cy="1123950"/>
          </a:xfrm>
          <a:prstGeom prst="cube">
            <a:avLst>
              <a:gd name="adj" fmla="val 25000"/>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buFont typeface="Arial" panose="020B0604020202020204" pitchFamily="34" charset="0"/>
              <a:buNone/>
            </a:pPr>
            <a:r>
              <a:rPr lang="zh-CN" altLang="en-US" dirty="0">
                <a:solidFill>
                  <a:srgbClr val="FFFFFF"/>
                </a:solidFill>
                <a:latin typeface="Calibri" panose="020F0502020204030204" pitchFamily="34" charset="0"/>
              </a:rPr>
              <a:t>多级离心风机</a:t>
            </a:r>
          </a:p>
        </p:txBody>
      </p:sp>
      <p:sp>
        <p:nvSpPr>
          <p:cNvPr id="25611" name="立方体 44"/>
          <p:cNvSpPr/>
          <p:nvPr/>
        </p:nvSpPr>
        <p:spPr>
          <a:xfrm>
            <a:off x="4810125" y="4575175"/>
            <a:ext cx="2868613" cy="1800225"/>
          </a:xfrm>
          <a:prstGeom prst="cube">
            <a:avLst>
              <a:gd name="adj" fmla="val 25000"/>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buFont typeface="Arial" panose="020B0604020202020204" pitchFamily="34" charset="0"/>
              <a:buNone/>
            </a:pPr>
            <a:r>
              <a:rPr lang="zh-CN" altLang="en-US" dirty="0">
                <a:solidFill>
                  <a:srgbClr val="FFFFFF"/>
                </a:solidFill>
                <a:latin typeface="Calibri" panose="020F0502020204030204" pitchFamily="34" charset="0"/>
              </a:rPr>
              <a:t>单级离心风机</a:t>
            </a:r>
          </a:p>
        </p:txBody>
      </p:sp>
      <p:sp>
        <p:nvSpPr>
          <p:cNvPr id="25612" name="立方体 45"/>
          <p:cNvSpPr/>
          <p:nvPr/>
        </p:nvSpPr>
        <p:spPr>
          <a:xfrm>
            <a:off x="7172325" y="4051300"/>
            <a:ext cx="3038475" cy="2324100"/>
          </a:xfrm>
          <a:prstGeom prst="cube">
            <a:avLst>
              <a:gd name="adj" fmla="val 25000"/>
            </a:avLst>
          </a:prstGeom>
          <a:solidFill>
            <a:schemeClr val="accent1"/>
          </a:solidFill>
          <a:ln w="25400" cap="flat" cmpd="sng">
            <a:solidFill>
              <a:srgbClr val="385D8A"/>
            </a:solidFill>
            <a:prstDash val="solid"/>
            <a:miter/>
            <a:headEnd type="none" w="med" len="med"/>
            <a:tailEnd type="none" w="med" len="med"/>
          </a:ln>
        </p:spPr>
        <p:txBody>
          <a:bodyPr lIns="102870" tIns="51435" rIns="102870" bIns="51435" anchor="ctr"/>
          <a:lstStyle/>
          <a:p>
            <a:pPr algn="ctr" eaLnBrk="1" hangingPunct="1">
              <a:buFont typeface="Arial" panose="020B0604020202020204" pitchFamily="34" charset="0"/>
              <a:buNone/>
            </a:pPr>
            <a:r>
              <a:rPr lang="zh-CN" altLang="en-US" dirty="0">
                <a:solidFill>
                  <a:srgbClr val="FFFFFF"/>
                </a:solidFill>
                <a:latin typeface="Calibri" panose="020F0502020204030204" pitchFamily="34" charset="0"/>
              </a:rPr>
              <a:t>磁悬浮离心风机</a:t>
            </a:r>
          </a:p>
        </p:txBody>
      </p:sp>
      <p:grpSp>
        <p:nvGrpSpPr>
          <p:cNvPr id="2" name="Group 2"/>
          <p:cNvGrpSpPr/>
          <p:nvPr/>
        </p:nvGrpSpPr>
        <p:grpSpPr bwMode="auto">
          <a:xfrm>
            <a:off x="0" y="314302"/>
            <a:ext cx="5500050" cy="585355"/>
            <a:chOff x="-157506" y="-24246"/>
            <a:chExt cx="8658596" cy="1024378"/>
          </a:xfrm>
          <a:solidFill>
            <a:srgbClr val="00B050"/>
          </a:solidFill>
        </p:grpSpPr>
        <p:sp>
          <p:nvSpPr>
            <p:cNvPr id="14" name="직사각형 15"/>
            <p:cNvSpPr>
              <a:spLocks noChangeArrowheads="1"/>
            </p:cNvSpPr>
            <p:nvPr/>
          </p:nvSpPr>
          <p:spPr bwMode="auto">
            <a:xfrm>
              <a:off x="-157506" y="-24246"/>
              <a:ext cx="8072709" cy="1000132"/>
            </a:xfrm>
            <a:prstGeom prst="rect">
              <a:avLst/>
            </a:prstGeom>
            <a:grpFill/>
            <a:ln w="25400" cmpd="sng">
              <a:solidFill>
                <a:srgbClr val="00B050"/>
              </a:solidFill>
              <a:miter lim="800000"/>
            </a:ln>
          </p:spPr>
          <p:txBody>
            <a:bodyPr anchor="ctr"/>
            <a:lstStyle/>
            <a:p>
              <a:pPr marL="0" marR="0" lvl="0" indent="0" algn="l" defTabSz="1028700" rtl="0" eaLnBrk="1" fontAlgn="base"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chemeClr val="bg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2.4</a:t>
              </a:r>
              <a:r>
                <a:rPr kumimoji="0" lang="zh-CN" altLang="en-US" sz="2800" b="0" i="0" u="none" strike="noStrike" kern="1200" cap="none" spc="0" normalizeH="0" baseline="0" noProof="0" dirty="0">
                  <a:ln>
                    <a:noFill/>
                  </a:ln>
                  <a:solidFill>
                    <a:schemeClr val="bg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风机能效比较</a:t>
              </a:r>
              <a:endParaRPr kumimoji="0" lang="ko-KR" altLang="en-US" sz="2800" b="0" i="0" u="none" strike="noStrike" kern="1200" cap="none" spc="0" normalizeH="0" baseline="0" noProof="0" dirty="0">
                <a:ln>
                  <a:noFill/>
                </a:ln>
                <a:solidFill>
                  <a:schemeClr val="bg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endParaRPr>
            </a:p>
          </p:txBody>
        </p:sp>
        <p:sp>
          <p:nvSpPr>
            <p:cNvPr id="15"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Tree>
  </p:cSld>
  <p:clrMapOvr>
    <a:masterClrMapping/>
  </p:clrMapOvr>
  <p:transition>
    <p:newsfla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57"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58"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54" name="Rectangle 3"/>
          <p:cNvSpPr txBox="1">
            <a:spLocks noChangeArrowheads="1"/>
          </p:cNvSpPr>
          <p:nvPr/>
        </p:nvSpPr>
        <p:spPr bwMode="auto">
          <a:xfrm>
            <a:off x="-28575" y="285750"/>
            <a:ext cx="4319588"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2.5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风机能效比较</a:t>
            </a:r>
            <a:endParaRPr kumimoji="0" 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030"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031" name="灯片编号占位符 14"/>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24</a:t>
            </a:fld>
            <a:endParaRPr lang="en-US" altLang="en-US" sz="1600" dirty="0">
              <a:solidFill>
                <a:schemeClr val="bg1"/>
              </a:solidFill>
            </a:endParaRPr>
          </a:p>
        </p:txBody>
      </p:sp>
      <p:graphicFrame>
        <p:nvGraphicFramePr>
          <p:cNvPr id="1026" name="内容占位符 20"/>
          <p:cNvGraphicFramePr>
            <a:graphicFrameLocks noGrp="1"/>
          </p:cNvGraphicFramePr>
          <p:nvPr>
            <p:ph idx="1"/>
          </p:nvPr>
        </p:nvGraphicFramePr>
        <p:xfrm>
          <a:off x="0" y="936625"/>
          <a:ext cx="6553200" cy="4103688"/>
        </p:xfrm>
        <a:graphic>
          <a:graphicData uri="http://schemas.openxmlformats.org/presentationml/2006/ole">
            <mc:AlternateContent xmlns:mc="http://schemas.openxmlformats.org/markup-compatibility/2006">
              <mc:Choice xmlns:v="urn:schemas-microsoft-com:vml" Requires="v">
                <p:oleObj spid="_x0000_s3090" r:id="rId3" imgW="6553200" imgH="4102735" progId="Excel.Chart.8">
                  <p:embed/>
                </p:oleObj>
              </mc:Choice>
              <mc:Fallback>
                <p:oleObj r:id="rId3" imgW="6553200" imgH="4102735" progId="Excel.Chart.8">
                  <p:embed/>
                  <p:pic>
                    <p:nvPicPr>
                      <p:cNvPr id="0" name="图片 3075"/>
                      <p:cNvPicPr/>
                      <p:nvPr/>
                    </p:nvPicPr>
                    <p:blipFill>
                      <a:blip r:embed="rId4"/>
                      <a:srcRect/>
                      <a:stretch>
                        <a:fillRect/>
                      </a:stretch>
                    </p:blipFill>
                    <p:spPr>
                      <a:xfrm>
                        <a:off x="0" y="936625"/>
                        <a:ext cx="6553200" cy="4103688"/>
                      </a:xfrm>
                      <a:prstGeom prst="rect">
                        <a:avLst/>
                      </a:prstGeom>
                      <a:noFill/>
                      <a:ln w="38100">
                        <a:miter/>
                      </a:ln>
                    </p:spPr>
                  </p:pic>
                </p:oleObj>
              </mc:Fallback>
            </mc:AlternateContent>
          </a:graphicData>
        </a:graphic>
      </p:graphicFrame>
      <p:pic>
        <p:nvPicPr>
          <p:cNvPr id="1032" name="图片 70" descr="商务小人-Best.jpg"/>
          <p:cNvPicPr>
            <a:picLocks noChangeAspect="1"/>
          </p:cNvPicPr>
          <p:nvPr/>
        </p:nvPicPr>
        <p:blipFill>
          <a:blip r:embed="rId5"/>
          <a:srcRect l="6596" t="7341" r="11557" b="8333"/>
          <a:stretch>
            <a:fillRect/>
          </a:stretch>
        </p:blipFill>
        <p:spPr>
          <a:xfrm>
            <a:off x="431800" y="4752975"/>
            <a:ext cx="1071563" cy="1379538"/>
          </a:xfrm>
          <a:prstGeom prst="rect">
            <a:avLst/>
          </a:prstGeom>
          <a:noFill/>
          <a:ln w="9525">
            <a:noFill/>
          </a:ln>
        </p:spPr>
      </p:pic>
      <p:sp>
        <p:nvSpPr>
          <p:cNvPr id="13" name="矩形 12"/>
          <p:cNvSpPr/>
          <p:nvPr/>
        </p:nvSpPr>
        <p:spPr>
          <a:xfrm>
            <a:off x="7200874" y="216073"/>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1034" name="Text Box 4"/>
          <p:cNvSpPr txBox="1"/>
          <p:nvPr/>
        </p:nvSpPr>
        <p:spPr>
          <a:xfrm>
            <a:off x="7488238" y="2016125"/>
            <a:ext cx="3025775" cy="1211263"/>
          </a:xfrm>
          <a:prstGeom prst="rect">
            <a:avLst/>
          </a:prstGeom>
          <a:solidFill>
            <a:srgbClr val="8EB4E3"/>
          </a:solidFill>
          <a:ln w="9525">
            <a:noFill/>
          </a:ln>
        </p:spPr>
        <p:txBody>
          <a:bodyPr lIns="102870" tIns="51435" rIns="102870" bIns="51435">
            <a:spAutoFit/>
          </a:bodyPr>
          <a:lstStyle/>
          <a:p>
            <a:pPr eaLnBrk="1" hangingPunct="1">
              <a:buFont typeface="Arial" panose="020B0604020202020204" pitchFamily="34" charset="0"/>
              <a:buChar char="•"/>
            </a:pPr>
            <a:r>
              <a:rPr lang="zh-CN" altLang="en-US" sz="3600" b="1" dirty="0">
                <a:solidFill>
                  <a:schemeClr val="bg1"/>
                </a:solidFill>
                <a:latin typeface="Calibri" panose="020F0502020204030204" pitchFamily="34" charset="0"/>
                <a:ea typeface="楷体" panose="02010609060101010101" pitchFamily="49" charset="-122"/>
              </a:rPr>
              <a:t>可调节参数</a:t>
            </a:r>
            <a:endParaRPr lang="en-US" altLang="zh-CN" sz="3600" b="1" dirty="0">
              <a:solidFill>
                <a:schemeClr val="bg1"/>
              </a:solidFill>
              <a:latin typeface="Calibri" panose="020F0502020204030204" pitchFamily="34" charset="0"/>
              <a:ea typeface="楷体" panose="02010609060101010101" pitchFamily="49" charset="-122"/>
            </a:endParaRPr>
          </a:p>
          <a:p>
            <a:pPr eaLnBrk="1" hangingPunct="1">
              <a:buFont typeface="Arial" panose="020B0604020202020204" pitchFamily="34" charset="0"/>
              <a:buChar char="•"/>
            </a:pPr>
            <a:r>
              <a:rPr lang="zh-CN" altLang="en-US" sz="3600" b="1" dirty="0">
                <a:solidFill>
                  <a:schemeClr val="bg1"/>
                </a:solidFill>
                <a:latin typeface="Calibri" panose="020F0502020204030204" pitchFamily="34" charset="0"/>
                <a:ea typeface="楷体" panose="02010609060101010101" pitchFamily="49" charset="-122"/>
              </a:rPr>
              <a:t>动态负荷</a:t>
            </a:r>
            <a:endParaRPr lang="en-US" altLang="zh-CN" sz="3600" b="1" dirty="0">
              <a:solidFill>
                <a:schemeClr val="bg1"/>
              </a:solidFill>
              <a:latin typeface="Calibri" panose="020F0502020204030204" pitchFamily="34" charset="0"/>
              <a:ea typeface="楷体" panose="02010609060101010101" pitchFamily="49" charset="-122"/>
            </a:endParaRPr>
          </a:p>
        </p:txBody>
      </p:sp>
      <p:pic>
        <p:nvPicPr>
          <p:cNvPr id="1035" name="Picture 1" descr="C:\Users\fuanqiang\Desktop\微信截图_20170626130916.png"/>
          <p:cNvPicPr>
            <a:picLocks noChangeAspect="1"/>
          </p:cNvPicPr>
          <p:nvPr/>
        </p:nvPicPr>
        <p:blipFill>
          <a:blip r:embed="rId6"/>
          <a:stretch>
            <a:fillRect/>
          </a:stretch>
        </p:blipFill>
        <p:spPr>
          <a:xfrm>
            <a:off x="6043613" y="3314700"/>
            <a:ext cx="4621212" cy="3197225"/>
          </a:xfrm>
          <a:prstGeom prst="rect">
            <a:avLst/>
          </a:prstGeom>
          <a:noFill/>
          <a:ln w="9525">
            <a:noFill/>
          </a:ln>
        </p:spPr>
      </p:pic>
      <p:sp>
        <p:nvSpPr>
          <p:cNvPr id="20" name="流程图: 联系 19"/>
          <p:cNvSpPr/>
          <p:nvPr/>
        </p:nvSpPr>
        <p:spPr>
          <a:xfrm>
            <a:off x="9258300" y="4243388"/>
            <a:ext cx="144463" cy="144463"/>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2.6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风机规格型号</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0725"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30727"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25</a:t>
            </a:fld>
            <a:endParaRPr lang="en-US" altLang="en-US" sz="1600" dirty="0">
              <a:solidFill>
                <a:schemeClr val="bg1"/>
              </a:solidFill>
            </a:endParaRPr>
          </a:p>
        </p:txBody>
      </p:sp>
      <p:pic>
        <p:nvPicPr>
          <p:cNvPr id="4" name="图片 3">
            <a:extLst>
              <a:ext uri="{FF2B5EF4-FFF2-40B4-BE49-F238E27FC236}">
                <a16:creationId xmlns:a16="http://schemas.microsoft.com/office/drawing/2014/main" id="{D414224F-3740-40F2-9642-9A98ED28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38" y="1080173"/>
            <a:ext cx="10207710" cy="557797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44450"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2. </a:t>
            </a:r>
            <a:r>
              <a:rPr lang="en-US" altLang="zh-CN"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7</a:t>
            </a: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工作环境</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1749" name="日期占位符 11"/>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750"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26</a:t>
            </a:fld>
            <a:endParaRPr lang="en-US" altLang="en-US" sz="1600" dirty="0">
              <a:solidFill>
                <a:schemeClr val="bg1"/>
              </a:solidFill>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graphicFrame>
        <p:nvGraphicFramePr>
          <p:cNvPr id="20" name="表格 19"/>
          <p:cNvGraphicFramePr>
            <a:graphicFrameLocks noGrp="1"/>
          </p:cNvGraphicFramePr>
          <p:nvPr>
            <p:extLst>
              <p:ext uri="{D42A27DB-BD31-4B8C-83A1-F6EECF244321}">
                <p14:modId xmlns:p14="http://schemas.microsoft.com/office/powerpoint/2010/main" val="4285663388"/>
              </p:ext>
            </p:extLst>
          </p:nvPr>
        </p:nvGraphicFramePr>
        <p:xfrm>
          <a:off x="214346" y="1440215"/>
          <a:ext cx="10010865" cy="4125971"/>
        </p:xfrm>
        <a:graphic>
          <a:graphicData uri="http://schemas.openxmlformats.org/drawingml/2006/table">
            <a:tbl>
              <a:tblPr firstRow="1" bandRow="1">
                <a:tableStyleId>{5C22544A-7EE6-4342-B048-85BDC9FD1C3A}</a:tableStyleId>
              </a:tblPr>
              <a:tblGrid>
                <a:gridCol w="3336955">
                  <a:extLst>
                    <a:ext uri="{9D8B030D-6E8A-4147-A177-3AD203B41FA5}">
                      <a16:colId xmlns:a16="http://schemas.microsoft.com/office/drawing/2014/main" val="20000"/>
                    </a:ext>
                  </a:extLst>
                </a:gridCol>
                <a:gridCol w="2785478">
                  <a:extLst>
                    <a:ext uri="{9D8B030D-6E8A-4147-A177-3AD203B41FA5}">
                      <a16:colId xmlns:a16="http://schemas.microsoft.com/office/drawing/2014/main" val="20001"/>
                    </a:ext>
                  </a:extLst>
                </a:gridCol>
                <a:gridCol w="3888432">
                  <a:extLst>
                    <a:ext uri="{9D8B030D-6E8A-4147-A177-3AD203B41FA5}">
                      <a16:colId xmlns:a16="http://schemas.microsoft.com/office/drawing/2014/main" val="20002"/>
                    </a:ext>
                  </a:extLst>
                </a:gridCol>
              </a:tblGrid>
              <a:tr h="506607">
                <a:tc>
                  <a:txBody>
                    <a:bodyPr/>
                    <a:lstStyle/>
                    <a:p>
                      <a:pPr algn="ctr"/>
                      <a:r>
                        <a:rPr lang="zh-CN" altLang="en-US" sz="2500" dirty="0"/>
                        <a:t>项目</a:t>
                      </a:r>
                    </a:p>
                  </a:txBody>
                  <a:tcPr marL="118318" marR="118318" marT="63326" marB="63326"/>
                </a:tc>
                <a:tc>
                  <a:txBody>
                    <a:bodyPr/>
                    <a:lstStyle/>
                    <a:p>
                      <a:pPr algn="ctr"/>
                      <a:r>
                        <a:rPr lang="zh-CN" altLang="en-US" sz="2500" dirty="0"/>
                        <a:t>参数</a:t>
                      </a:r>
                    </a:p>
                  </a:txBody>
                  <a:tcPr marL="118318" marR="118318" marT="63326" marB="63326"/>
                </a:tc>
                <a:tc>
                  <a:txBody>
                    <a:bodyPr/>
                    <a:lstStyle/>
                    <a:p>
                      <a:pPr algn="ctr"/>
                      <a:r>
                        <a:rPr lang="zh-CN" altLang="en-US" sz="2500" dirty="0"/>
                        <a:t>备注</a:t>
                      </a:r>
                    </a:p>
                  </a:txBody>
                  <a:tcPr marL="118318" marR="118318" marT="63326" marB="63326"/>
                </a:tc>
                <a:extLst>
                  <a:ext uri="{0D108BD9-81ED-4DB2-BD59-A6C34878D82A}">
                    <a16:rowId xmlns:a16="http://schemas.microsoft.com/office/drawing/2014/main" val="10000"/>
                  </a:ext>
                </a:extLst>
              </a:tr>
              <a:tr h="513643">
                <a:tc>
                  <a:txBody>
                    <a:bodyPr/>
                    <a:lstStyle/>
                    <a:p>
                      <a:r>
                        <a:rPr lang="zh-CN" altLang="en-US" sz="2500" b="1" dirty="0"/>
                        <a:t>电源</a:t>
                      </a:r>
                    </a:p>
                  </a:txBody>
                  <a:tcPr marL="118318" marR="118318" marT="63326" marB="63326"/>
                </a:tc>
                <a:tc>
                  <a:txBody>
                    <a:bodyPr/>
                    <a:lstStyle/>
                    <a:p>
                      <a:pPr algn="l"/>
                      <a:r>
                        <a:rPr lang="en-US" altLang="zh-CN" sz="2500" dirty="0"/>
                        <a:t>380V</a:t>
                      </a:r>
                      <a:r>
                        <a:rPr lang="zh-CN" altLang="en-US" sz="2500" dirty="0"/>
                        <a:t>，</a:t>
                      </a:r>
                      <a:r>
                        <a:rPr lang="en-US" altLang="zh-CN" sz="2500" dirty="0"/>
                        <a:t>50Hz</a:t>
                      </a:r>
                      <a:endParaRPr lang="zh-CN" altLang="en-US" sz="2500" dirty="0"/>
                    </a:p>
                  </a:txBody>
                  <a:tcPr marL="118318" marR="118318" marT="63326" marB="63326"/>
                </a:tc>
                <a:tc>
                  <a:txBody>
                    <a:bodyPr/>
                    <a:lstStyle/>
                    <a:p>
                      <a:pPr algn="l"/>
                      <a:endParaRPr lang="zh-CN" altLang="en-US" sz="2500"/>
                    </a:p>
                  </a:txBody>
                  <a:tcPr marL="118318" marR="118318" marT="63326" marB="63326"/>
                </a:tc>
                <a:extLst>
                  <a:ext uri="{0D108BD9-81ED-4DB2-BD59-A6C34878D82A}">
                    <a16:rowId xmlns:a16="http://schemas.microsoft.com/office/drawing/2014/main" val="10001"/>
                  </a:ext>
                </a:extLst>
              </a:tr>
              <a:tr h="513643">
                <a:tc>
                  <a:txBody>
                    <a:bodyPr/>
                    <a:lstStyle/>
                    <a:p>
                      <a:r>
                        <a:rPr lang="zh-CN" altLang="en-US" sz="2500" b="1" dirty="0"/>
                        <a:t>设备基础</a:t>
                      </a:r>
                    </a:p>
                  </a:txBody>
                  <a:tcPr marL="118318" marR="118318" marT="63326" marB="63326"/>
                </a:tc>
                <a:tc>
                  <a:txBody>
                    <a:bodyPr/>
                    <a:lstStyle/>
                    <a:p>
                      <a:pPr algn="l"/>
                      <a:r>
                        <a:rPr lang="zh-CN" altLang="en-US" sz="2500" dirty="0"/>
                        <a:t>水平地面</a:t>
                      </a:r>
                    </a:p>
                  </a:txBody>
                  <a:tcPr marL="118318" marR="118318" marT="63326" marB="63326"/>
                </a:tc>
                <a:tc>
                  <a:txBody>
                    <a:bodyPr/>
                    <a:lstStyle/>
                    <a:p>
                      <a:pPr algn="l"/>
                      <a:r>
                        <a:rPr lang="zh-CN" altLang="en-US" sz="2500" dirty="0"/>
                        <a:t>无需设备基础</a:t>
                      </a:r>
                    </a:p>
                  </a:txBody>
                  <a:tcPr marL="118318" marR="118318" marT="63326" marB="63326"/>
                </a:tc>
                <a:extLst>
                  <a:ext uri="{0D108BD9-81ED-4DB2-BD59-A6C34878D82A}">
                    <a16:rowId xmlns:a16="http://schemas.microsoft.com/office/drawing/2014/main" val="10002"/>
                  </a:ext>
                </a:extLst>
              </a:tr>
              <a:tr h="513643">
                <a:tc>
                  <a:txBody>
                    <a:bodyPr/>
                    <a:lstStyle/>
                    <a:p>
                      <a:r>
                        <a:rPr lang="zh-CN" altLang="en-US" sz="2500" b="1" dirty="0"/>
                        <a:t>环境温度</a:t>
                      </a:r>
                    </a:p>
                  </a:txBody>
                  <a:tcPr marL="118318" marR="118318" marT="63326" marB="63326"/>
                </a:tc>
                <a:tc>
                  <a:txBody>
                    <a:bodyPr/>
                    <a:lstStyle/>
                    <a:p>
                      <a:pPr marL="0" algn="l" defTabSz="1028700" rtl="0" eaLnBrk="1" latinLnBrk="0" hangingPunct="1"/>
                      <a:r>
                        <a:rPr lang="en-US" altLang="zh-CN" sz="2500" kern="1200" dirty="0">
                          <a:solidFill>
                            <a:schemeClr val="dk1"/>
                          </a:solidFill>
                          <a:latin typeface="+mn-lt"/>
                          <a:ea typeface="+mn-ea"/>
                          <a:cs typeface="+mn-cs"/>
                        </a:rPr>
                        <a:t>-10</a:t>
                      </a:r>
                      <a:r>
                        <a:rPr lang="zh-CN" altLang="en-US" sz="2500" kern="1200" dirty="0">
                          <a:solidFill>
                            <a:schemeClr val="dk1"/>
                          </a:solidFill>
                          <a:latin typeface="+mn-lt"/>
                          <a:ea typeface="+mn-ea"/>
                          <a:cs typeface="+mn-cs"/>
                        </a:rPr>
                        <a:t>℃</a:t>
                      </a:r>
                      <a:r>
                        <a:rPr lang="en-US" altLang="zh-CN" sz="2500" kern="1200" dirty="0">
                          <a:solidFill>
                            <a:schemeClr val="dk1"/>
                          </a:solidFill>
                          <a:latin typeface="+mn-lt"/>
                          <a:ea typeface="+mn-ea"/>
                          <a:cs typeface="+mn-cs"/>
                        </a:rPr>
                        <a:t>~45</a:t>
                      </a:r>
                      <a:r>
                        <a:rPr lang="zh-CN" altLang="en-US" sz="2500" kern="1200" dirty="0">
                          <a:solidFill>
                            <a:schemeClr val="dk1"/>
                          </a:solidFill>
                          <a:latin typeface="+mn-lt"/>
                          <a:ea typeface="+mn-ea"/>
                          <a:cs typeface="+mn-cs"/>
                        </a:rPr>
                        <a:t>℃</a:t>
                      </a:r>
                    </a:p>
                  </a:txBody>
                  <a:tcPr marL="118318" marR="118318" marT="63326" marB="63326"/>
                </a:tc>
                <a:tc>
                  <a:txBody>
                    <a:bodyPr/>
                    <a:lstStyle/>
                    <a:p>
                      <a:pPr algn="l"/>
                      <a:endParaRPr lang="zh-CN" altLang="en-US" sz="2500"/>
                    </a:p>
                  </a:txBody>
                  <a:tcPr marL="118318" marR="118318" marT="63326" marB="63326"/>
                </a:tc>
                <a:extLst>
                  <a:ext uri="{0D108BD9-81ED-4DB2-BD59-A6C34878D82A}">
                    <a16:rowId xmlns:a16="http://schemas.microsoft.com/office/drawing/2014/main" val="10003"/>
                  </a:ext>
                </a:extLst>
              </a:tr>
              <a:tr h="687718">
                <a:tc>
                  <a:txBody>
                    <a:bodyPr/>
                    <a:lstStyle/>
                    <a:p>
                      <a:r>
                        <a:rPr lang="zh-CN" altLang="en-US" sz="2500" b="1" dirty="0"/>
                        <a:t>湿度</a:t>
                      </a:r>
                    </a:p>
                  </a:txBody>
                  <a:tcPr marL="118318" marR="118318" marT="63326" marB="63326"/>
                </a:tc>
                <a:tc>
                  <a:txBody>
                    <a:bodyPr/>
                    <a:lstStyle/>
                    <a:p>
                      <a:pPr algn="l"/>
                      <a:r>
                        <a:rPr lang="zh-CN" altLang="en-US" sz="2500" dirty="0">
                          <a:solidFill>
                            <a:schemeClr val="tx1"/>
                          </a:solidFill>
                        </a:rPr>
                        <a:t>≤</a:t>
                      </a:r>
                      <a:r>
                        <a:rPr lang="en-US" altLang="zh-CN" sz="2500" dirty="0">
                          <a:solidFill>
                            <a:schemeClr val="tx1"/>
                          </a:solidFill>
                        </a:rPr>
                        <a:t>90%</a:t>
                      </a:r>
                      <a:endParaRPr lang="zh-CN" altLang="en-US" sz="2500" dirty="0">
                        <a:solidFill>
                          <a:schemeClr val="tx1"/>
                        </a:solidFill>
                      </a:endParaRPr>
                    </a:p>
                  </a:txBody>
                  <a:tcPr marL="118318" marR="118318" marT="63326" marB="63326"/>
                </a:tc>
                <a:tc>
                  <a:txBody>
                    <a:bodyPr/>
                    <a:lstStyle/>
                    <a:p>
                      <a:pPr algn="l"/>
                      <a:endParaRPr lang="zh-CN" altLang="en-US" sz="2500" dirty="0"/>
                    </a:p>
                  </a:txBody>
                  <a:tcPr marL="118318" marR="118318" marT="63326" marB="63326"/>
                </a:tc>
                <a:extLst>
                  <a:ext uri="{0D108BD9-81ED-4DB2-BD59-A6C34878D82A}">
                    <a16:rowId xmlns:a16="http://schemas.microsoft.com/office/drawing/2014/main" val="10004"/>
                  </a:ext>
                </a:extLst>
              </a:tr>
              <a:tr h="876029">
                <a:tc>
                  <a:txBody>
                    <a:bodyPr/>
                    <a:lstStyle/>
                    <a:p>
                      <a:r>
                        <a:rPr lang="zh-CN" altLang="en-US" sz="2500" b="1" dirty="0"/>
                        <a:t>冷却方式</a:t>
                      </a:r>
                    </a:p>
                  </a:txBody>
                  <a:tcPr marL="118318" marR="118318" marT="63326" marB="63326"/>
                </a:tc>
                <a:tc>
                  <a:txBody>
                    <a:bodyPr/>
                    <a:lstStyle/>
                    <a:p>
                      <a:pPr algn="l"/>
                      <a:r>
                        <a:rPr lang="zh-CN" altLang="en-US" sz="2500" dirty="0"/>
                        <a:t>风冷（</a:t>
                      </a:r>
                      <a:r>
                        <a:rPr lang="en-US" altLang="zh-CN" sz="2500" dirty="0"/>
                        <a:t>150kw</a:t>
                      </a:r>
                      <a:r>
                        <a:rPr lang="zh-CN" altLang="en-US" sz="2500" dirty="0"/>
                        <a:t>以下）</a:t>
                      </a:r>
                    </a:p>
                  </a:txBody>
                  <a:tcPr marL="118318" marR="118318" marT="63326" marB="63326"/>
                </a:tc>
                <a:tc>
                  <a:txBody>
                    <a:bodyPr/>
                    <a:lstStyle/>
                    <a:p>
                      <a:pPr algn="l"/>
                      <a:r>
                        <a:rPr lang="zh-CN" altLang="en-US" sz="2500" dirty="0"/>
                        <a:t>风冷</a:t>
                      </a:r>
                      <a:r>
                        <a:rPr lang="en-US" altLang="zh-CN" sz="2500" dirty="0"/>
                        <a:t>+</a:t>
                      </a:r>
                      <a:r>
                        <a:rPr lang="zh-CN" altLang="en-US" sz="2500" dirty="0"/>
                        <a:t>水冷（</a:t>
                      </a:r>
                      <a:r>
                        <a:rPr lang="en-US" altLang="zh-CN" sz="2500" dirty="0"/>
                        <a:t>220kwy</a:t>
                      </a:r>
                      <a:r>
                        <a:rPr lang="zh-CN" altLang="en-US" sz="2500" dirty="0"/>
                        <a:t>以上）</a:t>
                      </a:r>
                    </a:p>
                  </a:txBody>
                  <a:tcPr marL="118318" marR="118318" marT="63326" marB="63326"/>
                </a:tc>
                <a:extLst>
                  <a:ext uri="{0D108BD9-81ED-4DB2-BD59-A6C34878D82A}">
                    <a16:rowId xmlns:a16="http://schemas.microsoft.com/office/drawing/2014/main" val="10006"/>
                  </a:ext>
                </a:extLst>
              </a:tr>
              <a:tr h="513643">
                <a:tc>
                  <a:txBody>
                    <a:bodyPr/>
                    <a:lstStyle/>
                    <a:p>
                      <a:r>
                        <a:rPr lang="zh-CN" altLang="en-US" sz="2500" b="1" dirty="0"/>
                        <a:t>空气过滤</a:t>
                      </a:r>
                    </a:p>
                  </a:txBody>
                  <a:tcPr marL="118318" marR="118318" marT="63326" marB="63326"/>
                </a:tc>
                <a:tc>
                  <a:txBody>
                    <a:bodyPr/>
                    <a:lstStyle/>
                    <a:p>
                      <a:pPr algn="l"/>
                      <a:r>
                        <a:rPr lang="zh-CN" altLang="en-US" sz="2500" dirty="0"/>
                        <a:t>粗效 </a:t>
                      </a:r>
                      <a:r>
                        <a:rPr lang="en-US" altLang="zh-CN" sz="2500" dirty="0"/>
                        <a:t>+ </a:t>
                      </a:r>
                      <a:r>
                        <a:rPr lang="zh-CN" altLang="en-US" sz="2500" dirty="0"/>
                        <a:t>中效</a:t>
                      </a:r>
                    </a:p>
                  </a:txBody>
                  <a:tcPr marL="118318" marR="118318" marT="63326" marB="63326"/>
                </a:tc>
                <a:tc>
                  <a:txBody>
                    <a:bodyPr/>
                    <a:lstStyle/>
                    <a:p>
                      <a:pPr algn="l"/>
                      <a:endParaRPr lang="zh-CN" altLang="en-US" sz="2500" dirty="0"/>
                    </a:p>
                  </a:txBody>
                  <a:tcPr marL="118318" marR="118318" marT="63326" marB="63326"/>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44450"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安装空间示意图</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28677"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pic>
        <p:nvPicPr>
          <p:cNvPr id="28679" name="图片 5" descr="QQ图片11.jpg"/>
          <p:cNvPicPr>
            <a:picLocks noChangeAspect="1"/>
          </p:cNvPicPr>
          <p:nvPr/>
        </p:nvPicPr>
        <p:blipFill>
          <a:blip r:embed="rId2"/>
          <a:stretch>
            <a:fillRect/>
          </a:stretch>
        </p:blipFill>
        <p:spPr>
          <a:xfrm>
            <a:off x="6913563" y="3960813"/>
            <a:ext cx="3122612" cy="2603500"/>
          </a:xfrm>
          <a:prstGeom prst="rect">
            <a:avLst/>
          </a:prstGeom>
          <a:noFill/>
          <a:ln w="9525">
            <a:noFill/>
          </a:ln>
        </p:spPr>
      </p:pic>
      <p:pic>
        <p:nvPicPr>
          <p:cNvPr id="28680" name="图片 6" descr="QQ图片12.jpg"/>
          <p:cNvPicPr>
            <a:picLocks noChangeAspect="1"/>
          </p:cNvPicPr>
          <p:nvPr/>
        </p:nvPicPr>
        <p:blipFill>
          <a:blip r:embed="rId3"/>
          <a:stretch>
            <a:fillRect/>
          </a:stretch>
        </p:blipFill>
        <p:spPr>
          <a:xfrm>
            <a:off x="6913563" y="1095375"/>
            <a:ext cx="3095625" cy="2649538"/>
          </a:xfrm>
          <a:prstGeom prst="rect">
            <a:avLst/>
          </a:prstGeom>
          <a:noFill/>
          <a:ln w="9525">
            <a:noFill/>
          </a:ln>
        </p:spPr>
      </p:pic>
      <p:pic>
        <p:nvPicPr>
          <p:cNvPr id="28681" name="图片 1" descr="QQ图片20130701114615.jpg"/>
          <p:cNvPicPr>
            <a:picLocks noChangeAspect="1"/>
          </p:cNvPicPr>
          <p:nvPr/>
        </p:nvPicPr>
        <p:blipFill>
          <a:blip r:embed="rId4"/>
          <a:stretch>
            <a:fillRect/>
          </a:stretch>
        </p:blipFill>
        <p:spPr>
          <a:xfrm>
            <a:off x="431800" y="2160588"/>
            <a:ext cx="6070600" cy="3159125"/>
          </a:xfrm>
          <a:prstGeom prst="rect">
            <a:avLst/>
          </a:prstGeom>
          <a:noFill/>
          <a:ln w="9525">
            <a:noFill/>
          </a:ln>
        </p:spPr>
      </p:pic>
      <p:sp>
        <p:nvSpPr>
          <p:cNvPr id="28682"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27</a:t>
            </a:fld>
            <a:endParaRPr lang="en-US" altLang="en-US" sz="1600" dirty="0">
              <a:solidFill>
                <a:schemeClr val="bg1"/>
              </a:solidFill>
            </a:endParaRPr>
          </a:p>
        </p:txBody>
      </p:sp>
    </p:spTree>
    <p:extLst>
      <p:ext uri="{BB962C8B-B14F-4D97-AF65-F5344CB8AC3E}">
        <p14:creationId xmlns:p14="http://schemas.microsoft.com/office/powerpoint/2010/main" val="833558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06784BA3-E3CB-40C5-BF1F-F86F1491B3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83" y="359414"/>
            <a:ext cx="10197417" cy="4321156"/>
          </a:xfrm>
        </p:spPr>
      </p:pic>
      <p:sp>
        <p:nvSpPr>
          <p:cNvPr id="4" name="日期占位符 3">
            <a:extLst>
              <a:ext uri="{FF2B5EF4-FFF2-40B4-BE49-F238E27FC236}">
                <a16:creationId xmlns:a16="http://schemas.microsoft.com/office/drawing/2014/main" id="{F02FCAE4-B7A2-46BC-8D89-4293ADD7D692}"/>
              </a:ext>
            </a:extLst>
          </p:cNvPr>
          <p:cNvSpPr>
            <a:spLocks noGrp="1"/>
          </p:cNvSpPr>
          <p:nvPr>
            <p:ph type="dt" sz="half" idx="2"/>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67C40FE2-AD9B-48DD-9192-C45325890553}" type="datetime1">
              <a:rPr kumimoji="0" lang="zh-CN" altLang="en-US" sz="15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063028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13944AF8-6A0C-445B-A55C-17AFA8975C50}"/>
              </a:ext>
            </a:extLst>
          </p:cNvPr>
          <p:cNvSpPr>
            <a:spLocks noGrp="1"/>
          </p:cNvSpPr>
          <p:nvPr>
            <p:ph type="dt" sz="half" idx="2"/>
          </p:nvPr>
        </p:nvSpPr>
        <p:spPr/>
        <p:txBody>
          <a:bodyPr/>
          <a:lstStyle/>
          <a:p>
            <a:pPr marL="0" marR="0" lvl="0" indent="0" algn="l" defTabSz="1028700" rtl="0" eaLnBrk="1" fontAlgn="auto" latinLnBrk="0" hangingPunct="1">
              <a:lnSpc>
                <a:spcPct val="100000"/>
              </a:lnSpc>
              <a:spcBef>
                <a:spcPts val="0"/>
              </a:spcBef>
              <a:spcAft>
                <a:spcPts val="0"/>
              </a:spcAft>
              <a:buClrTx/>
              <a:buSzTx/>
              <a:buFontTx/>
              <a:buNone/>
              <a:defRPr/>
            </a:pPr>
            <a:fld id="{67C40FE2-AD9B-48DD-9192-C45325890553}" type="datetime1">
              <a:rPr kumimoji="0" lang="zh-CN" altLang="en-US" sz="15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rPr>
              <a:t>2019/7/17</a:t>
            </a:fld>
            <a:endParaRPr kumimoji="0" lang="zh-CN" altLang="en-US" sz="15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FC062736-79A1-4F8E-9256-B54717DED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422225"/>
            <a:ext cx="6849591" cy="6001126"/>
          </a:xfrm>
          <a:prstGeom prst="rect">
            <a:avLst/>
          </a:prstGeom>
        </p:spPr>
      </p:pic>
    </p:spTree>
    <p:extLst>
      <p:ext uri="{BB962C8B-B14F-4D97-AF65-F5344CB8AC3E}">
        <p14:creationId xmlns:p14="http://schemas.microsoft.com/office/powerpoint/2010/main" val="70469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040313"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公司简介</a:t>
            </a:r>
            <a:endParaRPr kumimoji="0" 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5" name="内容占位符 14"/>
          <p:cNvSpPr>
            <a:spLocks noGrp="1"/>
          </p:cNvSpPr>
          <p:nvPr>
            <p:ph sz="half" idx="2"/>
          </p:nvPr>
        </p:nvSpPr>
        <p:spPr>
          <a:xfrm>
            <a:off x="4248150" y="1079500"/>
            <a:ext cx="6438900" cy="5545138"/>
          </a:xfrm>
          <a:solidFill>
            <a:schemeClr val="accent1">
              <a:lumMod val="20000"/>
              <a:lumOff val="80000"/>
            </a:schemeClr>
          </a:solidFill>
        </p:spPr>
        <p:txBody>
          <a:bodyPr vert="horz" wrap="square" lIns="102870" tIns="51435" rIns="102870" bIns="51435" numCol="1" anchor="t" anchorCtr="0" compatLnSpc="1"/>
          <a:lstStyle/>
          <a:p>
            <a:pPr marL="386080" marR="0" lvl="0" indent="-386080" algn="l" defTabSz="10287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2006</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9</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22</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日  公司注册成立</a:t>
            </a: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2008</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8</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8</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日，磁悬浮风机项目立项</a:t>
            </a: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2009</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9</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22</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日，首台</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75kW</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磁悬浮离心式鼓风机工业样机在成都通过科技部专家组现场验收</a:t>
            </a: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2010</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10</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月，被科技部等认定为</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国家重点新产品</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a:t>
            </a: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（编号：</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2010GRC11099)</a:t>
            </a: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endParaRPr kumimoji="0" lang="en-US" altLang="zh-CN" sz="12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2013</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11</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月，通过江苏省新产品新技术鉴定</a:t>
            </a: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2013</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12</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月，列入发改委</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国家重点节能技术目录</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a:t>
            </a: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（批文：中华人民共和国国家发展和改革委员会公告 </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2013</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年 第</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45</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号</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endParaRPr kumimoji="0" lang="en-US" altLang="zh-CN" sz="1800" b="1" i="0" u="none" strike="noStrike" kern="1200" cap="none" spc="0" normalizeH="0" baseline="0" noProof="0" dirty="0">
              <a:ln>
                <a:noFill/>
              </a:ln>
              <a:solidFill>
                <a:schemeClr val="tx1"/>
              </a:solidFill>
              <a:effectLst/>
              <a:uLnTx/>
              <a:uFillTx/>
              <a:latin typeface="+mn-lt"/>
              <a:ea typeface="+mn-ea"/>
              <a:cs typeface="+mn-cs"/>
            </a:endParaRP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2014</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年</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11</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月，列入工信部</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节能机电设备（产品）目录</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a:t>
            </a:r>
          </a:p>
          <a:p>
            <a:pPr marL="386080" marR="0" lvl="0" indent="-386080" algn="l" defTabSz="1028700" rtl="0" eaLnBrk="0" fontAlgn="base" latinLnBrk="0" hangingPunct="0">
              <a:lnSpc>
                <a:spcPct val="100000"/>
              </a:lnSpc>
              <a:spcBef>
                <a:spcPct val="20000"/>
              </a:spcBef>
              <a:spcAft>
                <a:spcPct val="0"/>
              </a:spcAft>
              <a:buClrTx/>
              <a:buSzTx/>
              <a:buFont typeface="Wingdings" panose="05000000000000000000" pitchFamily="2" charset="2"/>
              <a:buChar char="Ø"/>
              <a:defRPr/>
            </a:pP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（批文：中华人民共和国工业和信息化部公告 </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2014</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年 第</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72</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号</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p>
        </p:txBody>
      </p:sp>
      <p:sp>
        <p:nvSpPr>
          <p:cNvPr id="9222" name="日期占位符 23"/>
          <p:cNvSpPr txBox="1">
            <a:spLocks noGrp="1"/>
          </p:cNvSpPr>
          <p:nvPr>
            <p:ph type="dt" sz="half" idx="10"/>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pic>
        <p:nvPicPr>
          <p:cNvPr id="17414" name="Picture 5"/>
          <p:cNvPicPr>
            <a:picLocks noChangeAspect="1"/>
          </p:cNvPicPr>
          <p:nvPr/>
        </p:nvPicPr>
        <p:blipFill>
          <a:blip r:embed="rId3"/>
          <a:stretch>
            <a:fillRect/>
          </a:stretch>
        </p:blipFill>
        <p:spPr>
          <a:xfrm>
            <a:off x="257175" y="4098925"/>
            <a:ext cx="3490913" cy="2430463"/>
          </a:xfrm>
          <a:prstGeom prst="rect">
            <a:avLst/>
          </a:prstGeom>
          <a:noFill/>
          <a:ln w="9525">
            <a:noFill/>
          </a:ln>
        </p:spPr>
      </p:pic>
      <p:sp>
        <p:nvSpPr>
          <p:cNvPr id="17415" name="矩形 8"/>
          <p:cNvSpPr>
            <a:spLocks noChangeArrowheads="1"/>
          </p:cNvSpPr>
          <p:nvPr/>
        </p:nvSpPr>
        <p:spPr bwMode="auto">
          <a:xfrm>
            <a:off x="257175" y="1171575"/>
            <a:ext cx="3500438" cy="2586038"/>
          </a:xfrm>
          <a:prstGeom prst="rect">
            <a:avLst/>
          </a:prstGeom>
          <a:solidFill>
            <a:schemeClr val="accent1">
              <a:lumMod val="20000"/>
              <a:lumOff val="80000"/>
            </a:schemeClr>
          </a:solidFill>
          <a:ln w="9525">
            <a:noFill/>
            <a:miter lim="800000"/>
          </a:ln>
        </p:spPr>
        <p:txBody>
          <a:bodyPr>
            <a:spAutoFit/>
          </a:bodyPr>
          <a:lstStyle/>
          <a:p>
            <a:pPr marL="0" marR="0" lvl="0" indent="0" algn="l" defTabSz="1028700" rtl="0" eaLnBrk="1" fontAlgn="base" latinLnBrk="0" hangingPunct="1">
              <a:lnSpc>
                <a:spcPct val="15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南京磁谷科技有限公司，是中国第一家磁悬浮离心式鼓风机的专业公司。</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1028700" rtl="0" eaLnBrk="1" fontAlgn="base" latinLnBrk="0" hangingPunct="1">
              <a:lnSpc>
                <a:spcPct val="15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核心关键技术，全部自主开发，</a:t>
            </a:r>
            <a:r>
              <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100%</a:t>
            </a:r>
            <a:r>
              <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自主知识产权。</a:t>
            </a:r>
            <a:endPar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amond(out)">
                                      <p:cBhvr>
                                        <p:cTn id="7" dur="1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75">
            <a:extLst>
              <a:ext uri="{FF2B5EF4-FFF2-40B4-BE49-F238E27FC236}">
                <a16:creationId xmlns:a16="http://schemas.microsoft.com/office/drawing/2014/main" id="{7B9E2115-51F2-4DCA-8A02-B3C54193379A}"/>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A6497087-3265-49B3-B890-A624DCFB1366}"/>
              </a:ext>
            </a:extLst>
          </p:cNvPr>
          <p:cNvGrpSpPr/>
          <p:nvPr/>
        </p:nvGrpSpPr>
        <p:grpSpPr bwMode="auto">
          <a:xfrm>
            <a:off x="0" y="288081"/>
            <a:ext cx="5760000" cy="571500"/>
            <a:chOff x="0" y="0"/>
            <a:chExt cx="8501090" cy="1000132"/>
          </a:xfrm>
          <a:solidFill>
            <a:srgbClr val="00B050"/>
          </a:solidFill>
        </p:grpSpPr>
        <p:sp>
          <p:nvSpPr>
            <p:cNvPr id="9" name="직사각형 15">
              <a:extLst>
                <a:ext uri="{FF2B5EF4-FFF2-40B4-BE49-F238E27FC236}">
                  <a16:creationId xmlns:a16="http://schemas.microsoft.com/office/drawing/2014/main" id="{F7FA5BBA-E072-4760-8532-F1E07791FE4D}"/>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304D26ED-1966-424F-9C02-0181E47B7820}"/>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837F02B4-F0ED-4269-B67A-D5BD5D6E6010}"/>
              </a:ext>
            </a:extLst>
          </p:cNvPr>
          <p:cNvSpPr txBox="1">
            <a:spLocks noChangeArrowheads="1"/>
          </p:cNvSpPr>
          <p:nvPr/>
        </p:nvSpPr>
        <p:spPr bwMode="auto">
          <a:xfrm>
            <a:off x="44450" y="285750"/>
            <a:ext cx="5643563" cy="642938"/>
          </a:xfrm>
          <a:prstGeom prst="rect">
            <a:avLst/>
          </a:prstGeom>
          <a:noFill/>
          <a:ln w="9525">
            <a:noFill/>
            <a:miter lim="800000"/>
          </a:ln>
        </p:spPr>
        <p:txBody>
          <a:bodyPr lIns="360000" rIns="36000" anchor="ctr"/>
          <a:lstStyle/>
          <a:p>
            <a:pPr eaLnBrk="1" hangingPunct="1">
              <a:defRPr/>
            </a:pPr>
            <a:r>
              <a:rPr lang="en-US" altLang="zh-CN"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2.7  </a:t>
            </a: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安装示意图</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7893" name="日期占位符 11">
            <a:extLst>
              <a:ext uri="{FF2B5EF4-FFF2-40B4-BE49-F238E27FC236}">
                <a16:creationId xmlns:a16="http://schemas.microsoft.com/office/drawing/2014/main" id="{B599CD40-CC02-417C-BCCE-208296D37DE3}"/>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FD0EC14F-637D-47DC-B1EB-A049CA8FD921}" type="datetime1">
              <a:rPr lang="zh-CN" altLang="en-US" smtClean="0"/>
              <a:pPr>
                <a:defRPr/>
              </a:pPr>
              <a:t>2019/7/18</a:t>
            </a:fld>
            <a:endParaRPr lang="zh-CN" altLang="en-US"/>
          </a:p>
        </p:txBody>
      </p:sp>
      <p:sp>
        <p:nvSpPr>
          <p:cNvPr id="16" name="矩形 15">
            <a:extLst>
              <a:ext uri="{FF2B5EF4-FFF2-40B4-BE49-F238E27FC236}">
                <a16:creationId xmlns:a16="http://schemas.microsoft.com/office/drawing/2014/main" id="{ED22239D-0C87-4927-BEA4-0079668E8800}"/>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pic>
        <p:nvPicPr>
          <p:cNvPr id="37895" name="图片 4" descr="QQ图片13.jpg">
            <a:extLst>
              <a:ext uri="{FF2B5EF4-FFF2-40B4-BE49-F238E27FC236}">
                <a16:creationId xmlns:a16="http://schemas.microsoft.com/office/drawing/2014/main" id="{E96FECDD-E257-4452-9879-F7E219C46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1039813"/>
            <a:ext cx="617855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五边形 3">
            <a:extLst>
              <a:ext uri="{FF2B5EF4-FFF2-40B4-BE49-F238E27FC236}">
                <a16:creationId xmlns:a16="http://schemas.microsoft.com/office/drawing/2014/main" id="{DACCA216-E0A6-45F9-9664-B208752A7638}"/>
              </a:ext>
            </a:extLst>
          </p:cNvPr>
          <p:cNvSpPr>
            <a:spLocks noChangeArrowheads="1"/>
          </p:cNvSpPr>
          <p:nvPr/>
        </p:nvSpPr>
        <p:spPr bwMode="auto">
          <a:xfrm>
            <a:off x="431800" y="4537075"/>
            <a:ext cx="2487613" cy="681038"/>
          </a:xfrm>
          <a:prstGeom prst="homePlate">
            <a:avLst>
              <a:gd name="adj" fmla="val 81154"/>
            </a:avLst>
          </a:prstGeom>
          <a:solidFill>
            <a:srgbClr val="0000FF"/>
          </a:solidFill>
          <a:ln w="25400">
            <a:solidFill>
              <a:srgbClr val="385D8A"/>
            </a:solidFill>
            <a:miter lim="800000"/>
            <a:headEnd/>
            <a:tailEnd/>
          </a:ln>
        </p:spPr>
        <p:txBody>
          <a:bodyPr lIns="102870" tIns="51435" rIns="102870" bIns="51435" anchor="ctr"/>
          <a:lstStyle/>
          <a:p>
            <a:pPr algn="ctr" eaLnBrk="1" hangingPunct="1">
              <a:buFont typeface="Arial" panose="020B0604020202020204" pitchFamily="34" charset="0"/>
              <a:buNone/>
            </a:pPr>
            <a:r>
              <a:rPr lang="zh-CN" altLang="en-US" sz="2400" b="1">
                <a:solidFill>
                  <a:srgbClr val="FFFFFF"/>
                </a:solidFill>
              </a:rPr>
              <a:t>无需专门基础</a:t>
            </a:r>
          </a:p>
        </p:txBody>
      </p:sp>
      <p:sp>
        <p:nvSpPr>
          <p:cNvPr id="37897" name="灯片编号占位符 12">
            <a:extLst>
              <a:ext uri="{FF2B5EF4-FFF2-40B4-BE49-F238E27FC236}">
                <a16:creationId xmlns:a16="http://schemas.microsoft.com/office/drawing/2014/main" id="{48D0ADA8-1173-46CC-AACC-82FD3E2B041C}"/>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8BAD91F5-9262-4CBD-ADE5-C5F51DBDACBD}" type="slidenum">
              <a:rPr lang="zh-CN" altLang="en-US" smtClean="0"/>
              <a:pPr>
                <a:defRPr/>
              </a:pPr>
              <a:t>30</a:t>
            </a:fld>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2771"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行业应用</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32775" name="灯片编号占位符 24"/>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31</a:t>
            </a:fld>
            <a:endParaRPr lang="en-US" altLang="en-US" sz="1600" dirty="0">
              <a:solidFill>
                <a:schemeClr val="bg1"/>
              </a:solidFill>
            </a:endParaRPr>
          </a:p>
        </p:txBody>
      </p:sp>
      <p:pic>
        <p:nvPicPr>
          <p:cNvPr id="27" name="Picture 3"/>
          <p:cNvPicPr>
            <a:picLocks noChangeAspect="1"/>
          </p:cNvPicPr>
          <p:nvPr/>
        </p:nvPicPr>
        <p:blipFill>
          <a:blip r:embed="rId2"/>
          <a:stretch>
            <a:fillRect/>
          </a:stretch>
        </p:blipFill>
        <p:spPr>
          <a:xfrm>
            <a:off x="6257925" y="1814513"/>
            <a:ext cx="1857375" cy="1219200"/>
          </a:xfrm>
          <a:prstGeom prst="rect">
            <a:avLst/>
          </a:prstGeom>
          <a:noFill/>
          <a:ln w="9525">
            <a:noFill/>
          </a:ln>
        </p:spPr>
      </p:pic>
      <p:sp>
        <p:nvSpPr>
          <p:cNvPr id="29" name="圆角矩形 19"/>
          <p:cNvSpPr/>
          <p:nvPr/>
        </p:nvSpPr>
        <p:spPr>
          <a:xfrm>
            <a:off x="6257925" y="1314450"/>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生物医药</a:t>
            </a:r>
          </a:p>
        </p:txBody>
      </p:sp>
      <p:pic>
        <p:nvPicPr>
          <p:cNvPr id="31" name="Picture 4"/>
          <p:cNvPicPr>
            <a:picLocks noChangeAspect="1"/>
          </p:cNvPicPr>
          <p:nvPr/>
        </p:nvPicPr>
        <p:blipFill>
          <a:blip r:embed="rId3"/>
          <a:srcRect b="5882"/>
          <a:stretch>
            <a:fillRect/>
          </a:stretch>
        </p:blipFill>
        <p:spPr>
          <a:xfrm>
            <a:off x="4286250" y="1885950"/>
            <a:ext cx="1757363" cy="1143000"/>
          </a:xfrm>
          <a:prstGeom prst="rect">
            <a:avLst/>
          </a:prstGeom>
          <a:noFill/>
          <a:ln w="9525">
            <a:noFill/>
          </a:ln>
        </p:spPr>
      </p:pic>
      <p:sp>
        <p:nvSpPr>
          <p:cNvPr id="34" name="圆角矩形 21"/>
          <p:cNvSpPr/>
          <p:nvPr/>
        </p:nvSpPr>
        <p:spPr>
          <a:xfrm>
            <a:off x="4186238" y="1314450"/>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物料输送</a:t>
            </a:r>
          </a:p>
        </p:txBody>
      </p:sp>
      <p:pic>
        <p:nvPicPr>
          <p:cNvPr id="35" name="Picture 5"/>
          <p:cNvPicPr>
            <a:picLocks noChangeAspect="1"/>
          </p:cNvPicPr>
          <p:nvPr/>
        </p:nvPicPr>
        <p:blipFill>
          <a:blip r:embed="rId4"/>
          <a:stretch>
            <a:fillRect/>
          </a:stretch>
        </p:blipFill>
        <p:spPr>
          <a:xfrm>
            <a:off x="4227513" y="4600575"/>
            <a:ext cx="1816100" cy="1214438"/>
          </a:xfrm>
          <a:prstGeom prst="rect">
            <a:avLst/>
          </a:prstGeom>
          <a:noFill/>
          <a:ln w="9525">
            <a:noFill/>
          </a:ln>
        </p:spPr>
      </p:pic>
      <p:sp>
        <p:nvSpPr>
          <p:cNvPr id="36" name="圆角矩形 23"/>
          <p:cNvSpPr/>
          <p:nvPr/>
        </p:nvSpPr>
        <p:spPr>
          <a:xfrm>
            <a:off x="4186238" y="4029075"/>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石油化工</a:t>
            </a:r>
          </a:p>
        </p:txBody>
      </p:sp>
      <p:pic>
        <p:nvPicPr>
          <p:cNvPr id="37" name="Picture 6"/>
          <p:cNvPicPr>
            <a:picLocks noChangeAspect="1"/>
          </p:cNvPicPr>
          <p:nvPr/>
        </p:nvPicPr>
        <p:blipFill>
          <a:blip r:embed="rId5"/>
          <a:srcRect l="3947" b="1163"/>
          <a:stretch>
            <a:fillRect/>
          </a:stretch>
        </p:blipFill>
        <p:spPr>
          <a:xfrm>
            <a:off x="8305800" y="1814513"/>
            <a:ext cx="1881188" cy="1214437"/>
          </a:xfrm>
          <a:prstGeom prst="rect">
            <a:avLst/>
          </a:prstGeom>
          <a:noFill/>
          <a:ln w="9525">
            <a:noFill/>
          </a:ln>
        </p:spPr>
      </p:pic>
      <p:sp>
        <p:nvSpPr>
          <p:cNvPr id="38" name="圆角矩形 25"/>
          <p:cNvSpPr/>
          <p:nvPr/>
        </p:nvSpPr>
        <p:spPr>
          <a:xfrm>
            <a:off x="8329613" y="1314450"/>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食品发酵</a:t>
            </a:r>
          </a:p>
        </p:txBody>
      </p:sp>
      <p:pic>
        <p:nvPicPr>
          <p:cNvPr id="39" name="Picture 7"/>
          <p:cNvPicPr>
            <a:picLocks noChangeAspect="1"/>
          </p:cNvPicPr>
          <p:nvPr/>
        </p:nvPicPr>
        <p:blipFill>
          <a:blip r:embed="rId6"/>
          <a:stretch>
            <a:fillRect/>
          </a:stretch>
        </p:blipFill>
        <p:spPr>
          <a:xfrm>
            <a:off x="42863" y="4600575"/>
            <a:ext cx="1833562" cy="1238250"/>
          </a:xfrm>
          <a:prstGeom prst="rect">
            <a:avLst/>
          </a:prstGeom>
          <a:noFill/>
          <a:ln w="9525">
            <a:noFill/>
          </a:ln>
        </p:spPr>
      </p:pic>
      <p:sp>
        <p:nvSpPr>
          <p:cNvPr id="40" name="圆角矩形 27"/>
          <p:cNvSpPr/>
          <p:nvPr/>
        </p:nvSpPr>
        <p:spPr>
          <a:xfrm>
            <a:off x="6257925" y="4029075"/>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垃圾渗滤液</a:t>
            </a:r>
          </a:p>
        </p:txBody>
      </p:sp>
      <p:pic>
        <p:nvPicPr>
          <p:cNvPr id="41" name="Picture 8"/>
          <p:cNvPicPr>
            <a:picLocks noChangeAspect="1"/>
          </p:cNvPicPr>
          <p:nvPr/>
        </p:nvPicPr>
        <p:blipFill>
          <a:blip r:embed="rId7"/>
          <a:stretch>
            <a:fillRect/>
          </a:stretch>
        </p:blipFill>
        <p:spPr>
          <a:xfrm>
            <a:off x="2114550" y="4595813"/>
            <a:ext cx="1857375" cy="1219200"/>
          </a:xfrm>
          <a:prstGeom prst="rect">
            <a:avLst/>
          </a:prstGeom>
          <a:noFill/>
          <a:ln w="9525">
            <a:noFill/>
          </a:ln>
        </p:spPr>
      </p:pic>
      <p:sp>
        <p:nvSpPr>
          <p:cNvPr id="42" name="圆角矩形 29"/>
          <p:cNvSpPr/>
          <p:nvPr/>
        </p:nvSpPr>
        <p:spPr>
          <a:xfrm>
            <a:off x="2114550" y="4029075"/>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纺织印染</a:t>
            </a:r>
          </a:p>
        </p:txBody>
      </p:sp>
      <p:pic>
        <p:nvPicPr>
          <p:cNvPr id="43" name="Picture 9"/>
          <p:cNvPicPr>
            <a:picLocks noChangeAspect="1"/>
          </p:cNvPicPr>
          <p:nvPr/>
        </p:nvPicPr>
        <p:blipFill>
          <a:blip r:embed="rId8"/>
          <a:stretch>
            <a:fillRect/>
          </a:stretch>
        </p:blipFill>
        <p:spPr>
          <a:xfrm>
            <a:off x="2114550" y="1838325"/>
            <a:ext cx="1847850" cy="1262063"/>
          </a:xfrm>
          <a:prstGeom prst="rect">
            <a:avLst/>
          </a:prstGeom>
          <a:noFill/>
          <a:ln w="9525">
            <a:noFill/>
          </a:ln>
        </p:spPr>
      </p:pic>
      <p:sp>
        <p:nvSpPr>
          <p:cNvPr id="44" name="圆角矩形 31"/>
          <p:cNvSpPr/>
          <p:nvPr/>
        </p:nvSpPr>
        <p:spPr>
          <a:xfrm>
            <a:off x="2114550" y="1314450"/>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钢铁冶炼</a:t>
            </a:r>
          </a:p>
        </p:txBody>
      </p:sp>
      <p:sp>
        <p:nvSpPr>
          <p:cNvPr id="45" name="圆角矩形 32"/>
          <p:cNvSpPr/>
          <p:nvPr/>
        </p:nvSpPr>
        <p:spPr>
          <a:xfrm>
            <a:off x="8258175" y="4029075"/>
            <a:ext cx="1928813"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烟气脱硫</a:t>
            </a:r>
          </a:p>
        </p:txBody>
      </p:sp>
      <p:pic>
        <p:nvPicPr>
          <p:cNvPr id="46" name="Picture 10"/>
          <p:cNvPicPr>
            <a:picLocks noChangeAspect="1"/>
          </p:cNvPicPr>
          <p:nvPr/>
        </p:nvPicPr>
        <p:blipFill>
          <a:blip r:embed="rId9"/>
          <a:stretch>
            <a:fillRect/>
          </a:stretch>
        </p:blipFill>
        <p:spPr>
          <a:xfrm>
            <a:off x="8258175" y="4567238"/>
            <a:ext cx="1928813" cy="1319212"/>
          </a:xfrm>
          <a:prstGeom prst="rect">
            <a:avLst/>
          </a:prstGeom>
          <a:noFill/>
          <a:ln w="9525">
            <a:noFill/>
          </a:ln>
        </p:spPr>
      </p:pic>
      <p:sp>
        <p:nvSpPr>
          <p:cNvPr id="47" name="圆角矩形 26"/>
          <p:cNvSpPr/>
          <p:nvPr/>
        </p:nvSpPr>
        <p:spPr>
          <a:xfrm>
            <a:off x="42863" y="1314450"/>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市政废水</a:t>
            </a:r>
          </a:p>
        </p:txBody>
      </p:sp>
      <p:sp>
        <p:nvSpPr>
          <p:cNvPr id="48" name="圆角矩形 28"/>
          <p:cNvSpPr/>
          <p:nvPr/>
        </p:nvSpPr>
        <p:spPr>
          <a:xfrm>
            <a:off x="42863" y="4029075"/>
            <a:ext cx="1857375" cy="500063"/>
          </a:xfrm>
          <a:prstGeom prst="roundRect">
            <a:avLst/>
          </a:prstGeom>
          <a:solidFill>
            <a:srgbClr val="00A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幼圆" pitchFamily="49" charset="-122"/>
                <a:ea typeface="幼圆" pitchFamily="49" charset="-122"/>
                <a:cs typeface="+mn-cs"/>
              </a:rPr>
              <a:t>纸浆和造纸</a:t>
            </a:r>
          </a:p>
        </p:txBody>
      </p:sp>
      <p:pic>
        <p:nvPicPr>
          <p:cNvPr id="49" name="Picture 8" descr="C:\Documents and Settings\Administrator\桌面\20100707145544944.jpg"/>
          <p:cNvPicPr>
            <a:picLocks noChangeAspect="1"/>
          </p:cNvPicPr>
          <p:nvPr/>
        </p:nvPicPr>
        <p:blipFill>
          <a:blip r:embed="rId10"/>
          <a:stretch>
            <a:fillRect/>
          </a:stretch>
        </p:blipFill>
        <p:spPr>
          <a:xfrm>
            <a:off x="39688" y="1885950"/>
            <a:ext cx="1860550" cy="1214438"/>
          </a:xfrm>
          <a:prstGeom prst="rect">
            <a:avLst/>
          </a:prstGeom>
          <a:noFill/>
          <a:ln w="9525">
            <a:noFill/>
          </a:ln>
        </p:spPr>
      </p:pic>
      <p:pic>
        <p:nvPicPr>
          <p:cNvPr id="50" name="Picture 3"/>
          <p:cNvPicPr>
            <a:picLocks noChangeAspect="1"/>
          </p:cNvPicPr>
          <p:nvPr/>
        </p:nvPicPr>
        <p:blipFill>
          <a:blip r:embed="rId11"/>
          <a:stretch>
            <a:fillRect/>
          </a:stretch>
        </p:blipFill>
        <p:spPr>
          <a:xfrm>
            <a:off x="6257925" y="4600575"/>
            <a:ext cx="1857375" cy="12287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par>
                                <p:cTn id="8" presetID="3"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linds(horizontal)">
                                      <p:cBhvr>
                                        <p:cTn id="10" dur="500"/>
                                        <p:tgtEl>
                                          <p:spTgt spid="49"/>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linds(horizontal)">
                                      <p:cBhvr>
                                        <p:cTn id="14" dur="500"/>
                                        <p:tgtEl>
                                          <p:spTgt spid="44"/>
                                        </p:tgtEl>
                                      </p:cBhvr>
                                    </p:animEffect>
                                  </p:childTnLst>
                                </p:cTn>
                              </p:par>
                              <p:par>
                                <p:cTn id="15" presetID="3" presetClass="entr" presetSubtype="1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linds(horizontal)">
                                      <p:cBhvr>
                                        <p:cTn id="21" dur="500"/>
                                        <p:tgtEl>
                                          <p:spTgt spid="34"/>
                                        </p:tgtEl>
                                      </p:cBhvr>
                                    </p:animEffect>
                                  </p:childTnLst>
                                </p:cTn>
                              </p:par>
                              <p:par>
                                <p:cTn id="22" presetID="3"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childTnLst>
                          </p:cTn>
                        </p:par>
                        <p:par>
                          <p:cTn id="25" fill="hold">
                            <p:stCondLst>
                              <p:cond delay="1500"/>
                            </p:stCondLst>
                            <p:childTnLst>
                              <p:par>
                                <p:cTn id="26" presetID="3"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linds(horizontal)">
                                      <p:cBhvr>
                                        <p:cTn id="28" dur="500"/>
                                        <p:tgtEl>
                                          <p:spTgt spid="29"/>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childTnLst>
                          </p:cTn>
                        </p:par>
                        <p:par>
                          <p:cTn id="32" fill="hold">
                            <p:stCondLst>
                              <p:cond delay="2000"/>
                            </p:stCondLst>
                            <p:childTnLst>
                              <p:par>
                                <p:cTn id="33" presetID="3" presetClass="entr" presetSubtype="1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500"/>
                                        <p:tgtEl>
                                          <p:spTgt spid="38"/>
                                        </p:tgtEl>
                                      </p:cBhvr>
                                    </p:animEffect>
                                  </p:childTnLst>
                                </p:cTn>
                              </p:par>
                              <p:par>
                                <p:cTn id="36" presetID="3" presetClass="entr" presetSubtype="1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linds(horizontal)">
                                      <p:cBhvr>
                                        <p:cTn id="38" dur="500"/>
                                        <p:tgtEl>
                                          <p:spTgt spid="37"/>
                                        </p:tgtEl>
                                      </p:cBhvr>
                                    </p:animEffect>
                                  </p:childTnLst>
                                </p:cTn>
                              </p:par>
                            </p:childTnLst>
                          </p:cTn>
                        </p:par>
                        <p:par>
                          <p:cTn id="39" fill="hold">
                            <p:stCondLst>
                              <p:cond delay="2500"/>
                            </p:stCondLst>
                            <p:childTnLst>
                              <p:par>
                                <p:cTn id="40" presetID="3" presetClass="entr" presetSubtype="10"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linds(horizontal)">
                                      <p:cBhvr>
                                        <p:cTn id="42" dur="500"/>
                                        <p:tgtEl>
                                          <p:spTgt spid="48"/>
                                        </p:tgtEl>
                                      </p:cBhvr>
                                    </p:animEffect>
                                  </p:childTnLst>
                                </p:cTn>
                              </p:par>
                              <p:par>
                                <p:cTn id="43" presetID="3" presetClass="entr" presetSubtype="1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linds(horizontal)">
                                      <p:cBhvr>
                                        <p:cTn id="45" dur="500"/>
                                        <p:tgtEl>
                                          <p:spTgt spid="39"/>
                                        </p:tgtEl>
                                      </p:cBhvr>
                                    </p:animEffect>
                                  </p:childTnLst>
                                </p:cTn>
                              </p:par>
                            </p:childTnLst>
                          </p:cTn>
                        </p:par>
                        <p:par>
                          <p:cTn id="46" fill="hold">
                            <p:stCondLst>
                              <p:cond delay="3000"/>
                            </p:stCondLst>
                            <p:childTnLst>
                              <p:par>
                                <p:cTn id="47" presetID="3" presetClass="entr" presetSubtype="1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linds(horizontal)">
                                      <p:cBhvr>
                                        <p:cTn id="49" dur="500"/>
                                        <p:tgtEl>
                                          <p:spTgt spid="42"/>
                                        </p:tgtEl>
                                      </p:cBhvr>
                                    </p:animEffect>
                                  </p:childTnLst>
                                </p:cTn>
                              </p:par>
                              <p:par>
                                <p:cTn id="50" presetID="3" presetClass="entr" presetSubtype="1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linds(horizontal)">
                                      <p:cBhvr>
                                        <p:cTn id="52" dur="500"/>
                                        <p:tgtEl>
                                          <p:spTgt spid="41"/>
                                        </p:tgtEl>
                                      </p:cBhvr>
                                    </p:animEffect>
                                  </p:childTnLst>
                                </p:cTn>
                              </p:par>
                            </p:childTnLst>
                          </p:cTn>
                        </p:par>
                        <p:par>
                          <p:cTn id="53" fill="hold">
                            <p:stCondLst>
                              <p:cond delay="3500"/>
                            </p:stCondLst>
                            <p:childTnLst>
                              <p:par>
                                <p:cTn id="54" presetID="3" presetClass="entr" presetSubtype="1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linds(horizontal)">
                                      <p:cBhvr>
                                        <p:cTn id="56" dur="500"/>
                                        <p:tgtEl>
                                          <p:spTgt spid="36"/>
                                        </p:tgtEl>
                                      </p:cBhvr>
                                    </p:animEffect>
                                  </p:childTnLst>
                                </p:cTn>
                              </p:par>
                              <p:par>
                                <p:cTn id="57" presetID="3" presetClass="entr" presetSubtype="1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linds(horizontal)">
                                      <p:cBhvr>
                                        <p:cTn id="59" dur="500"/>
                                        <p:tgtEl>
                                          <p:spTgt spid="35"/>
                                        </p:tgtEl>
                                      </p:cBhvr>
                                    </p:animEffect>
                                  </p:childTnLst>
                                </p:cTn>
                              </p:par>
                            </p:childTnLst>
                          </p:cTn>
                        </p:par>
                        <p:par>
                          <p:cTn id="60" fill="hold">
                            <p:stCondLst>
                              <p:cond delay="4000"/>
                            </p:stCondLst>
                            <p:childTnLst>
                              <p:par>
                                <p:cTn id="61" presetID="3" presetClass="entr" presetSubtype="1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linds(horizontal)">
                                      <p:cBhvr>
                                        <p:cTn id="63" dur="500"/>
                                        <p:tgtEl>
                                          <p:spTgt spid="40"/>
                                        </p:tgtEl>
                                      </p:cBhvr>
                                    </p:animEffect>
                                  </p:childTnLst>
                                </p:cTn>
                              </p:par>
                              <p:par>
                                <p:cTn id="64" presetID="3" presetClass="entr" presetSubtype="1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linds(horizontal)">
                                      <p:cBhvr>
                                        <p:cTn id="66" dur="500"/>
                                        <p:tgtEl>
                                          <p:spTgt spid="50"/>
                                        </p:tgtEl>
                                      </p:cBhvr>
                                    </p:animEffect>
                                  </p:childTnLst>
                                </p:cTn>
                              </p:par>
                            </p:childTnLst>
                          </p:cTn>
                        </p:par>
                        <p:par>
                          <p:cTn id="67" fill="hold">
                            <p:stCondLst>
                              <p:cond delay="4500"/>
                            </p:stCondLst>
                            <p:childTnLst>
                              <p:par>
                                <p:cTn id="68" presetID="3" presetClass="entr" presetSubtype="10"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blinds(horizontal)">
                                      <p:cBhvr>
                                        <p:cTn id="70" dur="500"/>
                                        <p:tgtEl>
                                          <p:spTgt spid="45"/>
                                        </p:tgtEl>
                                      </p:cBhvr>
                                    </p:animEffect>
                                  </p:childTnLst>
                                </p:cTn>
                              </p:par>
                              <p:par>
                                <p:cTn id="71" presetID="3" presetClass="entr" presetSubtype="1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blinds(horizontal)">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6" grpId="0" animBg="1"/>
      <p:bldP spid="38" grpId="0" animBg="1"/>
      <p:bldP spid="40" grpId="0" animBg="1"/>
      <p:bldP spid="42" grpId="0" animBg="1"/>
      <p:bldP spid="44" grpId="0" animBg="1"/>
      <p:bldP spid="45"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040313"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3.1 </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在污水处理行业应用</a:t>
            </a:r>
            <a:endParaRPr kumimoji="0" 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3797" name="日期占位符 23"/>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pic>
        <p:nvPicPr>
          <p:cNvPr id="21511" name="Picture 8" descr="C:\Documents and Settings\Administrator\桌面\20100707145544944.jpg"/>
          <p:cNvPicPr>
            <a:picLocks noChangeAspect="1"/>
          </p:cNvPicPr>
          <p:nvPr/>
        </p:nvPicPr>
        <p:blipFill>
          <a:blip r:embed="rId3"/>
          <a:stretch>
            <a:fillRect/>
          </a:stretch>
        </p:blipFill>
        <p:spPr>
          <a:xfrm>
            <a:off x="7423150" y="1728788"/>
            <a:ext cx="3049588" cy="1873250"/>
          </a:xfrm>
          <a:prstGeom prst="rect">
            <a:avLst/>
          </a:prstGeom>
          <a:noFill/>
          <a:ln w="9525">
            <a:noFill/>
          </a:ln>
        </p:spPr>
      </p:pic>
      <p:pic>
        <p:nvPicPr>
          <p:cNvPr id="21512" name="Picture 9" descr="C:\Documents and Settings\Administrator\桌面\20110221195348-1791240697.jpg"/>
          <p:cNvPicPr>
            <a:picLocks noChangeAspect="1"/>
          </p:cNvPicPr>
          <p:nvPr/>
        </p:nvPicPr>
        <p:blipFill>
          <a:blip r:embed="rId4"/>
          <a:stretch>
            <a:fillRect/>
          </a:stretch>
        </p:blipFill>
        <p:spPr>
          <a:xfrm>
            <a:off x="7416800" y="4248150"/>
            <a:ext cx="3135313" cy="2225675"/>
          </a:xfrm>
          <a:prstGeom prst="rect">
            <a:avLst/>
          </a:prstGeom>
          <a:noFill/>
          <a:ln w="9525">
            <a:noFill/>
          </a:ln>
        </p:spPr>
      </p:pic>
      <p:pic>
        <p:nvPicPr>
          <p:cNvPr id="21514" name="Picture 1"/>
          <p:cNvPicPr>
            <a:picLocks noChangeAspect="1"/>
          </p:cNvPicPr>
          <p:nvPr/>
        </p:nvPicPr>
        <p:blipFill>
          <a:blip r:embed="rId5"/>
          <a:stretch>
            <a:fillRect/>
          </a:stretch>
        </p:blipFill>
        <p:spPr>
          <a:xfrm>
            <a:off x="647700" y="3538538"/>
            <a:ext cx="5943600" cy="2419350"/>
          </a:xfrm>
          <a:prstGeom prst="rect">
            <a:avLst/>
          </a:prstGeom>
          <a:noFill/>
          <a:ln w="9525">
            <a:noFill/>
          </a:ln>
        </p:spPr>
      </p:pic>
      <p:sp>
        <p:nvSpPr>
          <p:cNvPr id="15" name="爆炸形 2 14"/>
          <p:cNvSpPr/>
          <p:nvPr/>
        </p:nvSpPr>
        <p:spPr>
          <a:xfrm>
            <a:off x="2160588" y="1228725"/>
            <a:ext cx="3240088" cy="1728788"/>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高耗能</a:t>
            </a:r>
          </a:p>
        </p:txBody>
      </p:sp>
      <p:sp>
        <p:nvSpPr>
          <p:cNvPr id="33803" name="灯片编号占位符 15"/>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32</a:t>
            </a:fld>
            <a:endParaRPr lang="en-US" altLang="en-US" sz="1600" dirty="0">
              <a:solidFill>
                <a:schemeClr val="bg1"/>
              </a:solidFill>
            </a:endParaRPr>
          </a:p>
        </p:txBody>
      </p:sp>
      <p:grpSp>
        <p:nvGrpSpPr>
          <p:cNvPr id="3" name="组合 24"/>
          <p:cNvGrpSpPr/>
          <p:nvPr/>
        </p:nvGrpSpPr>
        <p:grpSpPr>
          <a:xfrm>
            <a:off x="400050" y="957263"/>
            <a:ext cx="1857375" cy="482600"/>
            <a:chOff x="400015" y="957244"/>
            <a:chExt cx="1857388" cy="481863"/>
          </a:xfrm>
        </p:grpSpPr>
        <p:sp>
          <p:nvSpPr>
            <p:cNvPr id="33808" name="TextBox 39"/>
            <p:cNvSpPr txBox="1"/>
            <p:nvPr/>
          </p:nvSpPr>
          <p:spPr>
            <a:xfrm>
              <a:off x="785135" y="957244"/>
              <a:ext cx="1472268" cy="481863"/>
            </a:xfrm>
            <a:prstGeom prst="rect">
              <a:avLst/>
            </a:prstGeom>
            <a:noFill/>
            <a:ln w="9525">
              <a:noFill/>
            </a:ln>
          </p:spPr>
          <p:txBody>
            <a:bodyPr>
              <a:spAutoFit/>
            </a:bodyPr>
            <a:lstStyle/>
            <a:p>
              <a:pPr eaLnBrk="1" hangingPunct="1">
                <a:lnSpc>
                  <a:spcPct val="150000"/>
                </a:lnSpc>
                <a:buFont typeface="Arial" panose="020B0604020202020204" pitchFamily="34" charset="0"/>
                <a:buNone/>
              </a:pPr>
              <a:r>
                <a:rPr lang="zh-CN" altLang="en-US" b="1" dirty="0">
                  <a:latin typeface="幼圆" pitchFamily="49" charset="-122"/>
                  <a:ea typeface="幼圆" pitchFamily="49" charset="-122"/>
                </a:rPr>
                <a:t>工业污水</a:t>
              </a:r>
              <a:endParaRPr lang="en-US" altLang="zh-CN" b="1" dirty="0">
                <a:latin typeface="幼圆" pitchFamily="49" charset="-122"/>
                <a:ea typeface="幼圆" pitchFamily="49" charset="-122"/>
              </a:endParaRPr>
            </a:p>
          </p:txBody>
        </p:sp>
        <p:pic>
          <p:nvPicPr>
            <p:cNvPr id="33809" name="Picture 3"/>
            <p:cNvPicPr>
              <a:picLocks noChangeAspect="1"/>
            </p:cNvPicPr>
            <p:nvPr/>
          </p:nvPicPr>
          <p:blipFill>
            <a:blip r:embed="rId6"/>
            <a:stretch>
              <a:fillRect/>
            </a:stretch>
          </p:blipFill>
          <p:spPr>
            <a:xfrm>
              <a:off x="400015" y="1171558"/>
              <a:ext cx="357190" cy="188899"/>
            </a:xfrm>
            <a:prstGeom prst="rect">
              <a:avLst/>
            </a:prstGeom>
            <a:noFill/>
            <a:ln w="9525">
              <a:noFill/>
            </a:ln>
          </p:spPr>
        </p:pic>
      </p:grpSp>
      <p:grpSp>
        <p:nvGrpSpPr>
          <p:cNvPr id="4" name="组合 25"/>
          <p:cNvGrpSpPr/>
          <p:nvPr/>
        </p:nvGrpSpPr>
        <p:grpSpPr>
          <a:xfrm>
            <a:off x="400050" y="1385888"/>
            <a:ext cx="1857375" cy="482600"/>
            <a:chOff x="400015" y="1385872"/>
            <a:chExt cx="1857388" cy="481863"/>
          </a:xfrm>
        </p:grpSpPr>
        <p:pic>
          <p:nvPicPr>
            <p:cNvPr id="33806" name="Picture 3"/>
            <p:cNvPicPr>
              <a:picLocks noChangeAspect="1"/>
            </p:cNvPicPr>
            <p:nvPr/>
          </p:nvPicPr>
          <p:blipFill>
            <a:blip r:embed="rId6"/>
            <a:stretch>
              <a:fillRect/>
            </a:stretch>
          </p:blipFill>
          <p:spPr>
            <a:xfrm>
              <a:off x="400015" y="1600186"/>
              <a:ext cx="357190" cy="188899"/>
            </a:xfrm>
            <a:prstGeom prst="rect">
              <a:avLst/>
            </a:prstGeom>
            <a:noFill/>
            <a:ln w="9525">
              <a:noFill/>
            </a:ln>
          </p:spPr>
        </p:pic>
        <p:sp>
          <p:nvSpPr>
            <p:cNvPr id="33807" name="TextBox 23"/>
            <p:cNvSpPr txBox="1"/>
            <p:nvPr/>
          </p:nvSpPr>
          <p:spPr>
            <a:xfrm>
              <a:off x="785135" y="1385872"/>
              <a:ext cx="1472268" cy="481863"/>
            </a:xfrm>
            <a:prstGeom prst="rect">
              <a:avLst/>
            </a:prstGeom>
            <a:noFill/>
            <a:ln w="9525">
              <a:noFill/>
            </a:ln>
          </p:spPr>
          <p:txBody>
            <a:bodyPr>
              <a:spAutoFit/>
            </a:bodyPr>
            <a:lstStyle/>
            <a:p>
              <a:pPr eaLnBrk="1" hangingPunct="1">
                <a:lnSpc>
                  <a:spcPct val="150000"/>
                </a:lnSpc>
                <a:buFont typeface="Arial" panose="020B0604020202020204" pitchFamily="34" charset="0"/>
                <a:buNone/>
              </a:pPr>
              <a:r>
                <a:rPr lang="zh-CN" altLang="en-US" b="1" dirty="0">
                  <a:latin typeface="幼圆" pitchFamily="49" charset="-122"/>
                  <a:ea typeface="幼圆" pitchFamily="49" charset="-122"/>
                </a:rPr>
                <a:t>市政污水</a:t>
              </a:r>
              <a:endParaRPr lang="en-US" altLang="zh-CN" b="1" dirty="0">
                <a:latin typeface="幼圆" pitchFamily="49" charset="-122"/>
                <a:ea typeface="幼圆"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blinds(horizontal)">
                                      <p:cBhvr>
                                        <p:cTn id="17" dur="500"/>
                                        <p:tgtEl>
                                          <p:spTgt spid="21514"/>
                                        </p:tgtEl>
                                      </p:cBhvr>
                                    </p:animEffect>
                                  </p:childTnLst>
                                </p:cTn>
                              </p:par>
                              <p:par>
                                <p:cTn id="18" presetID="3" presetClass="entr" presetSubtype="10" fill="hold" nodeType="with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blinds(horizontal)">
                                      <p:cBhvr>
                                        <p:cTn id="20" dur="500"/>
                                        <p:tgtEl>
                                          <p:spTgt spid="21511"/>
                                        </p:tgtEl>
                                      </p:cBhvr>
                                    </p:animEffect>
                                  </p:childTnLst>
                                </p:cTn>
                              </p:par>
                              <p:par>
                                <p:cTn id="21" presetID="3" presetClass="entr" presetSubtype="10" fill="hold" nodeType="withEffect">
                                  <p:stCondLst>
                                    <p:cond delay="0"/>
                                  </p:stCondLst>
                                  <p:childTnLst>
                                    <p:set>
                                      <p:cBhvr>
                                        <p:cTn id="22" dur="1" fill="hold">
                                          <p:stCondLst>
                                            <p:cond delay="0"/>
                                          </p:stCondLst>
                                        </p:cTn>
                                        <p:tgtEl>
                                          <p:spTgt spid="21512"/>
                                        </p:tgtEl>
                                        <p:attrNameLst>
                                          <p:attrName>style.visibility</p:attrName>
                                        </p:attrNameLst>
                                      </p:cBhvr>
                                      <p:to>
                                        <p:strVal val="visible"/>
                                      </p:to>
                                    </p:set>
                                    <p:animEffect transition="in" filter="blinds(horizontal)">
                                      <p:cBhvr>
                                        <p:cTn id="23" dur="500"/>
                                        <p:tgtEl>
                                          <p:spTgt spid="215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7956" y="285750"/>
            <a:ext cx="6480720"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浙江华海药业股份有限公司</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2055"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graphicFrame>
        <p:nvGraphicFramePr>
          <p:cNvPr id="15" name="表格 14"/>
          <p:cNvGraphicFramePr>
            <a:graphicFrameLocks noGrp="1"/>
          </p:cNvGraphicFramePr>
          <p:nvPr>
            <p:extLst>
              <p:ext uri="{D42A27DB-BD31-4B8C-83A1-F6EECF244321}">
                <p14:modId xmlns:p14="http://schemas.microsoft.com/office/powerpoint/2010/main" val="1105894118"/>
              </p:ext>
            </p:extLst>
          </p:nvPr>
        </p:nvGraphicFramePr>
        <p:xfrm>
          <a:off x="216099" y="1284048"/>
          <a:ext cx="4909931" cy="3396522"/>
        </p:xfrm>
        <a:graphic>
          <a:graphicData uri="http://schemas.openxmlformats.org/drawingml/2006/table">
            <a:tbl>
              <a:tblPr firstRow="1" bandRow="1">
                <a:tableStyleId>{5C22544A-7EE6-4342-B048-85BDC9FD1C3A}</a:tableStyleId>
              </a:tblPr>
              <a:tblGrid>
                <a:gridCol w="1707410">
                  <a:extLst>
                    <a:ext uri="{9D8B030D-6E8A-4147-A177-3AD203B41FA5}">
                      <a16:colId xmlns:a16="http://schemas.microsoft.com/office/drawing/2014/main" val="20000"/>
                    </a:ext>
                  </a:extLst>
                </a:gridCol>
                <a:gridCol w="1613770">
                  <a:extLst>
                    <a:ext uri="{9D8B030D-6E8A-4147-A177-3AD203B41FA5}">
                      <a16:colId xmlns:a16="http://schemas.microsoft.com/office/drawing/2014/main" val="20001"/>
                    </a:ext>
                  </a:extLst>
                </a:gridCol>
                <a:gridCol w="1588751">
                  <a:extLst>
                    <a:ext uri="{9D8B030D-6E8A-4147-A177-3AD203B41FA5}">
                      <a16:colId xmlns:a16="http://schemas.microsoft.com/office/drawing/2014/main" val="20002"/>
                    </a:ext>
                  </a:extLst>
                </a:gridCol>
              </a:tblGrid>
              <a:tr h="400529">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1"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参数</a:t>
                      </a:r>
                    </a:p>
                  </a:txBody>
                  <a:tcPr marL="91439" marR="91439" marT="45755" marB="45755"/>
                </a:tc>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改造前</a:t>
                      </a:r>
                    </a:p>
                  </a:txBody>
                  <a:tcPr marL="108012" marR="108012" marT="48042" marB="48042" anchor="ctr" anchorCtr="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改造后</a:t>
                      </a:r>
                    </a:p>
                  </a:txBody>
                  <a:tcPr marL="108012" marR="108012" marT="48042" marB="48042" anchor="ctr" anchorCtr="1" horzOverflow="overflow"/>
                </a:tc>
                <a:extLst>
                  <a:ext uri="{0D108BD9-81ED-4DB2-BD59-A6C34878D82A}">
                    <a16:rowId xmlns:a16="http://schemas.microsoft.com/office/drawing/2014/main" val="10000"/>
                  </a:ext>
                </a:extLst>
              </a:tr>
              <a:tr h="400529">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16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设备</a:t>
                      </a:r>
                    </a:p>
                  </a:txBody>
                  <a:tcPr marL="91439" marR="91439" marT="45755" marB="45755"/>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罗茨</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3*45kW</a:t>
                      </a:r>
                      <a:endPar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endParaRPr>
                    </a:p>
                  </a:txBody>
                  <a:tcPr marL="108012" marR="108012" marT="48042" marB="48042" anchor="ctr" anchorCtr="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磁谷</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1*75kW</a:t>
                      </a:r>
                      <a:endPar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endParaRPr>
                    </a:p>
                  </a:txBody>
                  <a:tcPr marL="108012" marR="108012" marT="48042" marB="48042" anchor="ctr" anchorCtr="1" horzOverflow="overflow"/>
                </a:tc>
                <a:extLst>
                  <a:ext uri="{0D108BD9-81ED-4DB2-BD59-A6C34878D82A}">
                    <a16:rowId xmlns:a16="http://schemas.microsoft.com/office/drawing/2014/main" val="10001"/>
                  </a:ext>
                </a:extLst>
              </a:tr>
              <a:tr h="400529">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实际总功率</a:t>
                      </a:r>
                    </a:p>
                  </a:txBody>
                  <a:tcPr marL="108012" marR="108012" marT="48042" marB="48042" anchor="ctr" anchorCtr="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9</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0</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k</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W</a:t>
                      </a:r>
                    </a:p>
                  </a:txBody>
                  <a:tcPr marL="108012" marR="108012" marT="48042" marB="48042" anchor="ctr" anchorCtr="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5</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6.</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4</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k</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W</a:t>
                      </a:r>
                    </a:p>
                  </a:txBody>
                  <a:tcPr marL="108012" marR="108012" marT="48042" marB="48042" anchor="ctr" anchorCtr="1" horzOverflow="overflow"/>
                </a:tc>
                <a:extLst>
                  <a:ext uri="{0D108BD9-81ED-4DB2-BD59-A6C34878D82A}">
                    <a16:rowId xmlns:a16="http://schemas.microsoft.com/office/drawing/2014/main" val="10002"/>
                  </a:ext>
                </a:extLst>
              </a:tr>
              <a:tr h="403354">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每小时节省功率</a:t>
                      </a:r>
                    </a:p>
                  </a:txBody>
                  <a:tcPr marL="108012" marR="108012" marT="48042" marB="48042" anchor="ctr" anchorCtr="1" horzOverflow="overflow"/>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3</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3.</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6</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k</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W</a:t>
                      </a:r>
                    </a:p>
                  </a:txBody>
                  <a:tcPr marL="108012" marR="108012" marT="48042" marB="48042" anchor="ctr" anchorCtr="1" horzOverflow="overflow"/>
                </a:tc>
                <a:tc hMerge="1">
                  <a:txBody>
                    <a:bodyPr/>
                    <a:lstStyle/>
                    <a:p>
                      <a:endParaRPr lang="zh-CN"/>
                    </a:p>
                  </a:txBody>
                  <a:tcPr/>
                </a:tc>
                <a:extLst>
                  <a:ext uri="{0D108BD9-81ED-4DB2-BD59-A6C34878D82A}">
                    <a16:rowId xmlns:a16="http://schemas.microsoft.com/office/drawing/2014/main" val="10003"/>
                  </a:ext>
                </a:extLst>
              </a:tr>
              <a:tr h="403354">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节电率：</a:t>
                      </a:r>
                    </a:p>
                  </a:txBody>
                  <a:tcPr marL="108012" marR="108012" marT="48042" marB="48042" anchor="ctr" anchorCtr="1" horzOverflow="overflow"/>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37.33%</a:t>
                      </a:r>
                      <a:endPar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endParaRPr>
                    </a:p>
                  </a:txBody>
                  <a:tcPr marL="108012" marR="108012" marT="48042" marB="48042" anchor="ctr" anchorCtr="1" horzOverflow="overflow"/>
                </a:tc>
                <a:tc hMerge="1">
                  <a:txBody>
                    <a:bodyPr/>
                    <a:lstStyle/>
                    <a:p>
                      <a:endParaRPr lang="zh-CN"/>
                    </a:p>
                  </a:txBody>
                  <a:tcPr/>
                </a:tc>
                <a:extLst>
                  <a:ext uri="{0D108BD9-81ED-4DB2-BD59-A6C34878D82A}">
                    <a16:rowId xmlns:a16="http://schemas.microsoft.com/office/drawing/2014/main" val="10004"/>
                  </a:ext>
                </a:extLst>
              </a:tr>
              <a:tr h="1387162">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年节约电量</a:t>
                      </a:r>
                    </a:p>
                  </a:txBody>
                  <a:tcPr marL="108012" marR="108012" marT="48042" marB="48042" anchor="ctr" anchorCtr="1" horzOverflow="overflow"/>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2</a:t>
                      </a:r>
                      <a:r>
                        <a:rPr kumimoji="0" lang="en-US" altLang="zh-CN"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8</a:t>
                      </a:r>
                      <a:r>
                        <a:rPr kumimoji="0" lang="zh-CN" altLang="en-US"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.8</a:t>
                      </a:r>
                      <a:r>
                        <a:rPr kumimoji="0" lang="en-US" altLang="zh-CN"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9</a:t>
                      </a:r>
                      <a:r>
                        <a:rPr kumimoji="0" lang="zh-CN" altLang="en-US"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万度电</a:t>
                      </a:r>
                    </a:p>
                  </a:txBody>
                  <a:tcPr marL="108012" marR="108012" marT="48042" marB="48042" anchor="ctr" anchorCtr="1" horzOverflow="overflow"/>
                </a:tc>
                <a:tc hMerge="1">
                  <a:txBody>
                    <a:bodyPr/>
                    <a:lstStyle/>
                    <a:p>
                      <a:endParaRPr lang="zh-CN"/>
                    </a:p>
                  </a:txBody>
                  <a:tcPr/>
                </a:tc>
                <a:extLst>
                  <a:ext uri="{0D108BD9-81ED-4DB2-BD59-A6C34878D82A}">
                    <a16:rowId xmlns:a16="http://schemas.microsoft.com/office/drawing/2014/main" val="10005"/>
                  </a:ext>
                </a:extLst>
              </a:tr>
            </a:tbl>
          </a:graphicData>
        </a:graphic>
      </p:graphicFrame>
      <p:sp>
        <p:nvSpPr>
          <p:cNvPr id="2091"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33</a:t>
            </a:fld>
            <a:endParaRPr lang="en-US" altLang="en-US" sz="1600" dirty="0">
              <a:solidFill>
                <a:schemeClr val="bg1"/>
              </a:solidFill>
            </a:endParaRPr>
          </a:p>
        </p:txBody>
      </p:sp>
      <p:pic>
        <p:nvPicPr>
          <p:cNvPr id="19" name="图片 18">
            <a:extLst>
              <a:ext uri="{FF2B5EF4-FFF2-40B4-BE49-F238E27FC236}">
                <a16:creationId xmlns:a16="http://schemas.microsoft.com/office/drawing/2014/main" id="{66F82B7A-0499-4F83-A96D-0AAA8A735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254" y="2107669"/>
            <a:ext cx="5271524" cy="3953643"/>
          </a:xfrm>
          <a:prstGeom prst="rect">
            <a:avLst/>
          </a:prstGeom>
        </p:spPr>
      </p:pic>
      <p:sp>
        <p:nvSpPr>
          <p:cNvPr id="27" name="文本框 26">
            <a:extLst>
              <a:ext uri="{FF2B5EF4-FFF2-40B4-BE49-F238E27FC236}">
                <a16:creationId xmlns:a16="http://schemas.microsoft.com/office/drawing/2014/main" id="{CAD5CD00-CFE5-48DC-A22C-A4E61EC65B4E}"/>
              </a:ext>
            </a:extLst>
          </p:cNvPr>
          <p:cNvSpPr txBox="1"/>
          <p:nvPr/>
        </p:nvSpPr>
        <p:spPr>
          <a:xfrm>
            <a:off x="5400675" y="1479262"/>
            <a:ext cx="4651126" cy="523220"/>
          </a:xfrm>
          <a:prstGeom prst="rect">
            <a:avLst/>
          </a:prstGeom>
          <a:noFill/>
        </p:spPr>
        <p:txBody>
          <a:bodyPr wrap="square" rtlCol="0">
            <a:spAutoFit/>
          </a:bodyPr>
          <a:lstStyle/>
          <a:p>
            <a:r>
              <a:rPr lang="zh-CN" altLang="en-US" sz="2800" b="1" dirty="0"/>
              <a:t>华海药业汛桥厂改造项目</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sp>
        <p:nvSpPr>
          <p:cNvPr id="35846"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35848"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34</a:t>
            </a:fld>
            <a:endParaRPr lang="en-US" altLang="en-US" sz="1600" dirty="0">
              <a:solidFill>
                <a:schemeClr val="bg1"/>
              </a:solidFill>
            </a:endParaRPr>
          </a:p>
        </p:txBody>
      </p:sp>
      <p:pic>
        <p:nvPicPr>
          <p:cNvPr id="6" name="图片 5">
            <a:extLst>
              <a:ext uri="{FF2B5EF4-FFF2-40B4-BE49-F238E27FC236}">
                <a16:creationId xmlns:a16="http://schemas.microsoft.com/office/drawing/2014/main" id="{97D093E6-EA5B-40E5-BDA9-06750E144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2495" y="1080170"/>
            <a:ext cx="5481753" cy="4111313"/>
          </a:xfrm>
          <a:prstGeom prst="rect">
            <a:avLst/>
          </a:prstGeom>
        </p:spPr>
      </p:pic>
      <p:pic>
        <p:nvPicPr>
          <p:cNvPr id="8" name="图片 7">
            <a:extLst>
              <a:ext uri="{FF2B5EF4-FFF2-40B4-BE49-F238E27FC236}">
                <a16:creationId xmlns:a16="http://schemas.microsoft.com/office/drawing/2014/main" id="{30A19256-C19D-48CA-B1DD-E7009171B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6894" y="1580951"/>
            <a:ext cx="5695340" cy="4271505"/>
          </a:xfrm>
          <a:prstGeom prst="rect">
            <a:avLst/>
          </a:prstGeom>
        </p:spPr>
      </p:pic>
      <p:sp>
        <p:nvSpPr>
          <p:cNvPr id="17" name="文本框 16">
            <a:extLst>
              <a:ext uri="{FF2B5EF4-FFF2-40B4-BE49-F238E27FC236}">
                <a16:creationId xmlns:a16="http://schemas.microsoft.com/office/drawing/2014/main" id="{D0594A0A-0E90-424A-A777-3C585D536CF2}"/>
              </a:ext>
            </a:extLst>
          </p:cNvPr>
          <p:cNvSpPr txBox="1"/>
          <p:nvPr/>
        </p:nvSpPr>
        <p:spPr>
          <a:xfrm>
            <a:off x="5688707" y="5741700"/>
            <a:ext cx="4647574" cy="523220"/>
          </a:xfrm>
          <a:prstGeom prst="rect">
            <a:avLst/>
          </a:prstGeom>
          <a:noFill/>
        </p:spPr>
        <p:txBody>
          <a:bodyPr wrap="square" rtlCol="0">
            <a:spAutoFit/>
          </a:bodyPr>
          <a:lstStyle/>
          <a:p>
            <a:r>
              <a:rPr lang="zh-CN" altLang="en-US" sz="2800" b="1" dirty="0"/>
              <a:t>华海药业汛桥厂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7956" y="285750"/>
            <a:ext cx="6480720"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浙江华海药业股份有限公司</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2055"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graphicFrame>
        <p:nvGraphicFramePr>
          <p:cNvPr id="15" name="表格 14"/>
          <p:cNvGraphicFramePr>
            <a:graphicFrameLocks noGrp="1"/>
          </p:cNvGraphicFramePr>
          <p:nvPr>
            <p:extLst>
              <p:ext uri="{D42A27DB-BD31-4B8C-83A1-F6EECF244321}">
                <p14:modId xmlns:p14="http://schemas.microsoft.com/office/powerpoint/2010/main" val="3947375589"/>
              </p:ext>
            </p:extLst>
          </p:nvPr>
        </p:nvGraphicFramePr>
        <p:xfrm>
          <a:off x="89268" y="1368202"/>
          <a:ext cx="4909931" cy="3396522"/>
        </p:xfrm>
        <a:graphic>
          <a:graphicData uri="http://schemas.openxmlformats.org/drawingml/2006/table">
            <a:tbl>
              <a:tblPr firstRow="1" bandRow="1">
                <a:tableStyleId>{5C22544A-7EE6-4342-B048-85BDC9FD1C3A}</a:tableStyleId>
              </a:tblPr>
              <a:tblGrid>
                <a:gridCol w="1707410">
                  <a:extLst>
                    <a:ext uri="{9D8B030D-6E8A-4147-A177-3AD203B41FA5}">
                      <a16:colId xmlns:a16="http://schemas.microsoft.com/office/drawing/2014/main" val="20000"/>
                    </a:ext>
                  </a:extLst>
                </a:gridCol>
                <a:gridCol w="1613770">
                  <a:extLst>
                    <a:ext uri="{9D8B030D-6E8A-4147-A177-3AD203B41FA5}">
                      <a16:colId xmlns:a16="http://schemas.microsoft.com/office/drawing/2014/main" val="20001"/>
                    </a:ext>
                  </a:extLst>
                </a:gridCol>
                <a:gridCol w="1588751">
                  <a:extLst>
                    <a:ext uri="{9D8B030D-6E8A-4147-A177-3AD203B41FA5}">
                      <a16:colId xmlns:a16="http://schemas.microsoft.com/office/drawing/2014/main" val="20002"/>
                    </a:ext>
                  </a:extLst>
                </a:gridCol>
              </a:tblGrid>
              <a:tr h="400529">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1"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参数</a:t>
                      </a:r>
                    </a:p>
                  </a:txBody>
                  <a:tcPr marL="91439" marR="91439" marT="45755" marB="45755"/>
                </a:tc>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改造前</a:t>
                      </a:r>
                    </a:p>
                  </a:txBody>
                  <a:tcPr marL="108012" marR="108012" marT="48042" marB="48042" anchor="ctr" anchorCtr="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改造后</a:t>
                      </a:r>
                    </a:p>
                  </a:txBody>
                  <a:tcPr marL="108012" marR="108012" marT="48042" marB="48042" anchor="ctr" anchorCtr="1" horzOverflow="overflow"/>
                </a:tc>
                <a:extLst>
                  <a:ext uri="{0D108BD9-81ED-4DB2-BD59-A6C34878D82A}">
                    <a16:rowId xmlns:a16="http://schemas.microsoft.com/office/drawing/2014/main" val="10000"/>
                  </a:ext>
                </a:extLst>
              </a:tr>
              <a:tr h="400529">
                <a:tc>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16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设备</a:t>
                      </a:r>
                    </a:p>
                  </a:txBody>
                  <a:tcPr marL="91439" marR="91439" marT="45755" marB="45755"/>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罗茨</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4*110kW</a:t>
                      </a:r>
                    </a:p>
                  </a:txBody>
                  <a:tcPr marL="108012" marR="108012" marT="48042" marB="48042" anchor="ctr" anchorCtr="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磁谷</a:t>
                      </a: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4*75kW</a:t>
                      </a:r>
                      <a:endPar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endParaRPr>
                    </a:p>
                  </a:txBody>
                  <a:tcPr marL="108012" marR="108012" marT="48042" marB="48042" anchor="ctr" anchorCtr="1" horzOverflow="overflow"/>
                </a:tc>
                <a:extLst>
                  <a:ext uri="{0D108BD9-81ED-4DB2-BD59-A6C34878D82A}">
                    <a16:rowId xmlns:a16="http://schemas.microsoft.com/office/drawing/2014/main" val="10001"/>
                  </a:ext>
                </a:extLst>
              </a:tr>
              <a:tr h="400529">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实际总功率</a:t>
                      </a:r>
                    </a:p>
                  </a:txBody>
                  <a:tcPr marL="108012" marR="108012" marT="48042" marB="48042" anchor="ctr" anchorCtr="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430k</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W</a:t>
                      </a:r>
                    </a:p>
                  </a:txBody>
                  <a:tcPr marL="108012" marR="108012" marT="48042" marB="48042" anchor="ctr" anchorCtr="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280k</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W</a:t>
                      </a:r>
                    </a:p>
                  </a:txBody>
                  <a:tcPr marL="108012" marR="108012" marT="48042" marB="48042" anchor="ctr" anchorCtr="1" horzOverflow="overflow"/>
                </a:tc>
                <a:extLst>
                  <a:ext uri="{0D108BD9-81ED-4DB2-BD59-A6C34878D82A}">
                    <a16:rowId xmlns:a16="http://schemas.microsoft.com/office/drawing/2014/main" val="10002"/>
                  </a:ext>
                </a:extLst>
              </a:tr>
              <a:tr h="403354">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每小时节省功率</a:t>
                      </a:r>
                    </a:p>
                  </a:txBody>
                  <a:tcPr marL="108012" marR="108012" marT="48042" marB="48042" anchor="ctr" anchorCtr="1" horzOverflow="overflow"/>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150k</a:t>
                      </a:r>
                      <a:r>
                        <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W</a:t>
                      </a:r>
                    </a:p>
                  </a:txBody>
                  <a:tcPr marL="108012" marR="108012" marT="48042" marB="48042" anchor="ctr" anchorCtr="1" horzOverflow="overflow"/>
                </a:tc>
                <a:tc hMerge="1">
                  <a:txBody>
                    <a:bodyPr/>
                    <a:lstStyle/>
                    <a:p>
                      <a:endParaRPr lang="zh-CN"/>
                    </a:p>
                  </a:txBody>
                  <a:tcPr/>
                </a:tc>
                <a:extLst>
                  <a:ext uri="{0D108BD9-81ED-4DB2-BD59-A6C34878D82A}">
                    <a16:rowId xmlns:a16="http://schemas.microsoft.com/office/drawing/2014/main" val="10003"/>
                  </a:ext>
                </a:extLst>
              </a:tr>
              <a:tr h="403354">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节电率：</a:t>
                      </a:r>
                    </a:p>
                  </a:txBody>
                  <a:tcPr marL="108012" marR="108012" marT="48042" marB="48042" anchor="ctr" anchorCtr="1" horzOverflow="overflow"/>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34.88%</a:t>
                      </a:r>
                      <a:endParaRPr kumimoji="0" lang="zh-CN" altLang="en-US" sz="20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endParaRPr>
                    </a:p>
                  </a:txBody>
                  <a:tcPr marL="108012" marR="108012" marT="48042" marB="48042" anchor="ctr" anchorCtr="1" horzOverflow="overflow"/>
                </a:tc>
                <a:tc hMerge="1">
                  <a:txBody>
                    <a:bodyPr/>
                    <a:lstStyle/>
                    <a:p>
                      <a:endParaRPr lang="zh-CN"/>
                    </a:p>
                  </a:txBody>
                  <a:tcPr/>
                </a:tc>
                <a:extLst>
                  <a:ext uri="{0D108BD9-81ED-4DB2-BD59-A6C34878D82A}">
                    <a16:rowId xmlns:a16="http://schemas.microsoft.com/office/drawing/2014/main" val="10004"/>
                  </a:ext>
                </a:extLst>
              </a:tr>
              <a:tr h="1387162">
                <a:tc>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年节约电量</a:t>
                      </a:r>
                    </a:p>
                  </a:txBody>
                  <a:tcPr marL="108012" marR="108012" marT="48042" marB="48042" anchor="ctr" anchorCtr="1" horzOverflow="overflow"/>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altLang="zh-CN"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129</a:t>
                      </a:r>
                      <a:r>
                        <a:rPr kumimoji="0" lang="zh-CN" altLang="en-US" sz="2800" b="0" i="0" u="none" strike="noStrike" kern="1200" cap="none" normalizeH="0" baseline="0" dirty="0">
                          <a:ln>
                            <a:noFill/>
                          </a:ln>
                          <a:solidFill>
                            <a:schemeClr val="tx1"/>
                          </a:solidFill>
                          <a:effectLst/>
                          <a:latin typeface="楷体" panose="02010609060101010101" pitchFamily="49" charset="-122"/>
                          <a:ea typeface="楷体" panose="02010609060101010101" pitchFamily="49" charset="-122"/>
                          <a:cs typeface="+mn-cs"/>
                        </a:rPr>
                        <a:t>万度电</a:t>
                      </a:r>
                    </a:p>
                  </a:txBody>
                  <a:tcPr marL="108012" marR="108012" marT="48042" marB="48042" anchor="ctr" anchorCtr="1" horzOverflow="overflow"/>
                </a:tc>
                <a:tc hMerge="1">
                  <a:txBody>
                    <a:bodyPr/>
                    <a:lstStyle/>
                    <a:p>
                      <a:endParaRPr lang="zh-CN"/>
                    </a:p>
                  </a:txBody>
                  <a:tcPr/>
                </a:tc>
                <a:extLst>
                  <a:ext uri="{0D108BD9-81ED-4DB2-BD59-A6C34878D82A}">
                    <a16:rowId xmlns:a16="http://schemas.microsoft.com/office/drawing/2014/main" val="10005"/>
                  </a:ext>
                </a:extLst>
              </a:tr>
            </a:tbl>
          </a:graphicData>
        </a:graphic>
      </p:graphicFrame>
      <p:sp>
        <p:nvSpPr>
          <p:cNvPr id="2091"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35</a:t>
            </a:fld>
            <a:endParaRPr lang="en-US" altLang="en-US" sz="1600" dirty="0">
              <a:solidFill>
                <a:schemeClr val="bg1"/>
              </a:solidFill>
            </a:endParaRPr>
          </a:p>
        </p:txBody>
      </p:sp>
      <p:pic>
        <p:nvPicPr>
          <p:cNvPr id="4" name="图片 3">
            <a:extLst>
              <a:ext uri="{FF2B5EF4-FFF2-40B4-BE49-F238E27FC236}">
                <a16:creationId xmlns:a16="http://schemas.microsoft.com/office/drawing/2014/main" id="{EBD414EE-5B8A-4913-9440-97E9B90C9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635" y="2335197"/>
            <a:ext cx="5527431" cy="4145573"/>
          </a:xfrm>
          <a:prstGeom prst="rect">
            <a:avLst/>
          </a:prstGeom>
        </p:spPr>
      </p:pic>
      <p:sp>
        <p:nvSpPr>
          <p:cNvPr id="14" name="文本框 13">
            <a:extLst>
              <a:ext uri="{FF2B5EF4-FFF2-40B4-BE49-F238E27FC236}">
                <a16:creationId xmlns:a16="http://schemas.microsoft.com/office/drawing/2014/main" id="{A4D86295-433F-4D03-B7B4-714BE8642D47}"/>
              </a:ext>
            </a:extLst>
          </p:cNvPr>
          <p:cNvSpPr txBox="1"/>
          <p:nvPr/>
        </p:nvSpPr>
        <p:spPr>
          <a:xfrm>
            <a:off x="5793122" y="1754500"/>
            <a:ext cx="4651126" cy="523220"/>
          </a:xfrm>
          <a:prstGeom prst="rect">
            <a:avLst/>
          </a:prstGeom>
          <a:noFill/>
        </p:spPr>
        <p:txBody>
          <a:bodyPr wrap="square" rtlCol="0">
            <a:spAutoFit/>
          </a:bodyPr>
          <a:lstStyle/>
          <a:p>
            <a:r>
              <a:rPr lang="zh-CN" altLang="en-US" sz="2800" b="1" dirty="0"/>
              <a:t>华海药业一分厂改造项目</a:t>
            </a:r>
          </a:p>
        </p:txBody>
      </p:sp>
    </p:spTree>
    <p:extLst>
      <p:ext uri="{BB962C8B-B14F-4D97-AF65-F5344CB8AC3E}">
        <p14:creationId xmlns:p14="http://schemas.microsoft.com/office/powerpoint/2010/main" val="728527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sp>
        <p:nvSpPr>
          <p:cNvPr id="3078"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114" name="灯片编号占位符 11"/>
          <p:cNvSpPr txBox="1">
            <a:spLocks noGrp="1"/>
          </p:cNvSpPr>
          <p:nvPr>
            <p:ph type="sldNum" sz="quarter" idx="4"/>
          </p:nvPr>
        </p:nvSpPr>
        <p:spPr>
          <a:xfrm>
            <a:off x="4686300" y="6913563"/>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36</a:t>
            </a:fld>
            <a:endParaRPr lang="en-US" altLang="en-US" sz="1600" dirty="0">
              <a:solidFill>
                <a:schemeClr val="bg1"/>
              </a:solidFill>
            </a:endParaRPr>
          </a:p>
        </p:txBody>
      </p:sp>
      <p:pic>
        <p:nvPicPr>
          <p:cNvPr id="4" name="图片 3">
            <a:extLst>
              <a:ext uri="{FF2B5EF4-FFF2-40B4-BE49-F238E27FC236}">
                <a16:creationId xmlns:a16="http://schemas.microsoft.com/office/drawing/2014/main" id="{D8E3236D-C424-4CEA-A817-92B1BC44B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283" y="1287201"/>
            <a:ext cx="7056784" cy="5292588"/>
          </a:xfrm>
          <a:prstGeom prst="rect">
            <a:avLst/>
          </a:prstGeom>
        </p:spPr>
      </p:pic>
      <p:sp>
        <p:nvSpPr>
          <p:cNvPr id="5" name="文本框 4">
            <a:extLst>
              <a:ext uri="{FF2B5EF4-FFF2-40B4-BE49-F238E27FC236}">
                <a16:creationId xmlns:a16="http://schemas.microsoft.com/office/drawing/2014/main" id="{82942C0E-F1EB-4346-BAD7-DEE5D141507E}"/>
              </a:ext>
            </a:extLst>
          </p:cNvPr>
          <p:cNvSpPr txBox="1"/>
          <p:nvPr/>
        </p:nvSpPr>
        <p:spPr>
          <a:xfrm>
            <a:off x="3528467" y="763981"/>
            <a:ext cx="4651126" cy="523220"/>
          </a:xfrm>
          <a:prstGeom prst="rect">
            <a:avLst/>
          </a:prstGeom>
          <a:noFill/>
        </p:spPr>
        <p:txBody>
          <a:bodyPr wrap="square" rtlCol="0">
            <a:spAutoFit/>
          </a:bodyPr>
          <a:lstStyle/>
          <a:p>
            <a:r>
              <a:rPr lang="zh-CN" altLang="en-US" sz="2800" b="1" dirty="0"/>
              <a:t>华海药业一分厂扩建项目</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15949" y="216643"/>
            <a:ext cx="6070600"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浙江康恩贝制药有限公司</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6869"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6871"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37</a:t>
            </a:fld>
            <a:endParaRPr lang="en-US" altLang="en-US" sz="1600" dirty="0">
              <a:solidFill>
                <a:schemeClr val="bg1"/>
              </a:solidFill>
            </a:endParaRPr>
          </a:p>
        </p:txBody>
      </p:sp>
      <p:pic>
        <p:nvPicPr>
          <p:cNvPr id="4" name="图片 3">
            <a:extLst>
              <a:ext uri="{FF2B5EF4-FFF2-40B4-BE49-F238E27FC236}">
                <a16:creationId xmlns:a16="http://schemas.microsoft.com/office/drawing/2014/main" id="{47DA66DE-C26B-4576-8535-EC462CF68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9" y="1542974"/>
            <a:ext cx="5815642" cy="4361732"/>
          </a:xfrm>
          <a:prstGeom prst="rect">
            <a:avLst/>
          </a:prstGeom>
        </p:spPr>
      </p:pic>
      <p:pic>
        <p:nvPicPr>
          <p:cNvPr id="6" name="图片 5">
            <a:extLst>
              <a:ext uri="{FF2B5EF4-FFF2-40B4-BE49-F238E27FC236}">
                <a16:creationId xmlns:a16="http://schemas.microsoft.com/office/drawing/2014/main" id="{43801505-A98F-4BBC-9849-1E9D8B3D2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81706" y="1194357"/>
            <a:ext cx="5511146" cy="4133359"/>
          </a:xfrm>
          <a:prstGeom prst="rect">
            <a:avLst/>
          </a:prstGeom>
        </p:spPr>
      </p:pic>
      <p:sp>
        <p:nvSpPr>
          <p:cNvPr id="7" name="文本框 6">
            <a:extLst>
              <a:ext uri="{FF2B5EF4-FFF2-40B4-BE49-F238E27FC236}">
                <a16:creationId xmlns:a16="http://schemas.microsoft.com/office/drawing/2014/main" id="{D61C4DE9-8A78-4F8E-863A-8E9A35609019}"/>
              </a:ext>
            </a:extLst>
          </p:cNvPr>
          <p:cNvSpPr txBox="1"/>
          <p:nvPr/>
        </p:nvSpPr>
        <p:spPr>
          <a:xfrm>
            <a:off x="2376339" y="6192738"/>
            <a:ext cx="1656184" cy="523220"/>
          </a:xfrm>
          <a:prstGeom prst="rect">
            <a:avLst/>
          </a:prstGeom>
          <a:noFill/>
        </p:spPr>
        <p:txBody>
          <a:bodyPr wrap="square" rtlCol="0">
            <a:spAutoFit/>
          </a:bodyPr>
          <a:lstStyle/>
          <a:p>
            <a:r>
              <a:rPr lang="zh-CN" altLang="en-US" sz="2800" b="1" dirty="0"/>
              <a:t>改造前</a:t>
            </a:r>
          </a:p>
        </p:txBody>
      </p:sp>
      <p:sp>
        <p:nvSpPr>
          <p:cNvPr id="18" name="文本框 17">
            <a:extLst>
              <a:ext uri="{FF2B5EF4-FFF2-40B4-BE49-F238E27FC236}">
                <a16:creationId xmlns:a16="http://schemas.microsoft.com/office/drawing/2014/main" id="{C38E54D9-E201-4CCD-BC8C-BAA3F376A5B7}"/>
              </a:ext>
            </a:extLst>
          </p:cNvPr>
          <p:cNvSpPr txBox="1"/>
          <p:nvPr/>
        </p:nvSpPr>
        <p:spPr>
          <a:xfrm>
            <a:off x="7596919" y="6016610"/>
            <a:ext cx="1656184" cy="523220"/>
          </a:xfrm>
          <a:prstGeom prst="rect">
            <a:avLst/>
          </a:prstGeom>
          <a:noFill/>
        </p:spPr>
        <p:txBody>
          <a:bodyPr wrap="square" rtlCol="0">
            <a:spAutoFit/>
          </a:bodyPr>
          <a:lstStyle/>
          <a:p>
            <a:r>
              <a:rPr lang="zh-CN" altLang="en-US" sz="2800" b="1" dirty="0"/>
              <a:t>改造后</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15949" y="216643"/>
            <a:ext cx="6070600"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山东瑞阳制药</a:t>
            </a:r>
            <a:endParaRPr lang="en-US" altLang="zh-CN"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6869"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6871"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38</a:t>
            </a:fld>
            <a:endParaRPr lang="en-US" altLang="en-US" sz="1600" dirty="0">
              <a:solidFill>
                <a:schemeClr val="bg1"/>
              </a:solidFill>
            </a:endParaRPr>
          </a:p>
        </p:txBody>
      </p:sp>
      <p:pic>
        <p:nvPicPr>
          <p:cNvPr id="13" name="图片 12">
            <a:extLst>
              <a:ext uri="{FF2B5EF4-FFF2-40B4-BE49-F238E27FC236}">
                <a16:creationId xmlns:a16="http://schemas.microsoft.com/office/drawing/2014/main" id="{D19F1A7A-B6C2-4471-AF41-70EAA82D0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195" y="1256523"/>
            <a:ext cx="7836024" cy="4397968"/>
          </a:xfrm>
          <a:prstGeom prst="rect">
            <a:avLst/>
          </a:prstGeom>
        </p:spPr>
      </p:pic>
      <p:sp>
        <p:nvSpPr>
          <p:cNvPr id="3" name="文本框 2">
            <a:extLst>
              <a:ext uri="{FF2B5EF4-FFF2-40B4-BE49-F238E27FC236}">
                <a16:creationId xmlns:a16="http://schemas.microsoft.com/office/drawing/2014/main" id="{0AF8BB9B-1AD1-4BDE-A2F3-A499C3104841}"/>
              </a:ext>
            </a:extLst>
          </p:cNvPr>
          <p:cNvSpPr txBox="1"/>
          <p:nvPr/>
        </p:nvSpPr>
        <p:spPr>
          <a:xfrm>
            <a:off x="4032523" y="5904706"/>
            <a:ext cx="2674665" cy="461665"/>
          </a:xfrm>
          <a:prstGeom prst="rect">
            <a:avLst/>
          </a:prstGeom>
          <a:noFill/>
        </p:spPr>
        <p:txBody>
          <a:bodyPr wrap="square" rtlCol="0">
            <a:spAutoFit/>
          </a:bodyPr>
          <a:lstStyle/>
          <a:p>
            <a:r>
              <a:rPr lang="zh-CN" altLang="en-US" sz="2400" b="1" dirty="0"/>
              <a:t>一期改造</a:t>
            </a:r>
          </a:p>
        </p:txBody>
      </p:sp>
    </p:spTree>
    <p:extLst>
      <p:ext uri="{BB962C8B-B14F-4D97-AF65-F5344CB8AC3E}">
        <p14:creationId xmlns:p14="http://schemas.microsoft.com/office/powerpoint/2010/main" val="2335430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15949" y="216643"/>
            <a:ext cx="6070600"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山东瑞阳制药</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6869"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6871"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39</a:t>
            </a:fld>
            <a:endParaRPr lang="en-US" altLang="en-US" sz="1600" dirty="0">
              <a:solidFill>
                <a:schemeClr val="bg1"/>
              </a:solidFill>
            </a:endParaRPr>
          </a:p>
        </p:txBody>
      </p:sp>
      <p:pic>
        <p:nvPicPr>
          <p:cNvPr id="5" name="图片 4">
            <a:extLst>
              <a:ext uri="{FF2B5EF4-FFF2-40B4-BE49-F238E27FC236}">
                <a16:creationId xmlns:a16="http://schemas.microsoft.com/office/drawing/2014/main" id="{1DC2AA75-794A-451B-BEC9-8FD5F6C94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38" y="1242931"/>
            <a:ext cx="6695753" cy="5021815"/>
          </a:xfrm>
          <a:prstGeom prst="rect">
            <a:avLst/>
          </a:prstGeom>
        </p:spPr>
      </p:pic>
      <p:pic>
        <p:nvPicPr>
          <p:cNvPr id="14" name="图片 13">
            <a:extLst>
              <a:ext uri="{FF2B5EF4-FFF2-40B4-BE49-F238E27FC236}">
                <a16:creationId xmlns:a16="http://schemas.microsoft.com/office/drawing/2014/main" id="{86CE3054-F7A0-4F53-AAE9-2B5A21923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686" y="1944266"/>
            <a:ext cx="3552460" cy="2664345"/>
          </a:xfrm>
          <a:prstGeom prst="rect">
            <a:avLst/>
          </a:prstGeom>
        </p:spPr>
      </p:pic>
      <p:sp>
        <p:nvSpPr>
          <p:cNvPr id="15" name="文本框 14">
            <a:extLst>
              <a:ext uri="{FF2B5EF4-FFF2-40B4-BE49-F238E27FC236}">
                <a16:creationId xmlns:a16="http://schemas.microsoft.com/office/drawing/2014/main" id="{B6657C0C-A8FC-4765-AD5B-697841CF4B1D}"/>
              </a:ext>
            </a:extLst>
          </p:cNvPr>
          <p:cNvSpPr txBox="1"/>
          <p:nvPr/>
        </p:nvSpPr>
        <p:spPr>
          <a:xfrm>
            <a:off x="2819351" y="6329796"/>
            <a:ext cx="1422184" cy="461665"/>
          </a:xfrm>
          <a:prstGeom prst="rect">
            <a:avLst/>
          </a:prstGeom>
          <a:noFill/>
        </p:spPr>
        <p:txBody>
          <a:bodyPr wrap="none" rtlCol="0">
            <a:spAutoFit/>
          </a:bodyPr>
          <a:lstStyle/>
          <a:p>
            <a:r>
              <a:rPr lang="zh-CN" altLang="en-US" sz="2400" b="1" dirty="0"/>
              <a:t>新建项目</a:t>
            </a:r>
          </a:p>
        </p:txBody>
      </p:sp>
    </p:spTree>
    <p:extLst>
      <p:ext uri="{BB962C8B-B14F-4D97-AF65-F5344CB8AC3E}">
        <p14:creationId xmlns:p14="http://schemas.microsoft.com/office/powerpoint/2010/main" val="3260710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内容占位符 1"/>
          <p:cNvSpPr>
            <a:spLocks noGrp="1"/>
          </p:cNvSpPr>
          <p:nvPr>
            <p:ph idx="1"/>
          </p:nvPr>
        </p:nvSpPr>
        <p:spPr>
          <a:xfrm>
            <a:off x="495300" y="1152525"/>
            <a:ext cx="9720263" cy="5400675"/>
          </a:xfrm>
        </p:spPr>
        <p:txBody>
          <a:bodyPr vert="horz" wrap="square" lIns="102870" tIns="51435" rIns="102870" bIns="51435" anchor="t"/>
          <a:lstStyle/>
          <a:p>
            <a:r>
              <a:rPr lang="en-US" altLang="zh-CN" sz="1800" dirty="0"/>
              <a:t>1</a:t>
            </a:r>
            <a:r>
              <a:rPr lang="zh-CN" altLang="en-US" sz="1800" dirty="0"/>
              <a:t>、国家发改委</a:t>
            </a:r>
            <a:r>
              <a:rPr lang="en-US" altLang="zh-CN" sz="1800" dirty="0"/>
              <a:t>《</a:t>
            </a:r>
            <a:r>
              <a:rPr lang="zh-CN" altLang="en-US" sz="1800" dirty="0"/>
              <a:t>国家重点节能低碳技术目录</a:t>
            </a:r>
            <a:r>
              <a:rPr lang="en-US" altLang="zh-CN" sz="1800" dirty="0"/>
              <a:t>》</a:t>
            </a:r>
          </a:p>
          <a:p>
            <a:r>
              <a:rPr lang="en-US" altLang="zh-CN" sz="1800" dirty="0"/>
              <a:t>2</a:t>
            </a:r>
            <a:r>
              <a:rPr lang="zh-CN" altLang="en-US" sz="1800" dirty="0"/>
              <a:t>、国家工信部</a:t>
            </a:r>
            <a:r>
              <a:rPr lang="en-US" altLang="zh-CN" sz="1800" dirty="0"/>
              <a:t>《</a:t>
            </a:r>
            <a:r>
              <a:rPr lang="zh-CN" altLang="en-US" sz="1800" dirty="0"/>
              <a:t>节能机电产品推荐目录</a:t>
            </a:r>
            <a:r>
              <a:rPr lang="en-US" altLang="zh-CN" sz="1800" dirty="0"/>
              <a:t>》</a:t>
            </a:r>
          </a:p>
          <a:p>
            <a:r>
              <a:rPr lang="en-US" altLang="zh-CN" sz="1800" dirty="0"/>
              <a:t>3</a:t>
            </a:r>
            <a:r>
              <a:rPr lang="zh-CN" altLang="en-US" sz="1800" dirty="0"/>
              <a:t>、关于印发节能节水和环境保护专用设备企业所得税</a:t>
            </a:r>
            <a:br>
              <a:rPr lang="zh-CN" altLang="en-US" sz="1800" dirty="0"/>
            </a:br>
            <a:r>
              <a:rPr lang="zh-CN" altLang="en-US" sz="1800" dirty="0"/>
              <a:t>优惠目录（</a:t>
            </a:r>
            <a:r>
              <a:rPr lang="en-US" altLang="zh-CN" sz="1800" dirty="0"/>
              <a:t>2017</a:t>
            </a:r>
            <a:r>
              <a:rPr lang="zh-CN" altLang="en-US" sz="1800" dirty="0"/>
              <a:t>年版）的通知 财税</a:t>
            </a:r>
            <a:r>
              <a:rPr lang="en-US" altLang="zh-CN" sz="1800" dirty="0"/>
              <a:t>〔2017〕71</a:t>
            </a:r>
            <a:r>
              <a:rPr lang="zh-CN" altLang="en-US" sz="1800" dirty="0"/>
              <a:t>号</a:t>
            </a:r>
          </a:p>
          <a:p>
            <a:r>
              <a:rPr lang="zh-CN" altLang="en-US" sz="1800" dirty="0"/>
              <a:t>各省、自治区、直辖市、计划单列市财政厅（局）、国家税务局、地方税务局、发展改革委、工业和信息化主管部门、环境保护厅（局），新疆生产建设兵团财务局、发展改革委、工业和信息化委员会、环境保护局：</a:t>
            </a:r>
          </a:p>
          <a:p>
            <a:r>
              <a:rPr lang="zh-CN" altLang="en-US" sz="1800" dirty="0"/>
              <a:t>　　经国务院同意，现就节能节水和环境保护专用设备企业所得税优惠目录调整完善事项及有关政策问题通知如下：</a:t>
            </a:r>
          </a:p>
          <a:p>
            <a:r>
              <a:rPr lang="zh-CN" altLang="en-US" sz="1800" dirty="0"/>
              <a:t>　</a:t>
            </a:r>
            <a:r>
              <a:rPr lang="zh-CN" altLang="en-US" sz="1800" b="1" dirty="0"/>
              <a:t>　一、对企业购置并实际使用节能节水和环境保护专用设备享受企业所得税抵免优惠政策的适用目录进行适当调整，统一按</a:t>
            </a:r>
            <a:r>
              <a:rPr lang="en-US" altLang="zh-CN" sz="1800" b="1" dirty="0"/>
              <a:t>《</a:t>
            </a:r>
            <a:r>
              <a:rPr lang="zh-CN" altLang="en-US" sz="1800" b="1" dirty="0"/>
              <a:t>节能节水专用设备企业所得税优惠目录（</a:t>
            </a:r>
            <a:r>
              <a:rPr lang="en-US" altLang="zh-CN" sz="1800" b="1" dirty="0"/>
              <a:t>2017</a:t>
            </a:r>
            <a:r>
              <a:rPr lang="zh-CN" altLang="en-US" sz="1800" b="1" dirty="0"/>
              <a:t>年版）</a:t>
            </a:r>
            <a:r>
              <a:rPr lang="en-US" altLang="zh-CN" sz="1800" b="1" dirty="0"/>
              <a:t>》</a:t>
            </a:r>
            <a:r>
              <a:rPr lang="zh-CN" altLang="en-US" sz="1800" b="1" dirty="0"/>
              <a:t>（附件</a:t>
            </a:r>
            <a:r>
              <a:rPr lang="en-US" altLang="zh-CN" sz="1800" b="1" dirty="0"/>
              <a:t>1</a:t>
            </a:r>
            <a:r>
              <a:rPr lang="zh-CN" altLang="en-US" sz="1800" b="1" dirty="0"/>
              <a:t>）和</a:t>
            </a:r>
            <a:r>
              <a:rPr lang="en-US" altLang="zh-CN" sz="1800" b="1" dirty="0"/>
              <a:t>《</a:t>
            </a:r>
            <a:r>
              <a:rPr lang="zh-CN" altLang="en-US" sz="1800" b="1" dirty="0"/>
              <a:t>环境保护专用设备企业所得税优惠目录（</a:t>
            </a:r>
            <a:r>
              <a:rPr lang="en-US" altLang="zh-CN" sz="1800" b="1" dirty="0"/>
              <a:t>2017</a:t>
            </a:r>
            <a:r>
              <a:rPr lang="zh-CN" altLang="en-US" sz="1800" b="1" dirty="0"/>
              <a:t>年版）</a:t>
            </a:r>
            <a:r>
              <a:rPr lang="en-US" altLang="zh-CN" sz="1800" b="1" dirty="0"/>
              <a:t>》</a:t>
            </a:r>
            <a:r>
              <a:rPr lang="zh-CN" altLang="en-US" sz="1800" b="1" dirty="0"/>
              <a:t>（附件</a:t>
            </a:r>
            <a:r>
              <a:rPr lang="en-US" altLang="zh-CN" sz="1800" b="1" dirty="0"/>
              <a:t>2</a:t>
            </a:r>
            <a:r>
              <a:rPr lang="zh-CN" altLang="en-US" sz="1800" b="1" dirty="0"/>
              <a:t>）执行。</a:t>
            </a:r>
          </a:p>
          <a:p>
            <a:r>
              <a:rPr lang="zh-CN" altLang="en-US" sz="1800" dirty="0"/>
              <a:t>　</a:t>
            </a:r>
            <a:r>
              <a:rPr lang="zh-CN" altLang="en-US" sz="1800" b="1" dirty="0"/>
              <a:t>　二、按照国务院关于简化行政审批的要求，进一步优化优惠管理机制，实行企业自行申报并直接享受优惠、税务部门强化后续管理的机制。企业购置节能节水和环境保护专用设备，应自行判断是否符合税收优惠政策规定条件，按规定向税务部门履行企业所得税优惠备案手续后直接享受税收优惠，税务部门采取税收风险管理、稽查、纳税评估等方式强化后续管理。</a:t>
            </a:r>
          </a:p>
        </p:txBody>
      </p:sp>
      <p:sp>
        <p:nvSpPr>
          <p:cNvPr id="47107" name="标题 2"/>
          <p:cNvSpPr>
            <a:spLocks noGrp="1"/>
          </p:cNvSpPr>
          <p:nvPr>
            <p:ph type="title"/>
          </p:nvPr>
        </p:nvSpPr>
        <p:spPr/>
        <p:txBody>
          <a:bodyPr vert="horz" wrap="square" lIns="102870" tIns="51435" rIns="102870" bIns="51435" anchor="ctr"/>
          <a:lstStyle/>
          <a:p>
            <a:r>
              <a:rPr lang="zh-CN" altLang="en-US" dirty="0">
                <a:solidFill>
                  <a:schemeClr val="tx1"/>
                </a:solidFill>
              </a:rPr>
              <a:t>利好政策</a:t>
            </a:r>
          </a:p>
        </p:txBody>
      </p:sp>
      <p:sp>
        <p:nvSpPr>
          <p:cNvPr id="47108" name="日期占位符 3"/>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7109" name="灯片编号占位符 4"/>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4</a:t>
            </a:fld>
            <a:endParaRPr lang="en-US" altLang="en-US" sz="1600" dirty="0">
              <a:solidFill>
                <a:schemeClr val="bg1"/>
              </a:solidFill>
            </a:endParaRPr>
          </a:p>
        </p:txBody>
      </p:sp>
    </p:spTree>
    <p:extLst>
      <p:ext uri="{BB962C8B-B14F-4D97-AF65-F5344CB8AC3E}">
        <p14:creationId xmlns:p14="http://schemas.microsoft.com/office/powerpoint/2010/main" val="1951353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288081"/>
            <a:ext cx="576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15949" y="216643"/>
            <a:ext cx="6070600"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浙江康恩贝制药有限公司</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6869"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6871"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40</a:t>
            </a:fld>
            <a:endParaRPr lang="en-US" altLang="en-US" sz="1600" dirty="0">
              <a:solidFill>
                <a:schemeClr val="bg1"/>
              </a:solidFill>
            </a:endParaRPr>
          </a:p>
        </p:txBody>
      </p:sp>
      <p:pic>
        <p:nvPicPr>
          <p:cNvPr id="4" name="图片 3">
            <a:extLst>
              <a:ext uri="{FF2B5EF4-FFF2-40B4-BE49-F238E27FC236}">
                <a16:creationId xmlns:a16="http://schemas.microsoft.com/office/drawing/2014/main" id="{47DA66DE-C26B-4576-8535-EC462CF68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89" y="1542974"/>
            <a:ext cx="5815642" cy="4361732"/>
          </a:xfrm>
          <a:prstGeom prst="rect">
            <a:avLst/>
          </a:prstGeom>
        </p:spPr>
      </p:pic>
      <p:pic>
        <p:nvPicPr>
          <p:cNvPr id="6" name="图片 5">
            <a:extLst>
              <a:ext uri="{FF2B5EF4-FFF2-40B4-BE49-F238E27FC236}">
                <a16:creationId xmlns:a16="http://schemas.microsoft.com/office/drawing/2014/main" id="{43801505-A98F-4BBC-9849-1E9D8B3D2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81706" y="1194357"/>
            <a:ext cx="5511146" cy="4133359"/>
          </a:xfrm>
          <a:prstGeom prst="rect">
            <a:avLst/>
          </a:prstGeom>
        </p:spPr>
      </p:pic>
      <p:sp>
        <p:nvSpPr>
          <p:cNvPr id="7" name="文本框 6">
            <a:extLst>
              <a:ext uri="{FF2B5EF4-FFF2-40B4-BE49-F238E27FC236}">
                <a16:creationId xmlns:a16="http://schemas.microsoft.com/office/drawing/2014/main" id="{D61C4DE9-8A78-4F8E-863A-8E9A35609019}"/>
              </a:ext>
            </a:extLst>
          </p:cNvPr>
          <p:cNvSpPr txBox="1"/>
          <p:nvPr/>
        </p:nvSpPr>
        <p:spPr>
          <a:xfrm>
            <a:off x="2376339" y="6192738"/>
            <a:ext cx="1656184" cy="523220"/>
          </a:xfrm>
          <a:prstGeom prst="rect">
            <a:avLst/>
          </a:prstGeom>
          <a:noFill/>
        </p:spPr>
        <p:txBody>
          <a:bodyPr wrap="square" rtlCol="0">
            <a:spAutoFit/>
          </a:bodyPr>
          <a:lstStyle/>
          <a:p>
            <a:r>
              <a:rPr lang="zh-CN" altLang="en-US" sz="2800" b="1" dirty="0"/>
              <a:t>改造前</a:t>
            </a:r>
          </a:p>
        </p:txBody>
      </p:sp>
      <p:sp>
        <p:nvSpPr>
          <p:cNvPr id="18" name="文本框 17">
            <a:extLst>
              <a:ext uri="{FF2B5EF4-FFF2-40B4-BE49-F238E27FC236}">
                <a16:creationId xmlns:a16="http://schemas.microsoft.com/office/drawing/2014/main" id="{C38E54D9-E201-4CCD-BC8C-BAA3F376A5B7}"/>
              </a:ext>
            </a:extLst>
          </p:cNvPr>
          <p:cNvSpPr txBox="1"/>
          <p:nvPr/>
        </p:nvSpPr>
        <p:spPr>
          <a:xfrm>
            <a:off x="7596919" y="6016610"/>
            <a:ext cx="1656184" cy="523220"/>
          </a:xfrm>
          <a:prstGeom prst="rect">
            <a:avLst/>
          </a:prstGeom>
          <a:noFill/>
        </p:spPr>
        <p:txBody>
          <a:bodyPr wrap="square" rtlCol="0">
            <a:spAutoFit/>
          </a:bodyPr>
          <a:lstStyle/>
          <a:p>
            <a:r>
              <a:rPr lang="zh-CN" altLang="en-US" sz="2800" b="1" dirty="0"/>
              <a:t>改造后</a:t>
            </a:r>
          </a:p>
        </p:txBody>
      </p:sp>
    </p:spTree>
    <p:extLst>
      <p:ext uri="{BB962C8B-B14F-4D97-AF65-F5344CB8AC3E}">
        <p14:creationId xmlns:p14="http://schemas.microsoft.com/office/powerpoint/2010/main" val="2193139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75">
            <a:extLst>
              <a:ext uri="{FF2B5EF4-FFF2-40B4-BE49-F238E27FC236}">
                <a16:creationId xmlns:a16="http://schemas.microsoft.com/office/drawing/2014/main" id="{2AF51BA4-6760-4B96-B308-1B6AD2C0371F}"/>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E52C75D8-25C0-4D7A-89E5-4FB03B19C3B9}"/>
              </a:ext>
            </a:extLst>
          </p:cNvPr>
          <p:cNvGrpSpPr/>
          <p:nvPr/>
        </p:nvGrpSpPr>
        <p:grpSpPr bwMode="auto">
          <a:xfrm>
            <a:off x="0" y="288081"/>
            <a:ext cx="5760000" cy="571500"/>
            <a:chOff x="0" y="0"/>
            <a:chExt cx="8501090" cy="1000132"/>
          </a:xfrm>
          <a:solidFill>
            <a:srgbClr val="00B050"/>
          </a:solidFill>
        </p:grpSpPr>
        <p:sp>
          <p:nvSpPr>
            <p:cNvPr id="9" name="직사각형 15">
              <a:extLst>
                <a:ext uri="{FF2B5EF4-FFF2-40B4-BE49-F238E27FC236}">
                  <a16:creationId xmlns:a16="http://schemas.microsoft.com/office/drawing/2014/main" id="{86ED7C4A-8FF4-42AF-AC8C-0E7DD5F6B393}"/>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679B2663-9DAE-42CE-96A8-080AD2DDC670}"/>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D3A495A1-B655-4BA8-B50E-28D9AEDE7553}"/>
              </a:ext>
            </a:extLst>
          </p:cNvPr>
          <p:cNvSpPr txBox="1">
            <a:spLocks noChangeArrowheads="1"/>
          </p:cNvSpPr>
          <p:nvPr/>
        </p:nvSpPr>
        <p:spPr bwMode="auto">
          <a:xfrm>
            <a:off x="44450" y="285750"/>
            <a:ext cx="5643563"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河南天方药业</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3253" name="日期占位符 11">
            <a:extLst>
              <a:ext uri="{FF2B5EF4-FFF2-40B4-BE49-F238E27FC236}">
                <a16:creationId xmlns:a16="http://schemas.microsoft.com/office/drawing/2014/main" id="{17A1E662-F90F-4D72-A7F0-7F3696B34315}"/>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703F6C1B-519D-47D6-B200-B38BAFFD77C4}"/>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3255" name="灯片编号占位符 13">
            <a:extLst>
              <a:ext uri="{FF2B5EF4-FFF2-40B4-BE49-F238E27FC236}">
                <a16:creationId xmlns:a16="http://schemas.microsoft.com/office/drawing/2014/main" id="{8FCB4F4E-8FC4-48EC-A88B-39F6AD1C976D}"/>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41</a:t>
            </a:fld>
            <a:endParaRPr lang="zh-CN" altLang="en-US"/>
          </a:p>
        </p:txBody>
      </p:sp>
      <p:pic>
        <p:nvPicPr>
          <p:cNvPr id="53256" name="Picture 4" descr="C:\Users\fuanqiang\Desktop\风机案例\泉州安溪污水厂\微信图片_20170727221401.jpg">
            <a:extLst>
              <a:ext uri="{FF2B5EF4-FFF2-40B4-BE49-F238E27FC236}">
                <a16:creationId xmlns:a16="http://schemas.microsoft.com/office/drawing/2014/main" id="{C5A7EDEC-E82D-4066-920D-D336D5B1B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100138"/>
            <a:ext cx="4017962"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图片 5">
            <a:extLst>
              <a:ext uri="{FF2B5EF4-FFF2-40B4-BE49-F238E27FC236}">
                <a16:creationId xmlns:a16="http://schemas.microsoft.com/office/drawing/2014/main" id="{CAC2FAB2-3FA5-47D9-9571-6D81E427F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1100138"/>
            <a:ext cx="62404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75">
            <a:extLst>
              <a:ext uri="{FF2B5EF4-FFF2-40B4-BE49-F238E27FC236}">
                <a16:creationId xmlns:a16="http://schemas.microsoft.com/office/drawing/2014/main" id="{913DC230-529A-48CC-BEAE-F3C999A39757}"/>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83AF4FAB-1933-45FB-8FC3-B719761E0A82}"/>
              </a:ext>
            </a:extLst>
          </p:cNvPr>
          <p:cNvGrpSpPr/>
          <p:nvPr/>
        </p:nvGrpSpPr>
        <p:grpSpPr bwMode="auto">
          <a:xfrm>
            <a:off x="-1" y="288081"/>
            <a:ext cx="6757998" cy="571500"/>
            <a:chOff x="0" y="0"/>
            <a:chExt cx="8501090" cy="1000132"/>
          </a:xfrm>
          <a:solidFill>
            <a:srgbClr val="00B050"/>
          </a:solidFill>
        </p:grpSpPr>
        <p:sp>
          <p:nvSpPr>
            <p:cNvPr id="9" name="직사각형 15">
              <a:extLst>
                <a:ext uri="{FF2B5EF4-FFF2-40B4-BE49-F238E27FC236}">
                  <a16:creationId xmlns:a16="http://schemas.microsoft.com/office/drawing/2014/main" id="{6043261B-D8CB-4F5E-AE59-32F10180C1F4}"/>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FE31222A-A891-4BD6-9620-07FFE3071FF2}"/>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8DECA6D4-60B9-4CBF-BA2F-0B0203AEB6CC}"/>
              </a:ext>
            </a:extLst>
          </p:cNvPr>
          <p:cNvSpPr txBox="1">
            <a:spLocks noChangeArrowheads="1"/>
          </p:cNvSpPr>
          <p:nvPr/>
        </p:nvSpPr>
        <p:spPr bwMode="auto">
          <a:xfrm>
            <a:off x="44450" y="285750"/>
            <a:ext cx="6499225"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皖北制药</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6325" name="日期占位符 11">
            <a:extLst>
              <a:ext uri="{FF2B5EF4-FFF2-40B4-BE49-F238E27FC236}">
                <a16:creationId xmlns:a16="http://schemas.microsoft.com/office/drawing/2014/main" id="{BB99B316-6002-407D-9A2B-907437AAECCE}"/>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5B9F3E8D-2C36-4EBA-9D9B-3EF1BA9E6634}"/>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6327" name="灯片编号占位符 13">
            <a:extLst>
              <a:ext uri="{FF2B5EF4-FFF2-40B4-BE49-F238E27FC236}">
                <a16:creationId xmlns:a16="http://schemas.microsoft.com/office/drawing/2014/main" id="{20F04751-D6F7-46A4-BE33-F75A412D6E4E}"/>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42</a:t>
            </a:fld>
            <a:endParaRPr lang="zh-CN" altLang="en-US"/>
          </a:p>
        </p:txBody>
      </p:sp>
      <p:pic>
        <p:nvPicPr>
          <p:cNvPr id="56328" name="Picture 2" descr="C:\Users\fuanqiang\Desktop\风机案例\海盐华联纸业\微信图片_20170727220751.jpg">
            <a:extLst>
              <a:ext uri="{FF2B5EF4-FFF2-40B4-BE49-F238E27FC236}">
                <a16:creationId xmlns:a16="http://schemas.microsoft.com/office/drawing/2014/main" id="{15EF3874-B45B-41D2-9012-FD961E746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7325"/>
            <a:ext cx="54006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3" descr="C:\Users\fuanqiang\Desktop\风机案例\嘉兴大洋纸业\微信图片_20170727220828.jpg">
            <a:extLst>
              <a:ext uri="{FF2B5EF4-FFF2-40B4-BE49-F238E27FC236}">
                <a16:creationId xmlns:a16="http://schemas.microsoft.com/office/drawing/2014/main" id="{5BAEDAC7-65AB-4010-B6DF-21FF18F28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38" y="1457325"/>
            <a:ext cx="53959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75">
            <a:extLst>
              <a:ext uri="{FF2B5EF4-FFF2-40B4-BE49-F238E27FC236}">
                <a16:creationId xmlns:a16="http://schemas.microsoft.com/office/drawing/2014/main" id="{913DC230-529A-48CC-BEAE-F3C999A39757}"/>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83AF4FAB-1933-45FB-8FC3-B719761E0A82}"/>
              </a:ext>
            </a:extLst>
          </p:cNvPr>
          <p:cNvGrpSpPr/>
          <p:nvPr/>
        </p:nvGrpSpPr>
        <p:grpSpPr bwMode="auto">
          <a:xfrm>
            <a:off x="-1" y="288081"/>
            <a:ext cx="6757998" cy="571500"/>
            <a:chOff x="0" y="0"/>
            <a:chExt cx="8501090" cy="1000132"/>
          </a:xfrm>
          <a:solidFill>
            <a:srgbClr val="00B050"/>
          </a:solidFill>
        </p:grpSpPr>
        <p:sp>
          <p:nvSpPr>
            <p:cNvPr id="9" name="직사각형 15">
              <a:extLst>
                <a:ext uri="{FF2B5EF4-FFF2-40B4-BE49-F238E27FC236}">
                  <a16:creationId xmlns:a16="http://schemas.microsoft.com/office/drawing/2014/main" id="{6043261B-D8CB-4F5E-AE59-32F10180C1F4}"/>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FE31222A-A891-4BD6-9620-07FFE3071FF2}"/>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8DECA6D4-60B9-4CBF-BA2F-0B0203AEB6CC}"/>
              </a:ext>
            </a:extLst>
          </p:cNvPr>
          <p:cNvSpPr txBox="1">
            <a:spLocks noChangeArrowheads="1"/>
          </p:cNvSpPr>
          <p:nvPr/>
        </p:nvSpPr>
        <p:spPr bwMode="auto">
          <a:xfrm>
            <a:off x="44450" y="275811"/>
            <a:ext cx="6499225"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鲁抗制药</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6325" name="日期占位符 11">
            <a:extLst>
              <a:ext uri="{FF2B5EF4-FFF2-40B4-BE49-F238E27FC236}">
                <a16:creationId xmlns:a16="http://schemas.microsoft.com/office/drawing/2014/main" id="{BB99B316-6002-407D-9A2B-907437AAECCE}"/>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5B9F3E8D-2C36-4EBA-9D9B-3EF1BA9E6634}"/>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6327" name="灯片编号占位符 13">
            <a:extLst>
              <a:ext uri="{FF2B5EF4-FFF2-40B4-BE49-F238E27FC236}">
                <a16:creationId xmlns:a16="http://schemas.microsoft.com/office/drawing/2014/main" id="{20F04751-D6F7-46A4-BE33-F75A412D6E4E}"/>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43</a:t>
            </a:fld>
            <a:endParaRPr lang="zh-CN" altLang="en-US"/>
          </a:p>
        </p:txBody>
      </p:sp>
      <p:pic>
        <p:nvPicPr>
          <p:cNvPr id="13" name="图片 12">
            <a:extLst>
              <a:ext uri="{FF2B5EF4-FFF2-40B4-BE49-F238E27FC236}">
                <a16:creationId xmlns:a16="http://schemas.microsoft.com/office/drawing/2014/main" id="{EE9355F7-BFE3-4A1C-9646-720F033B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60" y="1455756"/>
            <a:ext cx="6123955" cy="4592966"/>
          </a:xfrm>
          <a:prstGeom prst="rect">
            <a:avLst/>
          </a:prstGeom>
        </p:spPr>
      </p:pic>
      <p:pic>
        <p:nvPicPr>
          <p:cNvPr id="15" name="图片 14">
            <a:extLst>
              <a:ext uri="{FF2B5EF4-FFF2-40B4-BE49-F238E27FC236}">
                <a16:creationId xmlns:a16="http://schemas.microsoft.com/office/drawing/2014/main" id="{ED7C48BE-96E6-452E-B240-D7D26AD02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509" y="1876805"/>
            <a:ext cx="5178513" cy="388388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75">
            <a:extLst>
              <a:ext uri="{FF2B5EF4-FFF2-40B4-BE49-F238E27FC236}">
                <a16:creationId xmlns:a16="http://schemas.microsoft.com/office/drawing/2014/main" id="{913DC230-529A-48CC-BEAE-F3C999A39757}"/>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83AF4FAB-1933-45FB-8FC3-B719761E0A82}"/>
              </a:ext>
            </a:extLst>
          </p:cNvPr>
          <p:cNvGrpSpPr/>
          <p:nvPr/>
        </p:nvGrpSpPr>
        <p:grpSpPr bwMode="auto">
          <a:xfrm>
            <a:off x="-1" y="288081"/>
            <a:ext cx="6757998" cy="571500"/>
            <a:chOff x="0" y="0"/>
            <a:chExt cx="8501090" cy="1000132"/>
          </a:xfrm>
          <a:solidFill>
            <a:srgbClr val="00B050"/>
          </a:solidFill>
        </p:grpSpPr>
        <p:sp>
          <p:nvSpPr>
            <p:cNvPr id="9" name="직사각형 15">
              <a:extLst>
                <a:ext uri="{FF2B5EF4-FFF2-40B4-BE49-F238E27FC236}">
                  <a16:creationId xmlns:a16="http://schemas.microsoft.com/office/drawing/2014/main" id="{6043261B-D8CB-4F5E-AE59-32F10180C1F4}"/>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FE31222A-A891-4BD6-9620-07FFE3071FF2}"/>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8DECA6D4-60B9-4CBF-BA2F-0B0203AEB6CC}"/>
              </a:ext>
            </a:extLst>
          </p:cNvPr>
          <p:cNvSpPr txBox="1">
            <a:spLocks noChangeArrowheads="1"/>
          </p:cNvSpPr>
          <p:nvPr/>
        </p:nvSpPr>
        <p:spPr bwMode="auto">
          <a:xfrm>
            <a:off x="44450" y="275811"/>
            <a:ext cx="6499225"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鲁抗制药</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6325" name="日期占位符 11">
            <a:extLst>
              <a:ext uri="{FF2B5EF4-FFF2-40B4-BE49-F238E27FC236}">
                <a16:creationId xmlns:a16="http://schemas.microsoft.com/office/drawing/2014/main" id="{BB99B316-6002-407D-9A2B-907437AAECCE}"/>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5B9F3E8D-2C36-4EBA-9D9B-3EF1BA9E6634}"/>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6327" name="灯片编号占位符 13">
            <a:extLst>
              <a:ext uri="{FF2B5EF4-FFF2-40B4-BE49-F238E27FC236}">
                <a16:creationId xmlns:a16="http://schemas.microsoft.com/office/drawing/2014/main" id="{20F04751-D6F7-46A4-BE33-F75A412D6E4E}"/>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44</a:t>
            </a:fld>
            <a:endParaRPr lang="zh-CN" altLang="en-US"/>
          </a:p>
        </p:txBody>
      </p:sp>
      <p:pic>
        <p:nvPicPr>
          <p:cNvPr id="4" name="图片 3">
            <a:extLst>
              <a:ext uri="{FF2B5EF4-FFF2-40B4-BE49-F238E27FC236}">
                <a16:creationId xmlns:a16="http://schemas.microsoft.com/office/drawing/2014/main" id="{BFAF917F-6491-4211-BFC9-EFAEC1C50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187" y="988668"/>
            <a:ext cx="7620000" cy="5715000"/>
          </a:xfrm>
          <a:prstGeom prst="rect">
            <a:avLst/>
          </a:prstGeom>
        </p:spPr>
      </p:pic>
    </p:spTree>
    <p:extLst>
      <p:ext uri="{BB962C8B-B14F-4D97-AF65-F5344CB8AC3E}">
        <p14:creationId xmlns:p14="http://schemas.microsoft.com/office/powerpoint/2010/main" val="1092883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75">
            <a:extLst>
              <a:ext uri="{FF2B5EF4-FFF2-40B4-BE49-F238E27FC236}">
                <a16:creationId xmlns:a16="http://schemas.microsoft.com/office/drawing/2014/main" id="{913DC230-529A-48CC-BEAE-F3C999A39757}"/>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83AF4FAB-1933-45FB-8FC3-B719761E0A82}"/>
              </a:ext>
            </a:extLst>
          </p:cNvPr>
          <p:cNvGrpSpPr/>
          <p:nvPr/>
        </p:nvGrpSpPr>
        <p:grpSpPr bwMode="auto">
          <a:xfrm>
            <a:off x="-1" y="288081"/>
            <a:ext cx="6757998" cy="571500"/>
            <a:chOff x="0" y="0"/>
            <a:chExt cx="8501090" cy="1000132"/>
          </a:xfrm>
          <a:solidFill>
            <a:srgbClr val="00B050"/>
          </a:solidFill>
        </p:grpSpPr>
        <p:sp>
          <p:nvSpPr>
            <p:cNvPr id="9" name="직사각형 15">
              <a:extLst>
                <a:ext uri="{FF2B5EF4-FFF2-40B4-BE49-F238E27FC236}">
                  <a16:creationId xmlns:a16="http://schemas.microsoft.com/office/drawing/2014/main" id="{6043261B-D8CB-4F5E-AE59-32F10180C1F4}"/>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FE31222A-A891-4BD6-9620-07FFE3071FF2}"/>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8DECA6D4-60B9-4CBF-BA2F-0B0203AEB6CC}"/>
              </a:ext>
            </a:extLst>
          </p:cNvPr>
          <p:cNvSpPr txBox="1">
            <a:spLocks noChangeArrowheads="1"/>
          </p:cNvSpPr>
          <p:nvPr/>
        </p:nvSpPr>
        <p:spPr bwMode="auto">
          <a:xfrm>
            <a:off x="44450" y="275811"/>
            <a:ext cx="6499225"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新宇制药</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6325" name="日期占位符 11">
            <a:extLst>
              <a:ext uri="{FF2B5EF4-FFF2-40B4-BE49-F238E27FC236}">
                <a16:creationId xmlns:a16="http://schemas.microsoft.com/office/drawing/2014/main" id="{BB99B316-6002-407D-9A2B-907437AAECCE}"/>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5B9F3E8D-2C36-4EBA-9D9B-3EF1BA9E6634}"/>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6327" name="灯片编号占位符 13">
            <a:extLst>
              <a:ext uri="{FF2B5EF4-FFF2-40B4-BE49-F238E27FC236}">
                <a16:creationId xmlns:a16="http://schemas.microsoft.com/office/drawing/2014/main" id="{20F04751-D6F7-46A4-BE33-F75A412D6E4E}"/>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45</a:t>
            </a:fld>
            <a:endParaRPr lang="zh-CN" altLang="en-US"/>
          </a:p>
        </p:txBody>
      </p:sp>
      <p:pic>
        <p:nvPicPr>
          <p:cNvPr id="5" name="图片 4">
            <a:extLst>
              <a:ext uri="{FF2B5EF4-FFF2-40B4-BE49-F238E27FC236}">
                <a16:creationId xmlns:a16="http://schemas.microsoft.com/office/drawing/2014/main" id="{4DC49C13-8C27-4A16-93E3-CE2A501EB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47" y="1119441"/>
            <a:ext cx="8821365" cy="4962018"/>
          </a:xfrm>
          <a:prstGeom prst="rect">
            <a:avLst/>
          </a:prstGeom>
        </p:spPr>
      </p:pic>
    </p:spTree>
    <p:extLst>
      <p:ext uri="{BB962C8B-B14F-4D97-AF65-F5344CB8AC3E}">
        <p14:creationId xmlns:p14="http://schemas.microsoft.com/office/powerpoint/2010/main" val="4278453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75">
            <a:extLst>
              <a:ext uri="{FF2B5EF4-FFF2-40B4-BE49-F238E27FC236}">
                <a16:creationId xmlns:a16="http://schemas.microsoft.com/office/drawing/2014/main" id="{913DC230-529A-48CC-BEAE-F3C999A39757}"/>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83AF4FAB-1933-45FB-8FC3-B719761E0A82}"/>
              </a:ext>
            </a:extLst>
          </p:cNvPr>
          <p:cNvGrpSpPr/>
          <p:nvPr/>
        </p:nvGrpSpPr>
        <p:grpSpPr bwMode="auto">
          <a:xfrm>
            <a:off x="-1" y="288081"/>
            <a:ext cx="6757998" cy="571500"/>
            <a:chOff x="0" y="0"/>
            <a:chExt cx="8501090" cy="1000132"/>
          </a:xfrm>
          <a:solidFill>
            <a:srgbClr val="00B050"/>
          </a:solidFill>
        </p:grpSpPr>
        <p:sp>
          <p:nvSpPr>
            <p:cNvPr id="9" name="직사각형 15">
              <a:extLst>
                <a:ext uri="{FF2B5EF4-FFF2-40B4-BE49-F238E27FC236}">
                  <a16:creationId xmlns:a16="http://schemas.microsoft.com/office/drawing/2014/main" id="{6043261B-D8CB-4F5E-AE59-32F10180C1F4}"/>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FE31222A-A891-4BD6-9620-07FFE3071FF2}"/>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8DECA6D4-60B9-4CBF-BA2F-0B0203AEB6CC}"/>
              </a:ext>
            </a:extLst>
          </p:cNvPr>
          <p:cNvSpPr txBox="1">
            <a:spLocks noChangeArrowheads="1"/>
          </p:cNvSpPr>
          <p:nvPr/>
        </p:nvSpPr>
        <p:spPr bwMode="auto">
          <a:xfrm>
            <a:off x="44450" y="275811"/>
            <a:ext cx="6499225"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新宇制药</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6325" name="日期占位符 11">
            <a:extLst>
              <a:ext uri="{FF2B5EF4-FFF2-40B4-BE49-F238E27FC236}">
                <a16:creationId xmlns:a16="http://schemas.microsoft.com/office/drawing/2014/main" id="{BB99B316-6002-407D-9A2B-907437AAECCE}"/>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5B9F3E8D-2C36-4EBA-9D9B-3EF1BA9E6634}"/>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6327" name="灯片编号占位符 13">
            <a:extLst>
              <a:ext uri="{FF2B5EF4-FFF2-40B4-BE49-F238E27FC236}">
                <a16:creationId xmlns:a16="http://schemas.microsoft.com/office/drawing/2014/main" id="{20F04751-D6F7-46A4-BE33-F75A412D6E4E}"/>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46</a:t>
            </a:fld>
            <a:endParaRPr lang="zh-CN" altLang="en-US"/>
          </a:p>
        </p:txBody>
      </p:sp>
      <p:pic>
        <p:nvPicPr>
          <p:cNvPr id="4" name="图片 3">
            <a:extLst>
              <a:ext uri="{FF2B5EF4-FFF2-40B4-BE49-F238E27FC236}">
                <a16:creationId xmlns:a16="http://schemas.microsoft.com/office/drawing/2014/main" id="{60B05CFF-568B-4CFD-B644-41A2ED1EF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171" y="1240268"/>
            <a:ext cx="8701879" cy="4894807"/>
          </a:xfrm>
          <a:prstGeom prst="rect">
            <a:avLst/>
          </a:prstGeom>
        </p:spPr>
      </p:pic>
    </p:spTree>
    <p:extLst>
      <p:ext uri="{BB962C8B-B14F-4D97-AF65-F5344CB8AC3E}">
        <p14:creationId xmlns:p14="http://schemas.microsoft.com/office/powerpoint/2010/main" val="1341023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75">
            <a:extLst>
              <a:ext uri="{FF2B5EF4-FFF2-40B4-BE49-F238E27FC236}">
                <a16:creationId xmlns:a16="http://schemas.microsoft.com/office/drawing/2014/main" id="{69ABC016-572E-4D85-8E50-9393E0FAC87D}"/>
              </a:ext>
            </a:extLst>
          </p:cNvPr>
          <p:cNvSpPr>
            <a:spLocks noChangeShapeType="1"/>
          </p:cNvSpPr>
          <p:nvPr/>
        </p:nvSpPr>
        <p:spPr bwMode="auto">
          <a:xfrm flipV="1">
            <a:off x="-28575" y="609600"/>
            <a:ext cx="7199313" cy="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2">
            <a:extLst>
              <a:ext uri="{FF2B5EF4-FFF2-40B4-BE49-F238E27FC236}">
                <a16:creationId xmlns:a16="http://schemas.microsoft.com/office/drawing/2014/main" id="{19146938-D759-410C-920D-FAA1AF6E7D55}"/>
              </a:ext>
            </a:extLst>
          </p:cNvPr>
          <p:cNvGrpSpPr/>
          <p:nvPr/>
        </p:nvGrpSpPr>
        <p:grpSpPr bwMode="auto">
          <a:xfrm>
            <a:off x="-1" y="288081"/>
            <a:ext cx="6543683" cy="571500"/>
            <a:chOff x="0" y="0"/>
            <a:chExt cx="8501090" cy="1000132"/>
          </a:xfrm>
          <a:solidFill>
            <a:srgbClr val="00B050"/>
          </a:solidFill>
        </p:grpSpPr>
        <p:sp>
          <p:nvSpPr>
            <p:cNvPr id="9" name="직사각형 15">
              <a:extLst>
                <a:ext uri="{FF2B5EF4-FFF2-40B4-BE49-F238E27FC236}">
                  <a16:creationId xmlns:a16="http://schemas.microsoft.com/office/drawing/2014/main" id="{597D0043-BF03-48F7-A4C0-DE8316752EAE}"/>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626221D8-FABB-4FD4-939B-431539D688AE}"/>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CD36CA4F-0A1F-44BB-BEC8-01E65923F032}"/>
              </a:ext>
            </a:extLst>
          </p:cNvPr>
          <p:cNvSpPr txBox="1">
            <a:spLocks noChangeArrowheads="1"/>
          </p:cNvSpPr>
          <p:nvPr/>
        </p:nvSpPr>
        <p:spPr bwMode="auto">
          <a:xfrm>
            <a:off x="44450" y="285750"/>
            <a:ext cx="6642100"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湖北广济药业</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4277" name="日期占位符 11">
            <a:extLst>
              <a:ext uri="{FF2B5EF4-FFF2-40B4-BE49-F238E27FC236}">
                <a16:creationId xmlns:a16="http://schemas.microsoft.com/office/drawing/2014/main" id="{9A063769-D442-41E3-A683-019A98490CF3}"/>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16" name="矩形 15">
            <a:extLst>
              <a:ext uri="{FF2B5EF4-FFF2-40B4-BE49-F238E27FC236}">
                <a16:creationId xmlns:a16="http://schemas.microsoft.com/office/drawing/2014/main" id="{D7526656-199F-4C83-8A1C-BBC27C90255B}"/>
              </a:ext>
            </a:extLst>
          </p:cNvPr>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eaLnBrk="1" hangingPunct="1">
              <a:lnSpc>
                <a:spcPts val="2500"/>
              </a:lnSpc>
              <a:defRPr/>
            </a:pPr>
            <a:r>
              <a:rPr lang="zh-CN" alt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磁悬浮离心式鼓风机</a:t>
            </a:r>
            <a:endParaRPr lang="en-US" altLang="zh-CN"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eaLnBrk="1" hangingPunct="1">
              <a:lnSpc>
                <a:spcPts val="2500"/>
              </a:lnSpc>
              <a:defRPr/>
            </a:pP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Maglev</a:t>
            </a:r>
            <a:r>
              <a:rPr lang="zh-CN" altLang="en-US"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 </a:t>
            </a:r>
            <a:r>
              <a:rPr lang="en-US" altLang="zh-CN" sz="2600" b="1" spc="-37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Centrifugal Blower</a:t>
            </a:r>
          </a:p>
        </p:txBody>
      </p:sp>
      <p:sp>
        <p:nvSpPr>
          <p:cNvPr id="54279" name="灯片编号占位符 13">
            <a:extLst>
              <a:ext uri="{FF2B5EF4-FFF2-40B4-BE49-F238E27FC236}">
                <a16:creationId xmlns:a16="http://schemas.microsoft.com/office/drawing/2014/main" id="{4F6C323D-1DF3-441D-B3FA-65C974AF102C}"/>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47</a:t>
            </a:fld>
            <a:endParaRPr lang="zh-CN" altLang="en-US"/>
          </a:p>
        </p:txBody>
      </p:sp>
      <p:pic>
        <p:nvPicPr>
          <p:cNvPr id="54280" name="Picture 2" descr="C:\Users\fuanqiang\Desktop\风机案例\宝洲污水厂一期、二期\微信图片_20170727221539.jpg">
            <a:extLst>
              <a:ext uri="{FF2B5EF4-FFF2-40B4-BE49-F238E27FC236}">
                <a16:creationId xmlns:a16="http://schemas.microsoft.com/office/drawing/2014/main" id="{4444130E-6EB6-481E-999F-E568A2C3B3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7263"/>
            <a:ext cx="35433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图片 3">
            <a:extLst>
              <a:ext uri="{FF2B5EF4-FFF2-40B4-BE49-F238E27FC236}">
                <a16:creationId xmlns:a16="http://schemas.microsoft.com/office/drawing/2014/main" id="{4E5A1911-7F7E-4C0D-B22B-F4D135A5D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763" y="976313"/>
            <a:ext cx="6313487"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9146938-D759-410C-920D-FAA1AF6E7D55}"/>
              </a:ext>
            </a:extLst>
          </p:cNvPr>
          <p:cNvGrpSpPr/>
          <p:nvPr/>
        </p:nvGrpSpPr>
        <p:grpSpPr bwMode="auto">
          <a:xfrm>
            <a:off x="-1" y="288081"/>
            <a:ext cx="6543683" cy="571500"/>
            <a:chOff x="0" y="0"/>
            <a:chExt cx="8501090" cy="1000132"/>
          </a:xfrm>
          <a:solidFill>
            <a:srgbClr val="00B050"/>
          </a:solidFill>
        </p:grpSpPr>
        <p:sp>
          <p:nvSpPr>
            <p:cNvPr id="9" name="직사각형 15">
              <a:extLst>
                <a:ext uri="{FF2B5EF4-FFF2-40B4-BE49-F238E27FC236}">
                  <a16:creationId xmlns:a16="http://schemas.microsoft.com/office/drawing/2014/main" id="{597D0043-BF03-48F7-A4C0-DE8316752EAE}"/>
                </a:ext>
              </a:extLst>
            </p:cNvPr>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sp>
          <p:nvSpPr>
            <p:cNvPr id="10" name="순서도: 지연 16">
              <a:extLst>
                <a:ext uri="{FF2B5EF4-FFF2-40B4-BE49-F238E27FC236}">
                  <a16:creationId xmlns:a16="http://schemas.microsoft.com/office/drawing/2014/main" id="{626221D8-FABB-4FD4-939B-431539D688AE}"/>
                </a:ext>
              </a:extLst>
            </p:cNvPr>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algn="ctr" eaLnBrk="1" hangingPunct="1">
                <a:defRPr/>
              </a:pPr>
              <a:endParaRPr lang="ko-KR" altLang="en-US" sz="2400">
                <a:solidFill>
                  <a:srgbClr val="FFFFFF"/>
                </a:solidFill>
                <a:latin typeface="Gulim" pitchFamily="34" charset="-127"/>
              </a:endParaRPr>
            </a:p>
          </p:txBody>
        </p:sp>
      </p:grpSp>
      <p:sp>
        <p:nvSpPr>
          <p:cNvPr id="11" name="Rectangle 3">
            <a:extLst>
              <a:ext uri="{FF2B5EF4-FFF2-40B4-BE49-F238E27FC236}">
                <a16:creationId xmlns:a16="http://schemas.microsoft.com/office/drawing/2014/main" id="{CD36CA4F-0A1F-44BB-BEC8-01E65923F032}"/>
              </a:ext>
            </a:extLst>
          </p:cNvPr>
          <p:cNvSpPr txBox="1">
            <a:spLocks noChangeArrowheads="1"/>
          </p:cNvSpPr>
          <p:nvPr/>
        </p:nvSpPr>
        <p:spPr bwMode="auto">
          <a:xfrm>
            <a:off x="44450" y="285750"/>
            <a:ext cx="6642100" cy="642938"/>
          </a:xfrm>
          <a:prstGeom prst="rect">
            <a:avLst/>
          </a:prstGeom>
          <a:noFill/>
          <a:ln w="9525">
            <a:noFill/>
            <a:miter lim="800000"/>
          </a:ln>
        </p:spPr>
        <p:txBody>
          <a:bodyPr lIns="360000" rIns="36000" anchor="ctr"/>
          <a:lstStyle/>
          <a:p>
            <a:pPr eaLnBrk="1" hangingPunct="1">
              <a:defRPr/>
            </a:pP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制药行业业绩表</a:t>
            </a:r>
            <a:endParaRPr 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4277" name="日期占位符 11">
            <a:extLst>
              <a:ext uri="{FF2B5EF4-FFF2-40B4-BE49-F238E27FC236}">
                <a16:creationId xmlns:a16="http://schemas.microsoft.com/office/drawing/2014/main" id="{9A063769-D442-41E3-A683-019A98490CF3}"/>
              </a:ext>
            </a:extLst>
          </p:cNvPr>
          <p:cNvSpPr>
            <a:spLocks noGrp="1" noChangeArrowheads="1"/>
          </p:cNvSpPr>
          <p:nvPr>
            <p:ph type="dt" sz="quarter" idx="10"/>
          </p:nvPr>
        </p:nvSpPr>
        <p:spPr bwMode="auto">
          <a:xfrm>
            <a:off x="539750"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rtlCol="0" anchor="ctr" anchorCtr="0" compatLnSpc="1">
            <a:prstTxWarp prst="textNoShape">
              <a:avLst/>
            </a:prstTxWarp>
          </a:bodyPr>
          <a:lstStyle>
            <a:defPPr>
              <a:defRPr lang="zh-CN"/>
            </a:defPPr>
            <a:lvl1pPr algn="l" defTabSz="1028700" rtl="0" eaLnBrk="1" fontAlgn="auto" hangingPunct="1">
              <a:spcBef>
                <a:spcPts val="0"/>
              </a:spcBef>
              <a:spcAft>
                <a:spcPts val="0"/>
              </a:spcAft>
              <a:buFontTx/>
              <a:buNone/>
              <a:defRPr sz="1500" kern="1200">
                <a:solidFill>
                  <a:schemeClr val="bg1"/>
                </a:solidFill>
                <a:latin typeface="微软雅黑" panose="020B0503020204020204" pitchFamily="34" charset="-122"/>
                <a:ea typeface="微软雅黑" panose="020B0503020204020204" pitchFamily="34"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buFont typeface="Arial" panose="020B0604020202020204" pitchFamily="34" charset="0"/>
              <a:buNone/>
            </a:pPr>
            <a:fld id="{73BDF15F-3B32-4E48-96D1-758101749D2B}" type="datetime1">
              <a:rPr lang="zh-CN" altLang="en-US" smtClean="0"/>
              <a:pPr>
                <a:defRPr/>
              </a:pPr>
              <a:t>2019/7/17</a:t>
            </a:fld>
            <a:endParaRPr lang="zh-CN" altLang="en-US"/>
          </a:p>
        </p:txBody>
      </p:sp>
      <p:sp>
        <p:nvSpPr>
          <p:cNvPr id="54279" name="灯片编号占位符 13">
            <a:extLst>
              <a:ext uri="{FF2B5EF4-FFF2-40B4-BE49-F238E27FC236}">
                <a16:creationId xmlns:a16="http://schemas.microsoft.com/office/drawing/2014/main" id="{4F6C323D-1DF3-441D-B3FA-65C974AF102C}"/>
              </a:ext>
            </a:extLst>
          </p:cNvPr>
          <p:cNvSpPr>
            <a:spLocks noGrp="1" noChangeArrowheads="1"/>
          </p:cNvSpPr>
          <p:nvPr>
            <p:ph type="sldNum" sz="quarter" idx="11"/>
          </p:nvPr>
        </p:nvSpPr>
        <p:spPr bwMode="auto">
          <a:xfrm>
            <a:off x="4186238" y="6815138"/>
            <a:ext cx="252095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algn="ctr" defTabSz="1028700" rtl="0" eaLnBrk="1" fontAlgn="base" hangingPunct="1">
              <a:spcBef>
                <a:spcPct val="0"/>
              </a:spcBef>
              <a:spcAft>
                <a:spcPct val="0"/>
              </a:spcAft>
              <a:buFont typeface="Arial" panose="020B0604020202020204" pitchFamily="34" charset="0"/>
              <a:buNone/>
              <a:defRPr sz="1600" kern="1200" noProof="1">
                <a:solidFill>
                  <a:schemeClr val="bg1"/>
                </a:solidFill>
                <a:latin typeface="Calibri" panose="020F0502020204030204" pitchFamily="34" charset="0"/>
                <a:ea typeface="宋体" panose="02010600030101010101" pitchFamily="2" charset="-122"/>
                <a:cs typeface="+mn-cs"/>
              </a:defRPr>
            </a:lvl1pPr>
            <a:lvl2pPr marL="514350" indent="-571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eaLnBrk="0" fontAlgn="base" hangingPunct="0">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fld id="{F1EC5732-A344-4B17-B3FD-001E8496E7A3}" type="slidenum">
              <a:rPr lang="zh-CN" altLang="en-US" smtClean="0"/>
              <a:pPr>
                <a:defRPr/>
              </a:pPr>
              <a:t>48</a:t>
            </a:fld>
            <a:endParaRPr lang="zh-CN" altLang="en-US"/>
          </a:p>
        </p:txBody>
      </p:sp>
      <p:graphicFrame>
        <p:nvGraphicFramePr>
          <p:cNvPr id="3" name="表格 2">
            <a:extLst>
              <a:ext uri="{FF2B5EF4-FFF2-40B4-BE49-F238E27FC236}">
                <a16:creationId xmlns:a16="http://schemas.microsoft.com/office/drawing/2014/main" id="{9895D4A3-EF0B-488A-AAC1-25E85A37B8A1}"/>
              </a:ext>
            </a:extLst>
          </p:cNvPr>
          <p:cNvGraphicFramePr>
            <a:graphicFrameLocks noGrp="1"/>
          </p:cNvGraphicFramePr>
          <p:nvPr>
            <p:extLst>
              <p:ext uri="{D42A27DB-BD31-4B8C-83A1-F6EECF244321}">
                <p14:modId xmlns:p14="http://schemas.microsoft.com/office/powerpoint/2010/main" val="1730870135"/>
              </p:ext>
            </p:extLst>
          </p:nvPr>
        </p:nvGraphicFramePr>
        <p:xfrm>
          <a:off x="288107" y="944763"/>
          <a:ext cx="10225136" cy="5788322"/>
        </p:xfrm>
        <a:graphic>
          <a:graphicData uri="http://schemas.openxmlformats.org/drawingml/2006/table">
            <a:tbl>
              <a:tblPr firstRow="1" firstCol="1" bandRow="1">
                <a:tableStyleId>{5C22544A-7EE6-4342-B048-85BDC9FD1C3A}</a:tableStyleId>
              </a:tblPr>
              <a:tblGrid>
                <a:gridCol w="3528392">
                  <a:extLst>
                    <a:ext uri="{9D8B030D-6E8A-4147-A177-3AD203B41FA5}">
                      <a16:colId xmlns:a16="http://schemas.microsoft.com/office/drawing/2014/main" val="2704696646"/>
                    </a:ext>
                  </a:extLst>
                </a:gridCol>
                <a:gridCol w="3600400">
                  <a:extLst>
                    <a:ext uri="{9D8B030D-6E8A-4147-A177-3AD203B41FA5}">
                      <a16:colId xmlns:a16="http://schemas.microsoft.com/office/drawing/2014/main" val="1543791323"/>
                    </a:ext>
                  </a:extLst>
                </a:gridCol>
                <a:gridCol w="3096344">
                  <a:extLst>
                    <a:ext uri="{9D8B030D-6E8A-4147-A177-3AD203B41FA5}">
                      <a16:colId xmlns:a16="http://schemas.microsoft.com/office/drawing/2014/main" val="357209240"/>
                    </a:ext>
                  </a:extLst>
                </a:gridCol>
              </a:tblGrid>
              <a:tr h="410503">
                <a:tc>
                  <a:txBody>
                    <a:bodyPr/>
                    <a:lstStyle/>
                    <a:p>
                      <a:pPr marL="0" algn="ctr" defTabSz="1028700" rtl="0" eaLnBrk="1" latinLnBrk="0" hangingPunct="1">
                        <a:spcAft>
                          <a:spcPts val="0"/>
                        </a:spcAft>
                      </a:pPr>
                      <a:r>
                        <a:rPr lang="zh-CN" altLang="en-US" sz="1600" kern="0" dirty="0">
                          <a:solidFill>
                            <a:schemeClr val="dk1"/>
                          </a:solidFill>
                          <a:effectLst/>
                          <a:latin typeface="+mn-ea"/>
                          <a:ea typeface="+mn-ea"/>
                          <a:cs typeface="+mn-cs"/>
                        </a:rPr>
                        <a:t>山东瑞阳制药有限公司改造项目</a:t>
                      </a:r>
                    </a:p>
                  </a:txBody>
                  <a:tcPr marL="75885" marR="75885" marT="0" marB="0" anchor="ctr">
                    <a:noFill/>
                  </a:tcPr>
                </a:tc>
                <a:tc>
                  <a:txBody>
                    <a:bodyPr/>
                    <a:lstStyle/>
                    <a:p>
                      <a:pPr marL="0" algn="ctr" defTabSz="1028700" rtl="0" eaLnBrk="1" latinLnBrk="0" hangingPunct="1">
                        <a:spcAft>
                          <a:spcPts val="0"/>
                        </a:spcAft>
                      </a:pPr>
                      <a:r>
                        <a:rPr lang="zh-CN" altLang="en-US" sz="1600" kern="0">
                          <a:solidFill>
                            <a:schemeClr val="dk1"/>
                          </a:solidFill>
                          <a:effectLst/>
                          <a:latin typeface="+mn-ea"/>
                          <a:ea typeface="+mn-ea"/>
                          <a:cs typeface="+mn-cs"/>
                        </a:rPr>
                        <a:t>齐鲁天和惠世（乐陵）制药有限公司</a:t>
                      </a:r>
                    </a:p>
                  </a:txBody>
                  <a:tcPr marL="75885" marR="75885" marT="0" marB="0" anchor="ctr">
                    <a:noFill/>
                  </a:tcPr>
                </a:tc>
                <a:tc>
                  <a:txBody>
                    <a:bodyPr/>
                    <a:lstStyle/>
                    <a:p>
                      <a:pPr marL="0" algn="ctr" defTabSz="1028700" rtl="0" eaLnBrk="1" latinLnBrk="0" hangingPunct="1">
                        <a:spcAft>
                          <a:spcPts val="0"/>
                        </a:spcAft>
                      </a:pPr>
                      <a:r>
                        <a:rPr lang="zh-CN" altLang="en-US" sz="1600" kern="0" dirty="0">
                          <a:solidFill>
                            <a:schemeClr val="dk1"/>
                          </a:solidFill>
                          <a:effectLst/>
                          <a:latin typeface="+mn-ea"/>
                          <a:ea typeface="+mn-ea"/>
                          <a:cs typeface="+mn-cs"/>
                        </a:rPr>
                        <a:t>常州合全药业有限公司</a:t>
                      </a:r>
                    </a:p>
                  </a:txBody>
                  <a:tcPr marL="75885" marR="75885" marT="0" marB="0" anchor="ctr">
                    <a:noFill/>
                  </a:tcPr>
                </a:tc>
                <a:extLst>
                  <a:ext uri="{0D108BD9-81ED-4DB2-BD59-A6C34878D82A}">
                    <a16:rowId xmlns:a16="http://schemas.microsoft.com/office/drawing/2014/main" val="2559354134"/>
                  </a:ext>
                </a:extLst>
              </a:tr>
              <a:tr h="410503">
                <a:tc>
                  <a:txBody>
                    <a:bodyPr/>
                    <a:lstStyle/>
                    <a:p>
                      <a:pPr algn="ctr">
                        <a:spcAft>
                          <a:spcPts val="0"/>
                        </a:spcAft>
                      </a:pPr>
                      <a:r>
                        <a:rPr lang="zh-CN" altLang="en-US" sz="1600" kern="0" dirty="0">
                          <a:solidFill>
                            <a:schemeClr val="dk1"/>
                          </a:solidFill>
                          <a:effectLst/>
                          <a:latin typeface="+mn-ea"/>
                          <a:ea typeface="+mn-ea"/>
                          <a:cs typeface="+mn-cs"/>
                        </a:rPr>
                        <a:t>浙江华海制药股份有限公司汛桥厂</a:t>
                      </a:r>
                    </a:p>
                  </a:txBody>
                  <a:tcPr marL="75885" marR="75885" marT="0" marB="0" anchor="ctr">
                    <a:noFill/>
                  </a:tcPr>
                </a:tc>
                <a:tc>
                  <a:txBody>
                    <a:bodyPr/>
                    <a:lstStyle/>
                    <a:p>
                      <a:pPr algn="ctr">
                        <a:spcAft>
                          <a:spcPts val="0"/>
                        </a:spcAft>
                      </a:pPr>
                      <a:r>
                        <a:rPr lang="zh-CN" sz="1600" b="1" kern="0" dirty="0">
                          <a:effectLst/>
                          <a:latin typeface="+mn-ea"/>
                          <a:ea typeface="+mn-ea"/>
                        </a:rPr>
                        <a:t>珠海联邦制药股份有限公司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河南天方药业</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1171964274"/>
                  </a:ext>
                </a:extLst>
              </a:tr>
              <a:tr h="410503">
                <a:tc>
                  <a:txBody>
                    <a:bodyPr/>
                    <a:lstStyle/>
                    <a:p>
                      <a:pPr algn="ctr">
                        <a:spcAft>
                          <a:spcPts val="0"/>
                        </a:spcAft>
                      </a:pPr>
                      <a:r>
                        <a:rPr lang="zh-CN" altLang="en-US" sz="1600" kern="0" dirty="0">
                          <a:solidFill>
                            <a:schemeClr val="dk1"/>
                          </a:solidFill>
                          <a:effectLst/>
                          <a:latin typeface="+mn-ea"/>
                          <a:ea typeface="+mn-ea"/>
                          <a:cs typeface="+mn-cs"/>
                        </a:rPr>
                        <a:t>浙江华海制药股份有限公司一分厂</a:t>
                      </a:r>
                    </a:p>
                  </a:txBody>
                  <a:tcPr marL="75885" marR="75885" marT="0" marB="0" anchor="ctr">
                    <a:noFill/>
                  </a:tcPr>
                </a:tc>
                <a:tc>
                  <a:txBody>
                    <a:bodyPr/>
                    <a:lstStyle/>
                    <a:p>
                      <a:pPr algn="ctr">
                        <a:spcAft>
                          <a:spcPts val="0"/>
                        </a:spcAft>
                      </a:pPr>
                      <a:r>
                        <a:rPr lang="zh-CN" sz="1600" b="1" kern="0" dirty="0">
                          <a:effectLst/>
                          <a:latin typeface="+mn-ea"/>
                          <a:ea typeface="+mn-ea"/>
                        </a:rPr>
                        <a:t>山东埃森化学有限公司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a:effectLst/>
                          <a:latin typeface="+mn-ea"/>
                          <a:ea typeface="+mn-ea"/>
                        </a:rPr>
                        <a:t>福建省福抗药业股份有限公司</a:t>
                      </a:r>
                      <a:endParaRPr lang="zh-CN" sz="2400" b="1" kern="10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2577165985"/>
                  </a:ext>
                </a:extLst>
              </a:tr>
              <a:tr h="410503">
                <a:tc>
                  <a:txBody>
                    <a:bodyPr/>
                    <a:lstStyle/>
                    <a:p>
                      <a:pPr algn="ctr">
                        <a:spcAft>
                          <a:spcPts val="0"/>
                        </a:spcAft>
                      </a:pPr>
                      <a:r>
                        <a:rPr lang="zh-CN" altLang="en-US" sz="1600" kern="0" dirty="0">
                          <a:solidFill>
                            <a:schemeClr val="dk1"/>
                          </a:solidFill>
                          <a:effectLst/>
                          <a:latin typeface="+mn-ea"/>
                          <a:ea typeface="+mn-ea"/>
                          <a:cs typeface="+mn-cs"/>
                        </a:rPr>
                        <a:t>浙江华海制药股份有限公司二分厂</a:t>
                      </a:r>
                    </a:p>
                  </a:txBody>
                  <a:tcPr marL="75885" marR="75885" marT="0" marB="0" anchor="ctr">
                    <a:noFill/>
                  </a:tcPr>
                </a:tc>
                <a:tc>
                  <a:txBody>
                    <a:bodyPr/>
                    <a:lstStyle/>
                    <a:p>
                      <a:pPr algn="ctr">
                        <a:spcAft>
                          <a:spcPts val="0"/>
                        </a:spcAft>
                      </a:pPr>
                      <a:r>
                        <a:rPr lang="zh-CN" sz="1600" b="1" kern="0" dirty="0">
                          <a:effectLst/>
                          <a:latin typeface="+mn-ea"/>
                          <a:ea typeface="+mn-ea"/>
                        </a:rPr>
                        <a:t>广济药业（孟州）有限公司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瑞阳制药有限公司</a:t>
                      </a:r>
                      <a:r>
                        <a:rPr lang="zh-CN" altLang="en-US" sz="1600" b="1" kern="0" dirty="0">
                          <a:effectLst/>
                          <a:latin typeface="+mn-ea"/>
                          <a:ea typeface="+mn-ea"/>
                        </a:rPr>
                        <a:t>扩建</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4125140816"/>
                  </a:ext>
                </a:extLst>
              </a:tr>
              <a:tr h="410503">
                <a:tc>
                  <a:txBody>
                    <a:bodyPr/>
                    <a:lstStyle/>
                    <a:p>
                      <a:pPr algn="ctr">
                        <a:spcAft>
                          <a:spcPts val="0"/>
                        </a:spcAft>
                      </a:pPr>
                      <a:r>
                        <a:rPr lang="zh-CN" altLang="en-US" sz="1600" kern="0" dirty="0">
                          <a:solidFill>
                            <a:schemeClr val="dk1"/>
                          </a:solidFill>
                          <a:effectLst/>
                          <a:latin typeface="+mn-ea"/>
                          <a:ea typeface="+mn-ea"/>
                          <a:cs typeface="+mn-cs"/>
                        </a:rPr>
                        <a:t>浙江华海制药股份有限公司华南厂</a:t>
                      </a:r>
                    </a:p>
                  </a:txBody>
                  <a:tcPr marL="75885" marR="75885" marT="0" marB="0" anchor="ctr">
                    <a:noFill/>
                  </a:tcPr>
                </a:tc>
                <a:tc>
                  <a:txBody>
                    <a:bodyPr/>
                    <a:lstStyle/>
                    <a:p>
                      <a:pPr algn="ctr">
                        <a:spcAft>
                          <a:spcPts val="0"/>
                        </a:spcAft>
                      </a:pPr>
                      <a:r>
                        <a:rPr lang="zh-CN" sz="1600" b="1" kern="0" dirty="0">
                          <a:effectLst/>
                          <a:latin typeface="+mn-ea"/>
                          <a:ea typeface="+mn-ea"/>
                        </a:rPr>
                        <a:t>齐鲁天和惠世（乐陵）制药有限公司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altLang="en-US" sz="1600" b="1" kern="0" dirty="0">
                          <a:effectLst/>
                          <a:latin typeface="+mn-ea"/>
                          <a:ea typeface="+mn-ea"/>
                        </a:rPr>
                        <a:t>山东普洛得邦</a:t>
                      </a:r>
                      <a:r>
                        <a:rPr lang="zh-CN" sz="1600" b="1" kern="0" dirty="0">
                          <a:effectLst/>
                          <a:latin typeface="+mn-ea"/>
                          <a:ea typeface="+mn-ea"/>
                        </a:rPr>
                        <a:t>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871996436"/>
                  </a:ext>
                </a:extLst>
              </a:tr>
              <a:tr h="410503">
                <a:tc>
                  <a:txBody>
                    <a:bodyPr/>
                    <a:lstStyle/>
                    <a:p>
                      <a:pPr algn="ctr">
                        <a:spcAft>
                          <a:spcPts val="0"/>
                        </a:spcAft>
                      </a:pPr>
                      <a:r>
                        <a:rPr lang="zh-CN" altLang="en-US" sz="1600" kern="0" dirty="0">
                          <a:solidFill>
                            <a:schemeClr val="dk1"/>
                          </a:solidFill>
                          <a:effectLst/>
                          <a:latin typeface="+mn-ea"/>
                          <a:ea typeface="+mn-ea"/>
                          <a:cs typeface="+mn-cs"/>
                        </a:rPr>
                        <a:t>新宇药业股份有限公司</a:t>
                      </a:r>
                    </a:p>
                  </a:txBody>
                  <a:tcPr marL="75885" marR="75885" marT="0" marB="0" anchor="ctr">
                    <a:noFill/>
                  </a:tcPr>
                </a:tc>
                <a:tc>
                  <a:txBody>
                    <a:bodyPr/>
                    <a:lstStyle/>
                    <a:p>
                      <a:pPr algn="ctr">
                        <a:spcAft>
                          <a:spcPts val="0"/>
                        </a:spcAft>
                      </a:pPr>
                      <a:r>
                        <a:rPr lang="zh-CN" sz="1600" b="1" kern="0" dirty="0">
                          <a:effectLst/>
                          <a:latin typeface="+mn-ea"/>
                          <a:ea typeface="+mn-ea"/>
                        </a:rPr>
                        <a:t>山东恒欣药业有限公司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常州合全药业有限公司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2706852489"/>
                  </a:ext>
                </a:extLst>
              </a:tr>
              <a:tr h="410503">
                <a:tc>
                  <a:txBody>
                    <a:bodyPr/>
                    <a:lstStyle/>
                    <a:p>
                      <a:pPr algn="ctr">
                        <a:spcAft>
                          <a:spcPts val="0"/>
                        </a:spcAft>
                      </a:pPr>
                      <a:r>
                        <a:rPr lang="zh-CN" altLang="en-US" sz="1600" kern="0" dirty="0">
                          <a:solidFill>
                            <a:schemeClr val="dk1"/>
                          </a:solidFill>
                          <a:effectLst/>
                          <a:latin typeface="+mn-ea"/>
                          <a:ea typeface="+mn-ea"/>
                          <a:cs typeface="+mn-cs"/>
                        </a:rPr>
                        <a:t>安徽国星生物化学有限公司</a:t>
                      </a:r>
                    </a:p>
                  </a:txBody>
                  <a:tcPr marL="75885" marR="75885" marT="0" marB="0" anchor="ctr">
                    <a:noFill/>
                  </a:tcPr>
                </a:tc>
                <a:tc>
                  <a:txBody>
                    <a:bodyPr/>
                    <a:lstStyle/>
                    <a:p>
                      <a:pPr algn="ctr">
                        <a:spcAft>
                          <a:spcPts val="0"/>
                        </a:spcAft>
                      </a:pPr>
                      <a:r>
                        <a:rPr lang="zh-CN" sz="1600" b="1" kern="0" dirty="0">
                          <a:effectLst/>
                          <a:latin typeface="+mn-ea"/>
                          <a:ea typeface="+mn-ea"/>
                        </a:rPr>
                        <a:t>宁夏泰益欣生物科技有限公司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河南天方药业</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2205385363"/>
                  </a:ext>
                </a:extLst>
              </a:tr>
              <a:tr h="410503">
                <a:tc>
                  <a:txBody>
                    <a:bodyPr/>
                    <a:lstStyle/>
                    <a:p>
                      <a:pPr algn="ctr">
                        <a:spcAft>
                          <a:spcPts val="0"/>
                        </a:spcAft>
                      </a:pPr>
                      <a:r>
                        <a:rPr lang="zh-CN" altLang="en-US" sz="1600" kern="0" dirty="0">
                          <a:solidFill>
                            <a:schemeClr val="dk1"/>
                          </a:solidFill>
                          <a:effectLst/>
                          <a:latin typeface="+mn-ea"/>
                          <a:ea typeface="+mn-ea"/>
                          <a:cs typeface="+mn-cs"/>
                        </a:rPr>
                        <a:t>山东鲁抗医药股份有限公司</a:t>
                      </a:r>
                    </a:p>
                  </a:txBody>
                  <a:tcPr marL="75885" marR="75885" marT="0" marB="0" anchor="ctr">
                    <a:noFill/>
                  </a:tcPr>
                </a:tc>
                <a:tc>
                  <a:txBody>
                    <a:bodyPr/>
                    <a:lstStyle/>
                    <a:p>
                      <a:pPr algn="ctr">
                        <a:spcAft>
                          <a:spcPts val="0"/>
                        </a:spcAft>
                      </a:pPr>
                      <a:r>
                        <a:rPr lang="zh-CN" sz="1600" b="1" kern="0" dirty="0">
                          <a:effectLst/>
                          <a:latin typeface="+mn-ea"/>
                          <a:ea typeface="+mn-ea"/>
                        </a:rPr>
                        <a:t>河北广祥制药</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福建省福抗药业股份有限公司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2771946245"/>
                  </a:ext>
                </a:extLst>
              </a:tr>
              <a:tr h="451783">
                <a:tc>
                  <a:txBody>
                    <a:bodyPr/>
                    <a:lstStyle/>
                    <a:p>
                      <a:pPr algn="ctr">
                        <a:spcAft>
                          <a:spcPts val="0"/>
                        </a:spcAft>
                      </a:pPr>
                      <a:r>
                        <a:rPr lang="zh-CN" altLang="en-US" sz="1600" kern="0" dirty="0">
                          <a:solidFill>
                            <a:schemeClr val="dk1"/>
                          </a:solidFill>
                          <a:effectLst/>
                          <a:latin typeface="+mn-ea"/>
                          <a:ea typeface="+mn-ea"/>
                          <a:cs typeface="+mn-cs"/>
                        </a:rPr>
                        <a:t>亿帆鑫富（杭州）有限公司</a:t>
                      </a:r>
                    </a:p>
                  </a:txBody>
                  <a:tcPr marL="75885" marR="75885" marT="0" marB="0" anchor="ctr">
                    <a:noFill/>
                  </a:tcPr>
                </a:tc>
                <a:tc>
                  <a:txBody>
                    <a:bodyPr/>
                    <a:lstStyle/>
                    <a:p>
                      <a:pPr algn="ctr">
                        <a:spcAft>
                          <a:spcPts val="0"/>
                        </a:spcAft>
                      </a:pPr>
                      <a:r>
                        <a:rPr lang="zh-CN" sz="1600" b="1" kern="0" dirty="0">
                          <a:effectLst/>
                          <a:latin typeface="+mn-ea"/>
                          <a:ea typeface="+mn-ea"/>
                        </a:rPr>
                        <a:t>内蒙古金宇生物药业</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河北广祥制药</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3105669394"/>
                  </a:ext>
                </a:extLst>
              </a:tr>
              <a:tr h="410503">
                <a:tc>
                  <a:txBody>
                    <a:bodyPr/>
                    <a:lstStyle/>
                    <a:p>
                      <a:pPr algn="ctr">
                        <a:spcAft>
                          <a:spcPts val="0"/>
                        </a:spcAft>
                      </a:pPr>
                      <a:r>
                        <a:rPr lang="zh-CN" altLang="en-US" sz="1600" kern="0" dirty="0">
                          <a:solidFill>
                            <a:schemeClr val="dk1"/>
                          </a:solidFill>
                          <a:effectLst/>
                          <a:latin typeface="+mn-ea"/>
                          <a:ea typeface="+mn-ea"/>
                          <a:cs typeface="+mn-cs"/>
                        </a:rPr>
                        <a:t>亿帆鑫富（重庆）有限公司</a:t>
                      </a:r>
                    </a:p>
                  </a:txBody>
                  <a:tcPr marL="75885" marR="75885" marT="0" marB="0" anchor="ctr">
                    <a:noFill/>
                  </a:tcPr>
                </a:tc>
                <a:tc>
                  <a:txBody>
                    <a:bodyPr/>
                    <a:lstStyle/>
                    <a:p>
                      <a:pPr algn="ctr">
                        <a:spcAft>
                          <a:spcPts val="0"/>
                        </a:spcAft>
                      </a:pPr>
                      <a:r>
                        <a:rPr lang="zh-CN" sz="1600" b="1" kern="0" dirty="0">
                          <a:effectLst/>
                          <a:latin typeface="+mn-ea"/>
                          <a:ea typeface="+mn-ea"/>
                        </a:rPr>
                        <a:t>沧州临港兴业化工科技有限公司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浙江康恩贝</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1099588724"/>
                  </a:ext>
                </a:extLst>
              </a:tr>
              <a:tr h="410503">
                <a:tc>
                  <a:txBody>
                    <a:bodyPr/>
                    <a:lstStyle/>
                    <a:p>
                      <a:pPr algn="ctr">
                        <a:spcAft>
                          <a:spcPts val="0"/>
                        </a:spcAft>
                      </a:pPr>
                      <a:r>
                        <a:rPr lang="zh-CN" altLang="en-US" sz="1600" kern="0" dirty="0">
                          <a:solidFill>
                            <a:schemeClr val="dk1"/>
                          </a:solidFill>
                          <a:effectLst/>
                          <a:latin typeface="+mn-ea"/>
                          <a:ea typeface="+mn-ea"/>
                          <a:cs typeface="+mn-cs"/>
                        </a:rPr>
                        <a:t>浙江海洲制药有限公司</a:t>
                      </a:r>
                    </a:p>
                  </a:txBody>
                  <a:tcPr marL="75885" marR="75885" marT="0" marB="0" anchor="ctr">
                    <a:noFill/>
                  </a:tcPr>
                </a:tc>
                <a:tc>
                  <a:txBody>
                    <a:bodyPr/>
                    <a:lstStyle/>
                    <a:p>
                      <a:pPr algn="ctr">
                        <a:spcAft>
                          <a:spcPts val="0"/>
                        </a:spcAft>
                      </a:pPr>
                      <a:r>
                        <a:rPr lang="zh-CN" sz="1600" b="1" kern="0" dirty="0">
                          <a:effectLst/>
                          <a:latin typeface="+mn-ea"/>
                          <a:ea typeface="+mn-ea"/>
                        </a:rPr>
                        <a:t>山东瑞阳制药有限公司新建项目</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浙江海洲制药有限公司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3633865740"/>
                  </a:ext>
                </a:extLst>
              </a:tr>
              <a:tr h="410503">
                <a:tc>
                  <a:txBody>
                    <a:bodyPr/>
                    <a:lstStyle/>
                    <a:p>
                      <a:pPr algn="ctr">
                        <a:spcAft>
                          <a:spcPts val="0"/>
                        </a:spcAft>
                      </a:pPr>
                      <a:r>
                        <a:rPr lang="zh-CN" altLang="en-US" sz="1600" kern="0" dirty="0">
                          <a:solidFill>
                            <a:schemeClr val="dk1"/>
                          </a:solidFill>
                          <a:effectLst/>
                          <a:latin typeface="+mn-ea"/>
                          <a:ea typeface="+mn-ea"/>
                          <a:cs typeface="+mn-cs"/>
                        </a:rPr>
                        <a:t>浙江仙琚制药有限公司</a:t>
                      </a:r>
                    </a:p>
                  </a:txBody>
                  <a:tcPr marL="75885" marR="75885" marT="0" marB="0" anchor="ctr">
                    <a:noFill/>
                  </a:tcPr>
                </a:tc>
                <a:tc>
                  <a:txBody>
                    <a:bodyPr/>
                    <a:lstStyle/>
                    <a:p>
                      <a:pPr algn="ctr">
                        <a:spcAft>
                          <a:spcPts val="0"/>
                        </a:spcAft>
                      </a:pPr>
                      <a:r>
                        <a:rPr lang="zh-CN" sz="1600" b="1" kern="0" dirty="0">
                          <a:effectLst/>
                          <a:latin typeface="+mn-ea"/>
                          <a:ea typeface="+mn-ea"/>
                        </a:rPr>
                        <a:t>绍兴民生医药股份有限公司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zh-CN" sz="1600" b="1" kern="0" dirty="0">
                          <a:effectLst/>
                          <a:latin typeface="+mn-ea"/>
                          <a:ea typeface="+mn-ea"/>
                        </a:rPr>
                        <a:t>浙江国邦制药有限公司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646804661"/>
                  </a:ext>
                </a:extLst>
              </a:tr>
              <a:tr h="410503">
                <a:tc>
                  <a:txBody>
                    <a:bodyPr/>
                    <a:lstStyle/>
                    <a:p>
                      <a:pPr algn="ctr">
                        <a:spcAft>
                          <a:spcPts val="0"/>
                        </a:spcAft>
                      </a:pPr>
                      <a:r>
                        <a:rPr lang="zh-CN" altLang="en-US" sz="1600" kern="0" dirty="0">
                          <a:solidFill>
                            <a:schemeClr val="dk1"/>
                          </a:solidFill>
                          <a:effectLst/>
                          <a:latin typeface="+mn-ea"/>
                          <a:ea typeface="+mn-ea"/>
                          <a:cs typeface="+mn-cs"/>
                        </a:rPr>
                        <a:t>浙江江北制药有限公司</a:t>
                      </a:r>
                    </a:p>
                  </a:txBody>
                  <a:tcPr marL="75885" marR="75885" marT="0" marB="0" anchor="ctr">
                    <a:noFill/>
                  </a:tcPr>
                </a:tc>
                <a:tc>
                  <a:txBody>
                    <a:bodyPr/>
                    <a:lstStyle/>
                    <a:p>
                      <a:pPr algn="ctr">
                        <a:spcAft>
                          <a:spcPts val="0"/>
                        </a:spcAft>
                      </a:pPr>
                      <a:r>
                        <a:rPr lang="zh-CN" sz="1600" b="1" kern="0">
                          <a:effectLst/>
                          <a:latin typeface="+mn-ea"/>
                          <a:ea typeface="+mn-ea"/>
                        </a:rPr>
                        <a:t>湖北广济药业股份有限公司</a:t>
                      </a:r>
                      <a:endParaRPr lang="zh-CN" sz="2400" b="1" kern="10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4217505601"/>
                  </a:ext>
                </a:extLst>
              </a:tr>
              <a:tr h="410503">
                <a:tc>
                  <a:txBody>
                    <a:bodyPr/>
                    <a:lstStyle/>
                    <a:p>
                      <a:pPr algn="ctr">
                        <a:spcAft>
                          <a:spcPts val="0"/>
                        </a:spcAft>
                      </a:pPr>
                      <a:r>
                        <a:rPr lang="zh-CN" altLang="en-US" sz="1600" kern="0" dirty="0">
                          <a:solidFill>
                            <a:schemeClr val="dk1"/>
                          </a:solidFill>
                          <a:effectLst/>
                          <a:latin typeface="+mn-ea"/>
                          <a:ea typeface="+mn-ea"/>
                          <a:cs typeface="+mn-cs"/>
                        </a:rPr>
                        <a:t>浙江伟峰药业有限公司</a:t>
                      </a:r>
                    </a:p>
                  </a:txBody>
                  <a:tcPr marL="75885" marR="75885" marT="0" marB="0" anchor="ctr">
                    <a:noFill/>
                  </a:tcPr>
                </a:tc>
                <a:tc>
                  <a:txBody>
                    <a:bodyPr/>
                    <a:lstStyle/>
                    <a:p>
                      <a:pPr algn="ctr">
                        <a:spcAft>
                          <a:spcPts val="0"/>
                        </a:spcAft>
                      </a:pPr>
                      <a:r>
                        <a:rPr lang="zh-CN" sz="1600" b="1" kern="0" dirty="0">
                          <a:effectLst/>
                          <a:latin typeface="+mn-ea"/>
                          <a:ea typeface="+mn-ea"/>
                        </a:rPr>
                        <a:t>浙江东邦药业有限公司</a:t>
                      </a:r>
                      <a:endParaRPr lang="zh-CN" sz="2400" b="1" kern="100" dirty="0">
                        <a:effectLst/>
                        <a:latin typeface="+mn-ea"/>
                        <a:ea typeface="+mn-ea"/>
                        <a:cs typeface="Times New Roman" panose="02020603050405020304" pitchFamily="18" charset="0"/>
                      </a:endParaRPr>
                    </a:p>
                  </a:txBody>
                  <a:tcPr marL="75885" marR="75885" marT="0" marB="0" anchor="ctr">
                    <a:noFill/>
                  </a:tcPr>
                </a:tc>
                <a:tc>
                  <a:txBody>
                    <a:bodyPr/>
                    <a:lstStyle/>
                    <a:p>
                      <a:pPr algn="ctr">
                        <a:spcAft>
                          <a:spcPts val="0"/>
                        </a:spcAft>
                      </a:pPr>
                      <a:r>
                        <a:rPr lang="en-US" sz="1600" b="1" kern="0" dirty="0">
                          <a:effectLst/>
                          <a:latin typeface="+mn-ea"/>
                          <a:ea typeface="+mn-ea"/>
                        </a:rPr>
                        <a:t> </a:t>
                      </a:r>
                      <a:endParaRPr lang="zh-CN" sz="2400" b="1" kern="100" dirty="0">
                        <a:effectLst/>
                        <a:latin typeface="+mn-ea"/>
                        <a:ea typeface="+mn-ea"/>
                        <a:cs typeface="Times New Roman" panose="02020603050405020304" pitchFamily="18" charset="0"/>
                      </a:endParaRPr>
                    </a:p>
                  </a:txBody>
                  <a:tcPr marL="75885" marR="75885" marT="0" marB="0" anchor="ctr">
                    <a:noFill/>
                  </a:tcPr>
                </a:tc>
                <a:extLst>
                  <a:ext uri="{0D108BD9-81ED-4DB2-BD59-A6C34878D82A}">
                    <a16:rowId xmlns:a16="http://schemas.microsoft.com/office/drawing/2014/main" val="634434736"/>
                  </a:ext>
                </a:extLst>
              </a:tr>
            </a:tbl>
          </a:graphicData>
        </a:graphic>
      </p:graphicFrame>
    </p:spTree>
    <p:extLst>
      <p:ext uri="{BB962C8B-B14F-4D97-AF65-F5344CB8AC3E}">
        <p14:creationId xmlns:p14="http://schemas.microsoft.com/office/powerpoint/2010/main" val="188686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288081"/>
            <a:ext cx="6472245"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44450" y="285750"/>
            <a:ext cx="6784975"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市政：中国水务永康城市污水处理厂</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9941"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39943" name="灯片编号占位符 13"/>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49</a:t>
            </a:fld>
            <a:endParaRPr lang="en-US" altLang="en-US" sz="1600" dirty="0">
              <a:solidFill>
                <a:schemeClr val="bg1"/>
              </a:solidFill>
            </a:endParaRPr>
          </a:p>
        </p:txBody>
      </p:sp>
      <p:pic>
        <p:nvPicPr>
          <p:cNvPr id="39944" name="Picture 2" descr="C:\Users\djy.CIGU\Desktop\IMG_20130323_135543.jpg"/>
          <p:cNvPicPr>
            <a:picLocks noChangeAspect="1"/>
          </p:cNvPicPr>
          <p:nvPr/>
        </p:nvPicPr>
        <p:blipFill>
          <a:blip r:embed="rId2"/>
          <a:stretch>
            <a:fillRect/>
          </a:stretch>
        </p:blipFill>
        <p:spPr>
          <a:xfrm>
            <a:off x="5614988" y="1028700"/>
            <a:ext cx="4999037" cy="2811463"/>
          </a:xfrm>
          <a:prstGeom prst="rect">
            <a:avLst/>
          </a:prstGeom>
          <a:noFill/>
          <a:ln w="9525">
            <a:noFill/>
          </a:ln>
        </p:spPr>
      </p:pic>
      <p:sp>
        <p:nvSpPr>
          <p:cNvPr id="39945" name="TextBox 18"/>
          <p:cNvSpPr txBox="1"/>
          <p:nvPr/>
        </p:nvSpPr>
        <p:spPr>
          <a:xfrm>
            <a:off x="757238" y="1028700"/>
            <a:ext cx="4572000" cy="400050"/>
          </a:xfrm>
          <a:prstGeom prst="rect">
            <a:avLst/>
          </a:prstGeom>
          <a:solidFill>
            <a:srgbClr val="0070C0"/>
          </a:solidFill>
          <a:ln w="9525">
            <a:noFill/>
          </a:ln>
        </p:spPr>
        <p:txBody>
          <a:bodyPr>
            <a:spAutoFit/>
          </a:bodyPr>
          <a:lstStyle/>
          <a:p>
            <a:pPr eaLnBrk="1" hangingPunct="1">
              <a:buFont typeface="Arial" panose="020B0604020202020204" pitchFamily="34" charset="0"/>
              <a:buNone/>
            </a:pPr>
            <a:r>
              <a:rPr lang="zh-CN" altLang="en-US" dirty="0">
                <a:solidFill>
                  <a:schemeClr val="bg1"/>
                </a:solidFill>
                <a:latin typeface="Calibri" panose="020F0502020204030204" pitchFamily="34" charset="0"/>
              </a:rPr>
              <a:t>一期改造、二期、三期新建项目共</a:t>
            </a:r>
            <a:r>
              <a:rPr lang="en-US" altLang="zh-CN" dirty="0">
                <a:solidFill>
                  <a:schemeClr val="bg1"/>
                </a:solidFill>
                <a:latin typeface="Calibri" panose="020F0502020204030204" pitchFamily="34" charset="0"/>
              </a:rPr>
              <a:t>10</a:t>
            </a:r>
            <a:r>
              <a:rPr lang="zh-CN" altLang="en-US" dirty="0">
                <a:solidFill>
                  <a:schemeClr val="bg1"/>
                </a:solidFill>
                <a:latin typeface="Calibri" panose="020F0502020204030204" pitchFamily="34" charset="0"/>
              </a:rPr>
              <a:t>台</a:t>
            </a:r>
          </a:p>
        </p:txBody>
      </p:sp>
      <p:pic>
        <p:nvPicPr>
          <p:cNvPr id="39946" name="Picture 4" descr="C:\Users\djy.CIGU\Desktop\20131205_091347.jpg"/>
          <p:cNvPicPr>
            <a:picLocks noChangeAspect="1"/>
          </p:cNvPicPr>
          <p:nvPr/>
        </p:nvPicPr>
        <p:blipFill>
          <a:blip r:embed="rId3"/>
          <a:stretch>
            <a:fillRect/>
          </a:stretch>
        </p:blipFill>
        <p:spPr>
          <a:xfrm>
            <a:off x="5543550" y="3814763"/>
            <a:ext cx="5080000" cy="2857500"/>
          </a:xfrm>
          <a:prstGeom prst="rect">
            <a:avLst/>
          </a:prstGeom>
          <a:noFill/>
          <a:ln w="9525">
            <a:noFill/>
          </a:ln>
        </p:spPr>
      </p:pic>
      <p:pic>
        <p:nvPicPr>
          <p:cNvPr id="39947" name="Picture 3" descr="E:\营销部\营销员---客户资料信息\000\永康污水厂（周小林）\702302233609091889.jpg"/>
          <p:cNvPicPr>
            <a:picLocks noChangeAspect="1"/>
          </p:cNvPicPr>
          <p:nvPr/>
        </p:nvPicPr>
        <p:blipFill>
          <a:blip r:embed="rId4"/>
          <a:stretch>
            <a:fillRect/>
          </a:stretch>
        </p:blipFill>
        <p:spPr>
          <a:xfrm>
            <a:off x="257175" y="1671638"/>
            <a:ext cx="5186363" cy="38893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内容占位符 1"/>
          <p:cNvSpPr>
            <a:spLocks noGrp="1"/>
          </p:cNvSpPr>
          <p:nvPr>
            <p:ph idx="1"/>
          </p:nvPr>
        </p:nvSpPr>
        <p:spPr>
          <a:xfrm>
            <a:off x="431800" y="576263"/>
            <a:ext cx="9720263" cy="5692775"/>
          </a:xfrm>
        </p:spPr>
        <p:txBody>
          <a:bodyPr vert="horz" wrap="square" lIns="102870" tIns="51435" rIns="102870" bIns="51435" anchor="t"/>
          <a:lstStyle/>
          <a:p>
            <a:r>
              <a:rPr lang="zh-CN" altLang="en-US" sz="1800" dirty="0"/>
              <a:t>三、建立部门协调配合机制，切实落实节能节水和环境保护专用设备税收抵免优惠政策。税务部门在执行税收优惠政策过程中，不能准确判定企业购置的专用设备是否符合相关技术指标等税收优惠政策规定条件的，可提请地市级（含）以上发展改革、工业和信息化、环境保护等部门，由其委托专业机构出具技术鉴定意见，相关部门应积极配合。对不符合税收优惠政策规定条件的，由税务机关按</a:t>
            </a:r>
            <a:r>
              <a:rPr lang="en-US" altLang="zh-CN" sz="1800" dirty="0"/>
              <a:t>《</a:t>
            </a:r>
            <a:r>
              <a:rPr lang="zh-CN" altLang="en-US" sz="1800" dirty="0"/>
              <a:t>税收征管法</a:t>
            </a:r>
            <a:r>
              <a:rPr lang="en-US" altLang="zh-CN" sz="1800" dirty="0"/>
              <a:t>》</a:t>
            </a:r>
            <a:r>
              <a:rPr lang="zh-CN" altLang="en-US" sz="1800" dirty="0"/>
              <a:t>及有关规定进行相应处理。</a:t>
            </a:r>
          </a:p>
          <a:p>
            <a:r>
              <a:rPr lang="zh-CN" altLang="en-US" sz="1800" b="1" dirty="0"/>
              <a:t>　　四、本通知所称税收优惠政策规定条件，是指</a:t>
            </a:r>
            <a:r>
              <a:rPr lang="en-US" altLang="zh-CN" sz="1800" b="1" dirty="0"/>
              <a:t>《</a:t>
            </a:r>
            <a:r>
              <a:rPr lang="zh-CN" altLang="en-US" sz="1800" b="1" dirty="0"/>
              <a:t>节能节水专用设备企业所得税优惠目录（</a:t>
            </a:r>
            <a:r>
              <a:rPr lang="en-US" altLang="zh-CN" sz="1800" b="1" dirty="0"/>
              <a:t>2017</a:t>
            </a:r>
            <a:r>
              <a:rPr lang="zh-CN" altLang="en-US" sz="1800" b="1" dirty="0"/>
              <a:t>年版）</a:t>
            </a:r>
            <a:r>
              <a:rPr lang="en-US" altLang="zh-CN" sz="1800" b="1" dirty="0"/>
              <a:t>》</a:t>
            </a:r>
            <a:r>
              <a:rPr lang="zh-CN" altLang="en-US" sz="1800" b="1" dirty="0"/>
              <a:t>和</a:t>
            </a:r>
            <a:r>
              <a:rPr lang="en-US" altLang="zh-CN" sz="1800" b="1" dirty="0"/>
              <a:t>《</a:t>
            </a:r>
            <a:r>
              <a:rPr lang="zh-CN" altLang="en-US" sz="1800" b="1" dirty="0"/>
              <a:t>环境保护专用设备企业所得税优惠目录（</a:t>
            </a:r>
            <a:r>
              <a:rPr lang="en-US" altLang="zh-CN" sz="1800" b="1" dirty="0"/>
              <a:t>2017</a:t>
            </a:r>
            <a:r>
              <a:rPr lang="zh-CN" altLang="en-US" sz="1800" b="1" dirty="0"/>
              <a:t>年版）</a:t>
            </a:r>
            <a:r>
              <a:rPr lang="en-US" altLang="zh-CN" sz="1800" b="1" dirty="0"/>
              <a:t>》</a:t>
            </a:r>
            <a:r>
              <a:rPr lang="zh-CN" altLang="en-US" sz="1800" b="1" dirty="0"/>
              <a:t>所规定的设备类别、设备名称、性能参数、应用领域和执行标准。</a:t>
            </a:r>
          </a:p>
          <a:p>
            <a:r>
              <a:rPr lang="zh-CN" altLang="en-US" sz="1800" dirty="0"/>
              <a:t>　　五、本通知自</a:t>
            </a:r>
            <a:r>
              <a:rPr lang="en-US" altLang="zh-CN" sz="1800" dirty="0"/>
              <a:t>2017</a:t>
            </a:r>
            <a:r>
              <a:rPr lang="zh-CN" altLang="en-US" sz="1800" dirty="0"/>
              <a:t>年</a:t>
            </a:r>
            <a:r>
              <a:rPr lang="en-US" altLang="zh-CN" sz="1800" dirty="0"/>
              <a:t>1</a:t>
            </a:r>
            <a:r>
              <a:rPr lang="zh-CN" altLang="en-US" sz="1800" dirty="0"/>
              <a:t>月</a:t>
            </a:r>
            <a:r>
              <a:rPr lang="en-US" altLang="zh-CN" sz="1800" dirty="0"/>
              <a:t>1</a:t>
            </a:r>
            <a:r>
              <a:rPr lang="zh-CN" altLang="en-US" sz="1800" dirty="0"/>
              <a:t>日起施行。</a:t>
            </a:r>
            <a:r>
              <a:rPr lang="en-US" altLang="zh-CN" sz="1800" dirty="0"/>
              <a:t>《</a:t>
            </a:r>
            <a:r>
              <a:rPr lang="zh-CN" altLang="en-US" sz="1800" dirty="0"/>
              <a:t>节能节水专用设备企业所得税优惠目录（</a:t>
            </a:r>
            <a:r>
              <a:rPr lang="en-US" altLang="zh-CN" sz="1800" dirty="0"/>
              <a:t>2008</a:t>
            </a:r>
            <a:r>
              <a:rPr lang="zh-CN" altLang="en-US" sz="1800" dirty="0"/>
              <a:t>年版）</a:t>
            </a:r>
            <a:r>
              <a:rPr lang="en-US" altLang="zh-CN" sz="1800" dirty="0"/>
              <a:t>》</a:t>
            </a:r>
            <a:r>
              <a:rPr lang="zh-CN" altLang="en-US" sz="1800" dirty="0"/>
              <a:t>和</a:t>
            </a:r>
            <a:r>
              <a:rPr lang="en-US" altLang="zh-CN" sz="1800" dirty="0"/>
              <a:t>《</a:t>
            </a:r>
            <a:r>
              <a:rPr lang="zh-CN" altLang="en-US" sz="1800" dirty="0"/>
              <a:t>环境保护专用设备企业所得税优惠目录（</a:t>
            </a:r>
            <a:r>
              <a:rPr lang="en-US" altLang="zh-CN" sz="1800" dirty="0"/>
              <a:t>2008</a:t>
            </a:r>
            <a:r>
              <a:rPr lang="zh-CN" altLang="en-US" sz="1800" dirty="0"/>
              <a:t>年版）</a:t>
            </a:r>
            <a:r>
              <a:rPr lang="en-US" altLang="zh-CN" sz="1800" dirty="0"/>
              <a:t>》</a:t>
            </a:r>
            <a:r>
              <a:rPr lang="zh-CN" altLang="en-US" sz="1800" dirty="0"/>
              <a:t>自</a:t>
            </a:r>
            <a:r>
              <a:rPr lang="en-US" altLang="zh-CN" sz="1800" dirty="0"/>
              <a:t>2017</a:t>
            </a:r>
            <a:r>
              <a:rPr lang="zh-CN" altLang="en-US" sz="1800" dirty="0"/>
              <a:t>年</a:t>
            </a:r>
            <a:r>
              <a:rPr lang="en-US" altLang="zh-CN" sz="1800" dirty="0"/>
              <a:t>10</a:t>
            </a:r>
            <a:r>
              <a:rPr lang="zh-CN" altLang="en-US" sz="1800" dirty="0"/>
              <a:t>月</a:t>
            </a:r>
            <a:r>
              <a:rPr lang="en-US" altLang="zh-CN" sz="1800" dirty="0"/>
              <a:t>1</a:t>
            </a:r>
            <a:r>
              <a:rPr lang="zh-CN" altLang="en-US" sz="1800" dirty="0"/>
              <a:t>日起废止，企业在</a:t>
            </a:r>
            <a:r>
              <a:rPr lang="en-US" altLang="zh-CN" sz="1800" dirty="0"/>
              <a:t>2017</a:t>
            </a:r>
            <a:r>
              <a:rPr lang="zh-CN" altLang="en-US" sz="1800" dirty="0"/>
              <a:t>年</a:t>
            </a:r>
            <a:r>
              <a:rPr lang="en-US" altLang="zh-CN" sz="1800" dirty="0"/>
              <a:t>1</a:t>
            </a:r>
            <a:r>
              <a:rPr lang="zh-CN" altLang="en-US" sz="1800" dirty="0"/>
              <a:t>月</a:t>
            </a:r>
            <a:r>
              <a:rPr lang="en-US" altLang="zh-CN" sz="1800" dirty="0"/>
              <a:t>1</a:t>
            </a:r>
            <a:r>
              <a:rPr lang="zh-CN" altLang="en-US" sz="1800" dirty="0"/>
              <a:t>日至</a:t>
            </a:r>
            <a:r>
              <a:rPr lang="en-US" altLang="zh-CN" sz="1800" dirty="0"/>
              <a:t>2017</a:t>
            </a:r>
            <a:r>
              <a:rPr lang="zh-CN" altLang="en-US" sz="1800" dirty="0"/>
              <a:t>年</a:t>
            </a:r>
            <a:r>
              <a:rPr lang="en-US" altLang="zh-CN" sz="1800" dirty="0"/>
              <a:t>9</a:t>
            </a:r>
            <a:r>
              <a:rPr lang="zh-CN" altLang="en-US" sz="1800" dirty="0"/>
              <a:t>月</a:t>
            </a:r>
            <a:r>
              <a:rPr lang="en-US" altLang="zh-CN" sz="1800" dirty="0"/>
              <a:t>30</a:t>
            </a:r>
            <a:r>
              <a:rPr lang="zh-CN" altLang="en-US" sz="1800" dirty="0"/>
              <a:t>日购置的专用设备符合</a:t>
            </a:r>
            <a:r>
              <a:rPr lang="en-US" altLang="zh-CN" sz="1800" dirty="0"/>
              <a:t>2008</a:t>
            </a:r>
            <a:r>
              <a:rPr lang="zh-CN" altLang="en-US" sz="1800" dirty="0"/>
              <a:t>年版优惠目录规定的，也可享受税收优惠。</a:t>
            </a:r>
          </a:p>
          <a:p>
            <a:r>
              <a:rPr lang="zh-CN" altLang="en-US" sz="1800" dirty="0"/>
              <a:t>　　附件：</a:t>
            </a:r>
            <a:r>
              <a:rPr lang="en-US" altLang="zh-CN" sz="1800" dirty="0"/>
              <a:t>1.</a:t>
            </a:r>
            <a:r>
              <a:rPr lang="zh-CN" altLang="en-US" sz="1800" dirty="0"/>
              <a:t>节能节水专用设备企业所得税优惠目录（</a:t>
            </a:r>
            <a:r>
              <a:rPr lang="en-US" altLang="zh-CN" sz="1800" dirty="0"/>
              <a:t>2017</a:t>
            </a:r>
            <a:r>
              <a:rPr lang="zh-CN" altLang="en-US" sz="1800" dirty="0"/>
              <a:t>年版）</a:t>
            </a:r>
          </a:p>
          <a:p>
            <a:r>
              <a:rPr lang="zh-CN" altLang="en-US" sz="1800" dirty="0"/>
              <a:t>　　　　　</a:t>
            </a:r>
            <a:r>
              <a:rPr lang="en-US" altLang="zh-CN" sz="1800" dirty="0"/>
              <a:t>2.</a:t>
            </a:r>
            <a:r>
              <a:rPr lang="zh-CN" altLang="en-US" sz="1800" dirty="0"/>
              <a:t>环境保护专用设备企业所得税优惠目录（</a:t>
            </a:r>
            <a:r>
              <a:rPr lang="en-US" altLang="zh-CN" sz="1800" dirty="0"/>
              <a:t>2017</a:t>
            </a:r>
            <a:r>
              <a:rPr lang="zh-CN" altLang="en-US" sz="1800" dirty="0"/>
              <a:t>年版）</a:t>
            </a:r>
          </a:p>
          <a:p>
            <a:r>
              <a:rPr lang="zh-CN" altLang="en-US" sz="1800" dirty="0"/>
              <a:t> </a:t>
            </a:r>
          </a:p>
          <a:p>
            <a:r>
              <a:rPr lang="zh-CN" altLang="en-US" sz="1800" dirty="0"/>
              <a:t>                                                                                              财政部　税务总局　国家发展改革委</a:t>
            </a:r>
          </a:p>
          <a:p>
            <a:r>
              <a:rPr lang="zh-CN" altLang="en-US" sz="1800" dirty="0"/>
              <a:t>                                                                                                    工业和信息化部　环境保护部</a:t>
            </a:r>
          </a:p>
          <a:p>
            <a:r>
              <a:rPr lang="en-US" altLang="zh-CN" sz="1800" dirty="0"/>
              <a:t>                                                                                                                      2017</a:t>
            </a:r>
            <a:r>
              <a:rPr lang="zh-CN" altLang="en-US" sz="1800" dirty="0"/>
              <a:t>年</a:t>
            </a:r>
            <a:r>
              <a:rPr lang="en-US" altLang="zh-CN" sz="1800" dirty="0"/>
              <a:t>9</a:t>
            </a:r>
            <a:r>
              <a:rPr lang="zh-CN" altLang="en-US" sz="1800" dirty="0"/>
              <a:t>月</a:t>
            </a:r>
            <a:r>
              <a:rPr lang="en-US" altLang="zh-CN" sz="1800" dirty="0"/>
              <a:t>6</a:t>
            </a:r>
            <a:r>
              <a:rPr lang="zh-CN" altLang="en-US" sz="1800" dirty="0"/>
              <a:t>日</a:t>
            </a:r>
          </a:p>
          <a:p>
            <a:endParaRPr lang="zh-CN" altLang="en-US" sz="1800" dirty="0"/>
          </a:p>
        </p:txBody>
      </p:sp>
      <p:sp>
        <p:nvSpPr>
          <p:cNvPr id="48131" name="日期占位符 3"/>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8132" name="灯片编号占位符 4"/>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5</a:t>
            </a:fld>
            <a:endParaRPr lang="en-US" altLang="en-US" sz="1600" dirty="0">
              <a:solidFill>
                <a:schemeClr val="bg1"/>
              </a:solidFill>
            </a:endParaRPr>
          </a:p>
        </p:txBody>
      </p:sp>
    </p:spTree>
    <p:extLst>
      <p:ext uri="{BB962C8B-B14F-4D97-AF65-F5344CB8AC3E}">
        <p14:creationId xmlns:p14="http://schemas.microsoft.com/office/powerpoint/2010/main" val="2769602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288081"/>
            <a:ext cx="6472245"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44450" y="285750"/>
            <a:ext cx="6784975"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3. 2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市政：北控水务</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39941" name="日期占位符 11"/>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39943" name="灯片编号占位符 13"/>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50</a:t>
            </a:fld>
            <a:endParaRPr lang="en-US" altLang="en-US" sz="1600" dirty="0">
              <a:solidFill>
                <a:schemeClr val="bg1"/>
              </a:solidFill>
            </a:endParaRPr>
          </a:p>
        </p:txBody>
      </p:sp>
      <p:pic>
        <p:nvPicPr>
          <p:cNvPr id="5" name="图片 4" descr="东阳污水厂75kw"/>
          <p:cNvPicPr>
            <a:picLocks noChangeAspect="1"/>
          </p:cNvPicPr>
          <p:nvPr/>
        </p:nvPicPr>
        <p:blipFill>
          <a:blip r:embed="rId2"/>
          <a:stretch>
            <a:fillRect/>
          </a:stretch>
        </p:blipFill>
        <p:spPr>
          <a:xfrm>
            <a:off x="20955" y="975995"/>
            <a:ext cx="6934835" cy="3902710"/>
          </a:xfrm>
          <a:prstGeom prst="rect">
            <a:avLst/>
          </a:prstGeom>
        </p:spPr>
      </p:pic>
      <p:sp>
        <p:nvSpPr>
          <p:cNvPr id="6" name="文本框 5"/>
          <p:cNvSpPr txBox="1"/>
          <p:nvPr/>
        </p:nvSpPr>
        <p:spPr>
          <a:xfrm>
            <a:off x="7283450" y="1146810"/>
            <a:ext cx="2919095" cy="6370975"/>
          </a:xfrm>
          <a:prstGeom prst="rect">
            <a:avLst/>
          </a:prstGeom>
          <a:noFill/>
        </p:spPr>
        <p:txBody>
          <a:bodyPr wrap="square" rtlCol="0">
            <a:spAutoFit/>
          </a:bodyPr>
          <a:lstStyle/>
          <a:p>
            <a:r>
              <a:rPr lang="zh-CN" altLang="en-US" sz="2400" b="1" dirty="0"/>
              <a:t>北控水务                            中国水务</a:t>
            </a:r>
          </a:p>
          <a:p>
            <a:r>
              <a:rPr lang="zh-CN" altLang="en-US" sz="2400" b="1" dirty="0"/>
              <a:t>中国节能</a:t>
            </a:r>
            <a:endParaRPr lang="en-US" altLang="zh-CN" sz="2400" b="1" dirty="0"/>
          </a:p>
          <a:p>
            <a:r>
              <a:rPr lang="zh-CN" altLang="en-US" sz="2400" b="1" dirty="0"/>
              <a:t>碧水源</a:t>
            </a:r>
            <a:endParaRPr lang="en-US" altLang="zh-CN" sz="2400" b="1" dirty="0"/>
          </a:p>
          <a:p>
            <a:r>
              <a:rPr lang="zh-CN" altLang="en-US" sz="2400" b="1" dirty="0"/>
              <a:t>桑德水务</a:t>
            </a:r>
            <a:endParaRPr lang="en-US" altLang="zh-CN" sz="2400" b="1" dirty="0"/>
          </a:p>
          <a:p>
            <a:r>
              <a:rPr lang="zh-CN" altLang="en-US" sz="2400" b="1" dirty="0"/>
              <a:t>深圳水务</a:t>
            </a:r>
            <a:endParaRPr lang="en-US" altLang="zh-CN" sz="2400" b="1" dirty="0"/>
          </a:p>
          <a:p>
            <a:r>
              <a:rPr lang="zh-CN" altLang="en-US" sz="2400" b="1" dirty="0"/>
              <a:t>康达环保</a:t>
            </a:r>
            <a:endParaRPr lang="en-US" altLang="zh-CN" sz="2400" b="1" dirty="0"/>
          </a:p>
          <a:p>
            <a:r>
              <a:rPr lang="zh-CN" altLang="en-US" sz="2400" b="1" dirty="0"/>
              <a:t>同济环保</a:t>
            </a:r>
            <a:endParaRPr lang="en-US" altLang="zh-CN" sz="2400" b="1" dirty="0"/>
          </a:p>
          <a:p>
            <a:r>
              <a:rPr lang="zh-CN" altLang="en-US" sz="2400" b="1" dirty="0"/>
              <a:t>清华同方</a:t>
            </a:r>
            <a:endParaRPr lang="en-US" altLang="zh-CN" sz="2400" b="1" dirty="0"/>
          </a:p>
          <a:p>
            <a:r>
              <a:rPr lang="zh-CN" altLang="en-US" sz="2400" b="1" dirty="0"/>
              <a:t>兴蓉环境</a:t>
            </a:r>
            <a:endParaRPr lang="en-US" altLang="zh-CN" sz="2400" b="1" dirty="0"/>
          </a:p>
          <a:p>
            <a:r>
              <a:rPr lang="zh-CN" altLang="en-US" sz="2400" b="1" dirty="0"/>
              <a:t>钱江水利</a:t>
            </a:r>
            <a:endParaRPr lang="en-US" altLang="zh-CN" sz="2400" b="1" dirty="0"/>
          </a:p>
          <a:p>
            <a:r>
              <a:rPr lang="zh-CN" altLang="en-US" sz="2400" b="1" dirty="0"/>
              <a:t>锦江环境</a:t>
            </a:r>
            <a:endParaRPr lang="en-US" altLang="zh-CN" sz="2400" b="1" dirty="0"/>
          </a:p>
          <a:p>
            <a:r>
              <a:rPr lang="zh-CN" altLang="en-US" sz="2400" b="1" dirty="0"/>
              <a:t>中广核</a:t>
            </a:r>
            <a:endParaRPr lang="en-US" altLang="zh-CN" sz="2400" b="1" dirty="0"/>
          </a:p>
          <a:p>
            <a:r>
              <a:rPr lang="en-US" altLang="zh-CN" sz="2400" b="1" dirty="0"/>
              <a:t>………</a:t>
            </a:r>
          </a:p>
          <a:p>
            <a:endParaRPr lang="en-US" altLang="zh-CN" sz="2400" b="1" dirty="0"/>
          </a:p>
          <a:p>
            <a:endParaRPr lang="en-US" altLang="zh-CN" sz="2400" b="1" dirty="0"/>
          </a:p>
          <a:p>
            <a:r>
              <a:rPr lang="zh-CN" altLang="en-US" sz="2400" b="1"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组合 10"/>
          <p:cNvGrpSpPr/>
          <p:nvPr/>
        </p:nvGrpSpPr>
        <p:grpSpPr>
          <a:xfrm>
            <a:off x="828675" y="1028700"/>
            <a:ext cx="9144000" cy="5657850"/>
            <a:chOff x="0" y="500042"/>
            <a:chExt cx="9144000" cy="5658211"/>
          </a:xfrm>
        </p:grpSpPr>
        <p:pic>
          <p:nvPicPr>
            <p:cNvPr id="43017" name="Picture 29" descr="E:\市场部工作\最新业绩表\logo\大客户大集团公司\吉安集团.jpg"/>
            <p:cNvPicPr>
              <a:picLocks noChangeAspect="1"/>
            </p:cNvPicPr>
            <p:nvPr/>
          </p:nvPicPr>
          <p:blipFill>
            <a:blip r:embed="rId2"/>
            <a:stretch>
              <a:fillRect/>
            </a:stretch>
          </p:blipFill>
          <p:spPr>
            <a:xfrm>
              <a:off x="4643438" y="5357826"/>
              <a:ext cx="1143008" cy="800425"/>
            </a:xfrm>
            <a:prstGeom prst="rect">
              <a:avLst/>
            </a:prstGeom>
            <a:noFill/>
            <a:ln w="9525">
              <a:noFill/>
            </a:ln>
          </p:spPr>
        </p:pic>
        <p:pic>
          <p:nvPicPr>
            <p:cNvPr id="43018" name="Picture 2" descr="E:\市场部工作\最新业绩表\logo\中字头企业\延长石油.jpg"/>
            <p:cNvPicPr>
              <a:picLocks noChangeAspect="1"/>
            </p:cNvPicPr>
            <p:nvPr/>
          </p:nvPicPr>
          <p:blipFill>
            <a:blip r:embed="rId3"/>
            <a:stretch>
              <a:fillRect/>
            </a:stretch>
          </p:blipFill>
          <p:spPr>
            <a:xfrm>
              <a:off x="2571736" y="556874"/>
              <a:ext cx="1143008" cy="800424"/>
            </a:xfrm>
            <a:prstGeom prst="rect">
              <a:avLst/>
            </a:prstGeom>
            <a:noFill/>
            <a:ln w="9525">
              <a:noFill/>
            </a:ln>
          </p:spPr>
        </p:pic>
        <p:pic>
          <p:nvPicPr>
            <p:cNvPr id="43019" name="Picture 3" descr="E:\市场部工作\最新业绩表\logo\中字头企业\中电熊猫.jpg"/>
            <p:cNvPicPr>
              <a:picLocks noChangeAspect="1"/>
            </p:cNvPicPr>
            <p:nvPr/>
          </p:nvPicPr>
          <p:blipFill>
            <a:blip r:embed="rId4"/>
            <a:stretch>
              <a:fillRect/>
            </a:stretch>
          </p:blipFill>
          <p:spPr>
            <a:xfrm>
              <a:off x="2214546" y="2214554"/>
              <a:ext cx="928694" cy="650345"/>
            </a:xfrm>
            <a:prstGeom prst="rect">
              <a:avLst/>
            </a:prstGeom>
            <a:noFill/>
            <a:ln w="9525">
              <a:noFill/>
            </a:ln>
          </p:spPr>
        </p:pic>
        <p:pic>
          <p:nvPicPr>
            <p:cNvPr id="43020" name="Picture 4" descr="E:\市场部工作\最新业绩表\logo\中字头企业\中广核.jpg"/>
            <p:cNvPicPr>
              <a:picLocks noChangeAspect="1"/>
            </p:cNvPicPr>
            <p:nvPr/>
          </p:nvPicPr>
          <p:blipFill>
            <a:blip r:embed="rId5"/>
            <a:stretch>
              <a:fillRect/>
            </a:stretch>
          </p:blipFill>
          <p:spPr>
            <a:xfrm>
              <a:off x="1285852" y="1285860"/>
              <a:ext cx="1224163" cy="857256"/>
            </a:xfrm>
            <a:prstGeom prst="rect">
              <a:avLst/>
            </a:prstGeom>
            <a:noFill/>
            <a:ln w="9525">
              <a:noFill/>
            </a:ln>
          </p:spPr>
        </p:pic>
        <p:pic>
          <p:nvPicPr>
            <p:cNvPr id="43021" name="Picture 5" descr="E:\市场部工作\最新业绩表\logo\中字头企业\中国海油.jpg"/>
            <p:cNvPicPr>
              <a:picLocks noChangeAspect="1"/>
            </p:cNvPicPr>
            <p:nvPr/>
          </p:nvPicPr>
          <p:blipFill>
            <a:blip r:embed="rId6"/>
            <a:stretch>
              <a:fillRect/>
            </a:stretch>
          </p:blipFill>
          <p:spPr>
            <a:xfrm>
              <a:off x="1214414" y="500042"/>
              <a:ext cx="1357322" cy="950504"/>
            </a:xfrm>
            <a:prstGeom prst="rect">
              <a:avLst/>
            </a:prstGeom>
            <a:noFill/>
            <a:ln w="9525">
              <a:noFill/>
            </a:ln>
          </p:spPr>
        </p:pic>
        <p:pic>
          <p:nvPicPr>
            <p:cNvPr id="43022" name="Picture 6" descr="E:\市场部工作\最新业绩表\logo\中字头企业\中国节能.jpg"/>
            <p:cNvPicPr>
              <a:picLocks noChangeAspect="1"/>
            </p:cNvPicPr>
            <p:nvPr/>
          </p:nvPicPr>
          <p:blipFill>
            <a:blip r:embed="rId7"/>
            <a:stretch>
              <a:fillRect/>
            </a:stretch>
          </p:blipFill>
          <p:spPr>
            <a:xfrm>
              <a:off x="3643306" y="571480"/>
              <a:ext cx="1020136" cy="714380"/>
            </a:xfrm>
            <a:prstGeom prst="rect">
              <a:avLst/>
            </a:prstGeom>
            <a:noFill/>
            <a:ln w="9525">
              <a:noFill/>
            </a:ln>
          </p:spPr>
        </p:pic>
        <p:pic>
          <p:nvPicPr>
            <p:cNvPr id="43023" name="Picture 7" descr="E:\市场部工作\最新业绩表\logo\中字头企业\中国铝业.jpg"/>
            <p:cNvPicPr>
              <a:picLocks noChangeAspect="1"/>
            </p:cNvPicPr>
            <p:nvPr/>
          </p:nvPicPr>
          <p:blipFill>
            <a:blip r:embed="rId8"/>
            <a:stretch>
              <a:fillRect/>
            </a:stretch>
          </p:blipFill>
          <p:spPr>
            <a:xfrm>
              <a:off x="7786710" y="500042"/>
              <a:ext cx="1122149" cy="785818"/>
            </a:xfrm>
            <a:prstGeom prst="rect">
              <a:avLst/>
            </a:prstGeom>
            <a:noFill/>
            <a:ln w="9525">
              <a:noFill/>
            </a:ln>
          </p:spPr>
        </p:pic>
        <p:pic>
          <p:nvPicPr>
            <p:cNvPr id="43024" name="Picture 8" descr="E:\市场部工作\最新业绩表\logo\中字头企业\中国石化.jpg"/>
            <p:cNvPicPr>
              <a:picLocks noChangeAspect="1"/>
            </p:cNvPicPr>
            <p:nvPr/>
          </p:nvPicPr>
          <p:blipFill>
            <a:blip r:embed="rId9"/>
            <a:stretch>
              <a:fillRect/>
            </a:stretch>
          </p:blipFill>
          <p:spPr>
            <a:xfrm>
              <a:off x="142844" y="571480"/>
              <a:ext cx="1020136" cy="714380"/>
            </a:xfrm>
            <a:prstGeom prst="rect">
              <a:avLst/>
            </a:prstGeom>
            <a:noFill/>
            <a:ln w="9525">
              <a:noFill/>
            </a:ln>
          </p:spPr>
        </p:pic>
        <p:pic>
          <p:nvPicPr>
            <p:cNvPr id="43025" name="Picture 9" descr="E:\市场部工作\最新业绩表\logo\中字头企业\中国中材.jpg"/>
            <p:cNvPicPr>
              <a:picLocks noChangeAspect="1"/>
            </p:cNvPicPr>
            <p:nvPr/>
          </p:nvPicPr>
          <p:blipFill>
            <a:blip r:embed="rId10"/>
            <a:stretch>
              <a:fillRect/>
            </a:stretch>
          </p:blipFill>
          <p:spPr>
            <a:xfrm>
              <a:off x="214282" y="1428736"/>
              <a:ext cx="918122" cy="642942"/>
            </a:xfrm>
            <a:prstGeom prst="rect">
              <a:avLst/>
            </a:prstGeom>
            <a:noFill/>
            <a:ln w="9525">
              <a:noFill/>
            </a:ln>
          </p:spPr>
        </p:pic>
        <p:pic>
          <p:nvPicPr>
            <p:cNvPr id="43026" name="Picture 11" descr="E:\市场部工作\最新业绩表\logo\中字头企业\中科院.jpg"/>
            <p:cNvPicPr>
              <a:picLocks noChangeAspect="1"/>
            </p:cNvPicPr>
            <p:nvPr/>
          </p:nvPicPr>
          <p:blipFill>
            <a:blip r:embed="rId11"/>
            <a:stretch>
              <a:fillRect/>
            </a:stretch>
          </p:blipFill>
          <p:spPr>
            <a:xfrm>
              <a:off x="4786314" y="571480"/>
              <a:ext cx="1071570" cy="752995"/>
            </a:xfrm>
            <a:prstGeom prst="rect">
              <a:avLst/>
            </a:prstGeom>
            <a:noFill/>
            <a:ln w="9525">
              <a:noFill/>
            </a:ln>
          </p:spPr>
        </p:pic>
        <p:pic>
          <p:nvPicPr>
            <p:cNvPr id="43027" name="Picture 12" descr="E:\市场部工作\最新业绩表\logo\中字头企业\中信国安.jpg"/>
            <p:cNvPicPr>
              <a:picLocks noChangeAspect="1"/>
            </p:cNvPicPr>
            <p:nvPr/>
          </p:nvPicPr>
          <p:blipFill>
            <a:blip r:embed="rId12"/>
            <a:stretch>
              <a:fillRect/>
            </a:stretch>
          </p:blipFill>
          <p:spPr>
            <a:xfrm>
              <a:off x="5643570" y="500042"/>
              <a:ext cx="1285883" cy="900477"/>
            </a:xfrm>
            <a:prstGeom prst="rect">
              <a:avLst/>
            </a:prstGeom>
            <a:noFill/>
            <a:ln w="9525">
              <a:noFill/>
            </a:ln>
          </p:spPr>
        </p:pic>
        <p:pic>
          <p:nvPicPr>
            <p:cNvPr id="43028" name="Picture 13" descr="E:\市场部工作\最新业绩表\logo\中字头企业\中盐集团（常州新东化工）.jpg"/>
            <p:cNvPicPr>
              <a:picLocks noChangeAspect="1"/>
            </p:cNvPicPr>
            <p:nvPr/>
          </p:nvPicPr>
          <p:blipFill>
            <a:blip r:embed="rId13"/>
            <a:stretch>
              <a:fillRect/>
            </a:stretch>
          </p:blipFill>
          <p:spPr>
            <a:xfrm>
              <a:off x="6858016" y="642918"/>
              <a:ext cx="918122" cy="642942"/>
            </a:xfrm>
            <a:prstGeom prst="rect">
              <a:avLst/>
            </a:prstGeom>
            <a:noFill/>
            <a:ln w="9525">
              <a:noFill/>
            </a:ln>
          </p:spPr>
        </p:pic>
        <p:pic>
          <p:nvPicPr>
            <p:cNvPr id="43029" name="Picture 14" descr="E:\市场部工作\最新业绩表\logo\水务及环保公司公司\北控水务.jpg"/>
            <p:cNvPicPr>
              <a:picLocks noChangeAspect="1"/>
            </p:cNvPicPr>
            <p:nvPr/>
          </p:nvPicPr>
          <p:blipFill>
            <a:blip r:embed="rId14"/>
            <a:stretch>
              <a:fillRect/>
            </a:stretch>
          </p:blipFill>
          <p:spPr>
            <a:xfrm>
              <a:off x="3643306" y="1285860"/>
              <a:ext cx="1285884" cy="900478"/>
            </a:xfrm>
            <a:prstGeom prst="rect">
              <a:avLst/>
            </a:prstGeom>
            <a:noFill/>
            <a:ln w="9525">
              <a:noFill/>
            </a:ln>
          </p:spPr>
        </p:pic>
        <p:pic>
          <p:nvPicPr>
            <p:cNvPr id="43030" name="Picture 15" descr="E:\市场部工作\最新业绩表\logo\水务及环保公司公司\凯迪水务.jpg"/>
            <p:cNvPicPr>
              <a:picLocks noChangeAspect="1"/>
            </p:cNvPicPr>
            <p:nvPr/>
          </p:nvPicPr>
          <p:blipFill>
            <a:blip r:embed="rId15"/>
            <a:stretch>
              <a:fillRect/>
            </a:stretch>
          </p:blipFill>
          <p:spPr>
            <a:xfrm>
              <a:off x="7215206" y="1357298"/>
              <a:ext cx="1071570" cy="750398"/>
            </a:xfrm>
            <a:prstGeom prst="rect">
              <a:avLst/>
            </a:prstGeom>
            <a:noFill/>
            <a:ln w="9525">
              <a:noFill/>
            </a:ln>
          </p:spPr>
        </p:pic>
        <p:pic>
          <p:nvPicPr>
            <p:cNvPr id="43031" name="Picture 22" descr="E:\市场部工作\最新业绩表\logo\水务及环保公司公司\桑德集团.jpg"/>
            <p:cNvPicPr>
              <a:picLocks noChangeAspect="1"/>
            </p:cNvPicPr>
            <p:nvPr/>
          </p:nvPicPr>
          <p:blipFill>
            <a:blip r:embed="rId16"/>
            <a:stretch>
              <a:fillRect/>
            </a:stretch>
          </p:blipFill>
          <p:spPr>
            <a:xfrm>
              <a:off x="5072066" y="1357298"/>
              <a:ext cx="1122149" cy="785818"/>
            </a:xfrm>
            <a:prstGeom prst="rect">
              <a:avLst/>
            </a:prstGeom>
            <a:noFill/>
            <a:ln w="9525">
              <a:noFill/>
            </a:ln>
          </p:spPr>
        </p:pic>
        <p:pic>
          <p:nvPicPr>
            <p:cNvPr id="43032" name="Picture 23" descr="E:\市场部工作\最新业绩表\logo\水务及环保公司公司\深圳水务.jpg"/>
            <p:cNvPicPr>
              <a:picLocks noChangeAspect="1"/>
            </p:cNvPicPr>
            <p:nvPr/>
          </p:nvPicPr>
          <p:blipFill>
            <a:blip r:embed="rId17"/>
            <a:stretch>
              <a:fillRect/>
            </a:stretch>
          </p:blipFill>
          <p:spPr>
            <a:xfrm>
              <a:off x="6286512" y="1428736"/>
              <a:ext cx="928694" cy="650345"/>
            </a:xfrm>
            <a:prstGeom prst="rect">
              <a:avLst/>
            </a:prstGeom>
            <a:noFill/>
            <a:ln w="9525">
              <a:noFill/>
            </a:ln>
          </p:spPr>
        </p:pic>
        <p:pic>
          <p:nvPicPr>
            <p:cNvPr id="43033" name="Picture 24" descr="E:\市场部工作\最新业绩表\logo\水务及环保公司公司\万德斯环保.jpg"/>
            <p:cNvPicPr>
              <a:picLocks noChangeAspect="1"/>
            </p:cNvPicPr>
            <p:nvPr/>
          </p:nvPicPr>
          <p:blipFill>
            <a:blip r:embed="rId18"/>
            <a:stretch>
              <a:fillRect/>
            </a:stretch>
          </p:blipFill>
          <p:spPr>
            <a:xfrm>
              <a:off x="8072430" y="1357298"/>
              <a:ext cx="1071570" cy="750398"/>
            </a:xfrm>
            <a:prstGeom prst="rect">
              <a:avLst/>
            </a:prstGeom>
            <a:noFill/>
            <a:ln w="9525">
              <a:noFill/>
            </a:ln>
          </p:spPr>
        </p:pic>
        <p:pic>
          <p:nvPicPr>
            <p:cNvPr id="43034" name="Picture 25" descr="E:\市场部工作\最新业绩表\logo\水务及环保公司公司\中国水务.jpg"/>
            <p:cNvPicPr>
              <a:picLocks noChangeAspect="1"/>
            </p:cNvPicPr>
            <p:nvPr/>
          </p:nvPicPr>
          <p:blipFill>
            <a:blip r:embed="rId19"/>
            <a:stretch>
              <a:fillRect/>
            </a:stretch>
          </p:blipFill>
          <p:spPr>
            <a:xfrm>
              <a:off x="2571736" y="1285860"/>
              <a:ext cx="1162510" cy="816899"/>
            </a:xfrm>
            <a:prstGeom prst="rect">
              <a:avLst/>
            </a:prstGeom>
            <a:noFill/>
            <a:ln w="9525">
              <a:noFill/>
            </a:ln>
          </p:spPr>
        </p:pic>
        <p:pic>
          <p:nvPicPr>
            <p:cNvPr id="43035" name="Picture 16" descr="E:\市场部工作\最新业绩表\logo\水务及环保公司公司\康达环保.jpg"/>
            <p:cNvPicPr>
              <a:picLocks noChangeAspect="1"/>
            </p:cNvPicPr>
            <p:nvPr/>
          </p:nvPicPr>
          <p:blipFill>
            <a:blip r:embed="rId20"/>
            <a:stretch>
              <a:fillRect/>
            </a:stretch>
          </p:blipFill>
          <p:spPr>
            <a:xfrm>
              <a:off x="0" y="2214554"/>
              <a:ext cx="1071570" cy="750398"/>
            </a:xfrm>
            <a:prstGeom prst="rect">
              <a:avLst/>
            </a:prstGeom>
            <a:noFill/>
            <a:ln w="9525">
              <a:noFill/>
            </a:ln>
          </p:spPr>
        </p:pic>
        <p:pic>
          <p:nvPicPr>
            <p:cNvPr id="43036" name="Picture 28" descr="E:\市场部工作\最新业绩表\logo\大客户大集团公司\华星光电.jpg"/>
            <p:cNvPicPr>
              <a:picLocks noChangeAspect="1"/>
            </p:cNvPicPr>
            <p:nvPr/>
          </p:nvPicPr>
          <p:blipFill>
            <a:blip r:embed="rId21"/>
            <a:stretch>
              <a:fillRect/>
            </a:stretch>
          </p:blipFill>
          <p:spPr>
            <a:xfrm>
              <a:off x="4786314" y="2143116"/>
              <a:ext cx="1143008" cy="800425"/>
            </a:xfrm>
            <a:prstGeom prst="rect">
              <a:avLst/>
            </a:prstGeom>
            <a:noFill/>
            <a:ln w="9525">
              <a:noFill/>
            </a:ln>
          </p:spPr>
        </p:pic>
        <p:pic>
          <p:nvPicPr>
            <p:cNvPr id="43037" name="Picture 32" descr="E:\市场部工作\最新业绩表\logo\大客户大集团公司\京东方.jpg"/>
            <p:cNvPicPr>
              <a:picLocks noChangeAspect="1"/>
            </p:cNvPicPr>
            <p:nvPr/>
          </p:nvPicPr>
          <p:blipFill>
            <a:blip r:embed="rId22"/>
            <a:stretch>
              <a:fillRect/>
            </a:stretch>
          </p:blipFill>
          <p:spPr>
            <a:xfrm>
              <a:off x="1000100" y="2143116"/>
              <a:ext cx="1143008" cy="800425"/>
            </a:xfrm>
            <a:prstGeom prst="rect">
              <a:avLst/>
            </a:prstGeom>
            <a:noFill/>
            <a:ln w="9525">
              <a:noFill/>
            </a:ln>
          </p:spPr>
        </p:pic>
        <p:pic>
          <p:nvPicPr>
            <p:cNvPr id="43038" name="Picture 41" descr="E:\市场部工作\最新业绩表\logo\大客户大集团公司\柔宇科技.png"/>
            <p:cNvPicPr>
              <a:picLocks noChangeAspect="1"/>
            </p:cNvPicPr>
            <p:nvPr/>
          </p:nvPicPr>
          <p:blipFill>
            <a:blip r:embed="rId23"/>
            <a:stretch>
              <a:fillRect/>
            </a:stretch>
          </p:blipFill>
          <p:spPr>
            <a:xfrm>
              <a:off x="7643834" y="2028456"/>
              <a:ext cx="1239992" cy="868341"/>
            </a:xfrm>
            <a:prstGeom prst="rect">
              <a:avLst/>
            </a:prstGeom>
            <a:noFill/>
            <a:ln w="9525">
              <a:noFill/>
            </a:ln>
          </p:spPr>
        </p:pic>
        <p:pic>
          <p:nvPicPr>
            <p:cNvPr id="43039" name="Picture 46" descr="E:\市场部工作\最新业绩表\logo\大客户大集团公司\三星集团.jpg"/>
            <p:cNvPicPr>
              <a:picLocks noChangeAspect="1"/>
            </p:cNvPicPr>
            <p:nvPr/>
          </p:nvPicPr>
          <p:blipFill>
            <a:blip r:embed="rId24"/>
            <a:stretch>
              <a:fillRect/>
            </a:stretch>
          </p:blipFill>
          <p:spPr>
            <a:xfrm>
              <a:off x="3357554" y="2143116"/>
              <a:ext cx="1137979" cy="796903"/>
            </a:xfrm>
            <a:prstGeom prst="rect">
              <a:avLst/>
            </a:prstGeom>
            <a:noFill/>
            <a:ln w="9525">
              <a:noFill/>
            </a:ln>
          </p:spPr>
        </p:pic>
        <p:pic>
          <p:nvPicPr>
            <p:cNvPr id="43040" name="Picture 48" descr="E:\市场部工作\最新业绩表\logo\大客户大集团公司\天马微电子.jpg"/>
            <p:cNvPicPr>
              <a:picLocks noChangeAspect="1"/>
            </p:cNvPicPr>
            <p:nvPr/>
          </p:nvPicPr>
          <p:blipFill>
            <a:blip r:embed="rId25"/>
            <a:stretch>
              <a:fillRect/>
            </a:stretch>
          </p:blipFill>
          <p:spPr>
            <a:xfrm>
              <a:off x="6143636" y="2099894"/>
              <a:ext cx="1285884" cy="900478"/>
            </a:xfrm>
            <a:prstGeom prst="rect">
              <a:avLst/>
            </a:prstGeom>
            <a:noFill/>
            <a:ln w="9525">
              <a:noFill/>
            </a:ln>
          </p:spPr>
        </p:pic>
        <p:pic>
          <p:nvPicPr>
            <p:cNvPr id="43041" name="Picture 9" descr="E:\市场部工作\最新业绩表\logo\大客户大集团公司\安琪酵母.jpg"/>
            <p:cNvPicPr>
              <a:picLocks noChangeAspect="1"/>
            </p:cNvPicPr>
            <p:nvPr/>
          </p:nvPicPr>
          <p:blipFill>
            <a:blip r:embed="rId26"/>
            <a:stretch>
              <a:fillRect/>
            </a:stretch>
          </p:blipFill>
          <p:spPr>
            <a:xfrm>
              <a:off x="4714876" y="2928934"/>
              <a:ext cx="1020136" cy="714380"/>
            </a:xfrm>
            <a:prstGeom prst="rect">
              <a:avLst/>
            </a:prstGeom>
            <a:noFill/>
            <a:ln w="9525">
              <a:noFill/>
            </a:ln>
          </p:spPr>
        </p:pic>
        <p:pic>
          <p:nvPicPr>
            <p:cNvPr id="43042" name="Picture 13" descr="E:\市场部工作\最新业绩表\logo\大客户大集团公司\川东集团.jpg"/>
            <p:cNvPicPr>
              <a:picLocks noChangeAspect="1"/>
            </p:cNvPicPr>
            <p:nvPr/>
          </p:nvPicPr>
          <p:blipFill>
            <a:blip r:embed="rId27"/>
            <a:stretch>
              <a:fillRect/>
            </a:stretch>
          </p:blipFill>
          <p:spPr>
            <a:xfrm>
              <a:off x="1071538" y="2857496"/>
              <a:ext cx="1357322" cy="950505"/>
            </a:xfrm>
            <a:prstGeom prst="rect">
              <a:avLst/>
            </a:prstGeom>
            <a:noFill/>
            <a:ln w="9525">
              <a:noFill/>
            </a:ln>
          </p:spPr>
        </p:pic>
        <p:pic>
          <p:nvPicPr>
            <p:cNvPr id="43043" name="Picture 14" descr="E:\市场部工作\最新业绩表\logo\大客户大集团公司\东方希望集团.jpg"/>
            <p:cNvPicPr>
              <a:picLocks noChangeAspect="1"/>
            </p:cNvPicPr>
            <p:nvPr/>
          </p:nvPicPr>
          <p:blipFill>
            <a:blip r:embed="rId28"/>
            <a:stretch>
              <a:fillRect/>
            </a:stretch>
          </p:blipFill>
          <p:spPr>
            <a:xfrm>
              <a:off x="2428860" y="2928934"/>
              <a:ext cx="1122149" cy="785818"/>
            </a:xfrm>
            <a:prstGeom prst="rect">
              <a:avLst/>
            </a:prstGeom>
            <a:noFill/>
            <a:ln w="9525">
              <a:noFill/>
            </a:ln>
          </p:spPr>
        </p:pic>
        <p:pic>
          <p:nvPicPr>
            <p:cNvPr id="43044" name="Picture 31" descr="E:\市场部工作\最新业绩表\logo\大客户大集团公司\晋煤集团.jpg"/>
            <p:cNvPicPr>
              <a:picLocks noChangeAspect="1"/>
            </p:cNvPicPr>
            <p:nvPr/>
          </p:nvPicPr>
          <p:blipFill>
            <a:blip r:embed="rId29"/>
            <a:stretch>
              <a:fillRect/>
            </a:stretch>
          </p:blipFill>
          <p:spPr>
            <a:xfrm>
              <a:off x="142844" y="3000372"/>
              <a:ext cx="928694" cy="650346"/>
            </a:xfrm>
            <a:prstGeom prst="rect">
              <a:avLst/>
            </a:prstGeom>
            <a:noFill/>
            <a:ln w="9525">
              <a:noFill/>
            </a:ln>
          </p:spPr>
        </p:pic>
        <p:pic>
          <p:nvPicPr>
            <p:cNvPr id="43045" name="Picture 35" descr="E:\市场部工作\最新业绩表\logo\大客户大集团公司\龙胜控股.jpg"/>
            <p:cNvPicPr>
              <a:picLocks noChangeAspect="1"/>
            </p:cNvPicPr>
            <p:nvPr/>
          </p:nvPicPr>
          <p:blipFill>
            <a:blip r:embed="rId30"/>
            <a:stretch>
              <a:fillRect/>
            </a:stretch>
          </p:blipFill>
          <p:spPr>
            <a:xfrm>
              <a:off x="5715008" y="2928934"/>
              <a:ext cx="1121189" cy="785146"/>
            </a:xfrm>
            <a:prstGeom prst="rect">
              <a:avLst/>
            </a:prstGeom>
            <a:noFill/>
            <a:ln w="9525">
              <a:noFill/>
            </a:ln>
          </p:spPr>
        </p:pic>
        <p:pic>
          <p:nvPicPr>
            <p:cNvPr id="43046" name="Picture 36" descr="E:\市场部工作\最新业绩表\logo\大客户大集团公司\蒙牛集团.jpg"/>
            <p:cNvPicPr>
              <a:picLocks noChangeAspect="1"/>
            </p:cNvPicPr>
            <p:nvPr/>
          </p:nvPicPr>
          <p:blipFill>
            <a:blip r:embed="rId31"/>
            <a:stretch>
              <a:fillRect/>
            </a:stretch>
          </p:blipFill>
          <p:spPr>
            <a:xfrm>
              <a:off x="3571868" y="2928934"/>
              <a:ext cx="1206418" cy="844831"/>
            </a:xfrm>
            <a:prstGeom prst="rect">
              <a:avLst/>
            </a:prstGeom>
            <a:noFill/>
            <a:ln w="9525">
              <a:noFill/>
            </a:ln>
          </p:spPr>
        </p:pic>
        <p:pic>
          <p:nvPicPr>
            <p:cNvPr id="43047" name="Picture 47" descr="E:\市场部工作\最新业绩表\logo\大客户大集团公司\盛虹集团.jpg"/>
            <p:cNvPicPr>
              <a:picLocks noChangeAspect="1"/>
            </p:cNvPicPr>
            <p:nvPr/>
          </p:nvPicPr>
          <p:blipFill>
            <a:blip r:embed="rId32"/>
            <a:stretch>
              <a:fillRect/>
            </a:stretch>
          </p:blipFill>
          <p:spPr>
            <a:xfrm>
              <a:off x="7929586" y="2928934"/>
              <a:ext cx="1020136" cy="714380"/>
            </a:xfrm>
            <a:prstGeom prst="rect">
              <a:avLst/>
            </a:prstGeom>
            <a:noFill/>
            <a:ln w="9525">
              <a:noFill/>
            </a:ln>
          </p:spPr>
        </p:pic>
        <p:pic>
          <p:nvPicPr>
            <p:cNvPr id="43048" name="Picture 53" descr="E:\市场部工作\最新业绩表\logo\大客户大集团公司\申洲集团（大千纺织）.jpg"/>
            <p:cNvPicPr>
              <a:picLocks noChangeAspect="1"/>
            </p:cNvPicPr>
            <p:nvPr/>
          </p:nvPicPr>
          <p:blipFill>
            <a:blip r:embed="rId33"/>
            <a:stretch>
              <a:fillRect/>
            </a:stretch>
          </p:blipFill>
          <p:spPr>
            <a:xfrm>
              <a:off x="6786578" y="2928934"/>
              <a:ext cx="1143008" cy="800425"/>
            </a:xfrm>
            <a:prstGeom prst="rect">
              <a:avLst/>
            </a:prstGeom>
            <a:noFill/>
            <a:ln w="9525">
              <a:noFill/>
            </a:ln>
          </p:spPr>
        </p:pic>
        <p:pic>
          <p:nvPicPr>
            <p:cNvPr id="43049" name="Picture 3" descr="E:\市场部工作\最新业绩表\logo\大客户大集团公司\兴蓉集团.jpg"/>
            <p:cNvPicPr>
              <a:picLocks noChangeAspect="1"/>
            </p:cNvPicPr>
            <p:nvPr/>
          </p:nvPicPr>
          <p:blipFill>
            <a:blip r:embed="rId34"/>
            <a:stretch>
              <a:fillRect/>
            </a:stretch>
          </p:blipFill>
          <p:spPr>
            <a:xfrm>
              <a:off x="3286116" y="3714752"/>
              <a:ext cx="1224163" cy="857256"/>
            </a:xfrm>
            <a:prstGeom prst="rect">
              <a:avLst/>
            </a:prstGeom>
            <a:noFill/>
            <a:ln w="9525">
              <a:noFill/>
            </a:ln>
          </p:spPr>
        </p:pic>
        <p:pic>
          <p:nvPicPr>
            <p:cNvPr id="43050" name="Picture 17" descr="E:\市场部工作\最新业绩表\logo\大客户大集团公司\福建三钢.jpg"/>
            <p:cNvPicPr>
              <a:picLocks noChangeAspect="1"/>
            </p:cNvPicPr>
            <p:nvPr/>
          </p:nvPicPr>
          <p:blipFill>
            <a:blip r:embed="rId35"/>
            <a:stretch>
              <a:fillRect/>
            </a:stretch>
          </p:blipFill>
          <p:spPr>
            <a:xfrm>
              <a:off x="2285984" y="3714752"/>
              <a:ext cx="1122149" cy="785818"/>
            </a:xfrm>
            <a:prstGeom prst="rect">
              <a:avLst/>
            </a:prstGeom>
            <a:noFill/>
            <a:ln w="9525">
              <a:noFill/>
            </a:ln>
          </p:spPr>
        </p:pic>
        <p:pic>
          <p:nvPicPr>
            <p:cNvPr id="43051" name="Picture 19" descr="E:\市场部工作\最新业绩表\logo\大客户大集团公司\河钢集团（首承矿业）.png"/>
            <p:cNvPicPr>
              <a:picLocks noChangeAspect="1"/>
            </p:cNvPicPr>
            <p:nvPr/>
          </p:nvPicPr>
          <p:blipFill>
            <a:blip r:embed="rId36"/>
            <a:stretch>
              <a:fillRect/>
            </a:stretch>
          </p:blipFill>
          <p:spPr>
            <a:xfrm>
              <a:off x="0" y="3714752"/>
              <a:ext cx="1214414" cy="876006"/>
            </a:xfrm>
            <a:prstGeom prst="rect">
              <a:avLst/>
            </a:prstGeom>
            <a:noFill/>
            <a:ln w="9525">
              <a:noFill/>
            </a:ln>
          </p:spPr>
        </p:pic>
        <p:pic>
          <p:nvPicPr>
            <p:cNvPr id="43052" name="Picture 37" descr="E:\市场部工作\最新业绩表\logo\大客户大集团公司\攀钢集团.jpg"/>
            <p:cNvPicPr>
              <a:picLocks noChangeAspect="1"/>
            </p:cNvPicPr>
            <p:nvPr/>
          </p:nvPicPr>
          <p:blipFill>
            <a:blip r:embed="rId37"/>
            <a:stretch>
              <a:fillRect/>
            </a:stretch>
          </p:blipFill>
          <p:spPr>
            <a:xfrm>
              <a:off x="1142976" y="3727177"/>
              <a:ext cx="1206418" cy="844831"/>
            </a:xfrm>
            <a:prstGeom prst="rect">
              <a:avLst/>
            </a:prstGeom>
            <a:noFill/>
            <a:ln w="9525">
              <a:noFill/>
            </a:ln>
          </p:spPr>
        </p:pic>
        <p:pic>
          <p:nvPicPr>
            <p:cNvPr id="43053" name="Picture 54" descr="E:\市场部工作\最新业绩表\logo\大客户大集团公司\升华集团（华源颜料）.jpg"/>
            <p:cNvPicPr>
              <a:picLocks noChangeAspect="1"/>
            </p:cNvPicPr>
            <p:nvPr/>
          </p:nvPicPr>
          <p:blipFill>
            <a:blip r:embed="rId38"/>
            <a:stretch>
              <a:fillRect/>
            </a:stretch>
          </p:blipFill>
          <p:spPr>
            <a:xfrm>
              <a:off x="7786710" y="3714752"/>
              <a:ext cx="1224163" cy="857256"/>
            </a:xfrm>
            <a:prstGeom prst="rect">
              <a:avLst/>
            </a:prstGeom>
            <a:noFill/>
            <a:ln w="9525">
              <a:noFill/>
            </a:ln>
          </p:spPr>
        </p:pic>
        <p:pic>
          <p:nvPicPr>
            <p:cNvPr id="43054" name="Picture 56" descr="E:\市场部工作\最新业绩表\logo\大客户大集团公司\双良集团.jpg"/>
            <p:cNvPicPr>
              <a:picLocks noChangeAspect="1"/>
            </p:cNvPicPr>
            <p:nvPr/>
          </p:nvPicPr>
          <p:blipFill>
            <a:blip r:embed="rId39"/>
            <a:stretch>
              <a:fillRect/>
            </a:stretch>
          </p:blipFill>
          <p:spPr>
            <a:xfrm>
              <a:off x="6643702" y="3714752"/>
              <a:ext cx="1326177" cy="928694"/>
            </a:xfrm>
            <a:prstGeom prst="rect">
              <a:avLst/>
            </a:prstGeom>
            <a:noFill/>
            <a:ln w="9525">
              <a:noFill/>
            </a:ln>
          </p:spPr>
        </p:pic>
        <p:pic>
          <p:nvPicPr>
            <p:cNvPr id="43055" name="Picture 58" descr="E:\市场部工作\最新业绩表\logo\大客户大集团公司\万华化学.jpg"/>
            <p:cNvPicPr>
              <a:picLocks noChangeAspect="1"/>
            </p:cNvPicPr>
            <p:nvPr/>
          </p:nvPicPr>
          <p:blipFill>
            <a:blip r:embed="rId40"/>
            <a:stretch>
              <a:fillRect/>
            </a:stretch>
          </p:blipFill>
          <p:spPr>
            <a:xfrm>
              <a:off x="5429256" y="3714752"/>
              <a:ext cx="1143008" cy="800425"/>
            </a:xfrm>
            <a:prstGeom prst="rect">
              <a:avLst/>
            </a:prstGeom>
            <a:noFill/>
            <a:ln w="9525">
              <a:noFill/>
            </a:ln>
          </p:spPr>
        </p:pic>
        <p:pic>
          <p:nvPicPr>
            <p:cNvPr id="43056" name="Picture 59" descr="E:\市场部工作\最新业绩表\logo\大客户大集团公司\万向集团.jpg"/>
            <p:cNvPicPr>
              <a:picLocks noChangeAspect="1"/>
            </p:cNvPicPr>
            <p:nvPr/>
          </p:nvPicPr>
          <p:blipFill>
            <a:blip r:embed="rId41"/>
            <a:stretch>
              <a:fillRect/>
            </a:stretch>
          </p:blipFill>
          <p:spPr>
            <a:xfrm>
              <a:off x="4286249" y="3721556"/>
              <a:ext cx="1214446" cy="850451"/>
            </a:xfrm>
            <a:prstGeom prst="rect">
              <a:avLst/>
            </a:prstGeom>
            <a:noFill/>
            <a:ln w="9525">
              <a:noFill/>
            </a:ln>
          </p:spPr>
        </p:pic>
        <p:pic>
          <p:nvPicPr>
            <p:cNvPr id="43057" name="Picture 12" descr="E:\市场部工作\最新业绩表\logo\大客户大集团公司\彩客化学.jpg"/>
            <p:cNvPicPr>
              <a:picLocks noChangeAspect="1"/>
            </p:cNvPicPr>
            <p:nvPr/>
          </p:nvPicPr>
          <p:blipFill>
            <a:blip r:embed="rId42"/>
            <a:stretch>
              <a:fillRect/>
            </a:stretch>
          </p:blipFill>
          <p:spPr>
            <a:xfrm>
              <a:off x="6500826" y="4500570"/>
              <a:ext cx="1239992" cy="868341"/>
            </a:xfrm>
            <a:prstGeom prst="rect">
              <a:avLst/>
            </a:prstGeom>
            <a:noFill/>
            <a:ln w="9525">
              <a:noFill/>
            </a:ln>
          </p:spPr>
        </p:pic>
        <p:pic>
          <p:nvPicPr>
            <p:cNvPr id="43058" name="Picture 21" descr="E:\市场部工作\最新业绩表\logo\大客户大集团公司\河南心连心.jpg"/>
            <p:cNvPicPr>
              <a:picLocks noChangeAspect="1"/>
            </p:cNvPicPr>
            <p:nvPr/>
          </p:nvPicPr>
          <p:blipFill>
            <a:blip r:embed="rId43"/>
            <a:stretch>
              <a:fillRect/>
            </a:stretch>
          </p:blipFill>
          <p:spPr>
            <a:xfrm>
              <a:off x="7848431" y="4500570"/>
              <a:ext cx="1224163" cy="857256"/>
            </a:xfrm>
            <a:prstGeom prst="rect">
              <a:avLst/>
            </a:prstGeom>
            <a:noFill/>
            <a:ln w="9525">
              <a:noFill/>
            </a:ln>
          </p:spPr>
        </p:pic>
        <p:pic>
          <p:nvPicPr>
            <p:cNvPr id="43059" name="Picture 24" descr="E:\市场部工作\最新业绩表\logo\大客户大集团公司\红太阳集团.jpg"/>
            <p:cNvPicPr>
              <a:picLocks noChangeAspect="1"/>
            </p:cNvPicPr>
            <p:nvPr/>
          </p:nvPicPr>
          <p:blipFill>
            <a:blip r:embed="rId44"/>
            <a:stretch>
              <a:fillRect/>
            </a:stretch>
          </p:blipFill>
          <p:spPr>
            <a:xfrm>
              <a:off x="4500563" y="4628838"/>
              <a:ext cx="1143008" cy="800425"/>
            </a:xfrm>
            <a:prstGeom prst="rect">
              <a:avLst/>
            </a:prstGeom>
            <a:noFill/>
            <a:ln w="9525">
              <a:noFill/>
            </a:ln>
          </p:spPr>
        </p:pic>
        <p:pic>
          <p:nvPicPr>
            <p:cNvPr id="43060" name="Picture 34" descr="E:\市场部工作\最新业绩表\logo\大客户大集团公司\利尔化学.jpg"/>
            <p:cNvPicPr>
              <a:picLocks noChangeAspect="1"/>
            </p:cNvPicPr>
            <p:nvPr/>
          </p:nvPicPr>
          <p:blipFill>
            <a:blip r:embed="rId45"/>
            <a:stretch>
              <a:fillRect/>
            </a:stretch>
          </p:blipFill>
          <p:spPr>
            <a:xfrm>
              <a:off x="1214414" y="4714884"/>
              <a:ext cx="1020135" cy="714380"/>
            </a:xfrm>
            <a:prstGeom prst="rect">
              <a:avLst/>
            </a:prstGeom>
            <a:noFill/>
            <a:ln w="9525">
              <a:noFill/>
            </a:ln>
          </p:spPr>
        </p:pic>
        <p:pic>
          <p:nvPicPr>
            <p:cNvPr id="43061" name="Picture 42" descr="E:\市场部工作\最新业绩表\logo\大客户大集团公司\闰土股份.jpg"/>
            <p:cNvPicPr>
              <a:picLocks noChangeAspect="1"/>
            </p:cNvPicPr>
            <p:nvPr/>
          </p:nvPicPr>
          <p:blipFill>
            <a:blip r:embed="rId46"/>
            <a:stretch>
              <a:fillRect/>
            </a:stretch>
          </p:blipFill>
          <p:spPr>
            <a:xfrm>
              <a:off x="2357422" y="4643446"/>
              <a:ext cx="1122149" cy="785818"/>
            </a:xfrm>
            <a:prstGeom prst="rect">
              <a:avLst/>
            </a:prstGeom>
            <a:noFill/>
            <a:ln w="9525">
              <a:noFill/>
            </a:ln>
          </p:spPr>
        </p:pic>
        <p:pic>
          <p:nvPicPr>
            <p:cNvPr id="43062" name="Picture 44" descr="E:\市场部工作\最新业绩表\logo\大客户大集团公司\三菱化学.jpg"/>
            <p:cNvPicPr>
              <a:picLocks noChangeAspect="1"/>
            </p:cNvPicPr>
            <p:nvPr/>
          </p:nvPicPr>
          <p:blipFill>
            <a:blip r:embed="rId47"/>
            <a:stretch>
              <a:fillRect/>
            </a:stretch>
          </p:blipFill>
          <p:spPr>
            <a:xfrm>
              <a:off x="142845" y="4714884"/>
              <a:ext cx="928694" cy="643183"/>
            </a:xfrm>
            <a:prstGeom prst="rect">
              <a:avLst/>
            </a:prstGeom>
            <a:noFill/>
            <a:ln w="9525">
              <a:noFill/>
            </a:ln>
          </p:spPr>
        </p:pic>
        <p:pic>
          <p:nvPicPr>
            <p:cNvPr id="43063" name="Picture 25" descr="E:\市场部工作\最新业绩表\logo\大客户大集团公司\湖北三宁.jpg"/>
            <p:cNvPicPr>
              <a:picLocks noChangeAspect="1"/>
            </p:cNvPicPr>
            <p:nvPr/>
          </p:nvPicPr>
          <p:blipFill>
            <a:blip r:embed="rId48"/>
            <a:stretch>
              <a:fillRect/>
            </a:stretch>
          </p:blipFill>
          <p:spPr>
            <a:xfrm>
              <a:off x="3500430" y="4643446"/>
              <a:ext cx="1143008" cy="800425"/>
            </a:xfrm>
            <a:prstGeom prst="rect">
              <a:avLst/>
            </a:prstGeom>
            <a:noFill/>
            <a:ln w="9525">
              <a:noFill/>
            </a:ln>
          </p:spPr>
        </p:pic>
        <p:pic>
          <p:nvPicPr>
            <p:cNvPr id="43064" name="Picture 5" descr="E:\市场部工作\最新业绩表\logo\大客户大集团公司\远东集团.jpg"/>
            <p:cNvPicPr>
              <a:picLocks noChangeAspect="1"/>
            </p:cNvPicPr>
            <p:nvPr/>
          </p:nvPicPr>
          <p:blipFill>
            <a:blip r:embed="rId49"/>
            <a:stretch>
              <a:fillRect/>
            </a:stretch>
          </p:blipFill>
          <p:spPr>
            <a:xfrm>
              <a:off x="102015" y="5357827"/>
              <a:ext cx="1122148" cy="785817"/>
            </a:xfrm>
            <a:prstGeom prst="rect">
              <a:avLst/>
            </a:prstGeom>
            <a:noFill/>
            <a:ln w="9525">
              <a:noFill/>
            </a:ln>
          </p:spPr>
        </p:pic>
        <p:pic>
          <p:nvPicPr>
            <p:cNvPr id="43065" name="Picture 7" descr="E:\市场部工作\最新业绩表\logo\大客户大集团公司\浙江吉华集团.jpg"/>
            <p:cNvPicPr>
              <a:picLocks noChangeAspect="1"/>
            </p:cNvPicPr>
            <p:nvPr/>
          </p:nvPicPr>
          <p:blipFill>
            <a:blip r:embed="rId50"/>
            <a:stretch>
              <a:fillRect/>
            </a:stretch>
          </p:blipFill>
          <p:spPr>
            <a:xfrm>
              <a:off x="1142976" y="5286388"/>
              <a:ext cx="1143008" cy="800425"/>
            </a:xfrm>
            <a:prstGeom prst="rect">
              <a:avLst/>
            </a:prstGeom>
            <a:noFill/>
            <a:ln w="9525">
              <a:noFill/>
            </a:ln>
          </p:spPr>
        </p:pic>
        <p:pic>
          <p:nvPicPr>
            <p:cNvPr id="43066" name="Picture 16" descr="E:\市场部工作\最新业绩表\logo\大客户大集团公司\东风日产.jpg"/>
            <p:cNvPicPr>
              <a:picLocks noChangeAspect="1"/>
            </p:cNvPicPr>
            <p:nvPr/>
          </p:nvPicPr>
          <p:blipFill>
            <a:blip r:embed="rId51"/>
            <a:stretch>
              <a:fillRect/>
            </a:stretch>
          </p:blipFill>
          <p:spPr>
            <a:xfrm>
              <a:off x="6858016" y="5357826"/>
              <a:ext cx="1122149" cy="785818"/>
            </a:xfrm>
            <a:prstGeom prst="rect">
              <a:avLst/>
            </a:prstGeom>
            <a:noFill/>
            <a:ln w="9525">
              <a:noFill/>
            </a:ln>
          </p:spPr>
        </p:pic>
        <p:pic>
          <p:nvPicPr>
            <p:cNvPr id="43067" name="Picture 18" descr="E:\市场部工作\最新业绩表\logo\大客户大集团公司\海利尔集团.gif"/>
            <p:cNvPicPr>
              <a:picLocks noChangeAspect="1"/>
            </p:cNvPicPr>
            <p:nvPr/>
          </p:nvPicPr>
          <p:blipFill>
            <a:blip r:embed="rId52"/>
            <a:stretch>
              <a:fillRect/>
            </a:stretch>
          </p:blipFill>
          <p:spPr>
            <a:xfrm>
              <a:off x="2286016" y="5286388"/>
              <a:ext cx="1213844" cy="857256"/>
            </a:xfrm>
            <a:prstGeom prst="rect">
              <a:avLst/>
            </a:prstGeom>
            <a:noFill/>
            <a:ln w="9525">
              <a:noFill/>
            </a:ln>
          </p:spPr>
        </p:pic>
        <p:pic>
          <p:nvPicPr>
            <p:cNvPr id="43068" name="Picture 40" descr="E:\市场部工作\最新业绩表\logo\大客户大集团公司\清华同方.jpg"/>
            <p:cNvPicPr>
              <a:picLocks noChangeAspect="1"/>
            </p:cNvPicPr>
            <p:nvPr/>
          </p:nvPicPr>
          <p:blipFill>
            <a:blip r:embed="rId53"/>
            <a:stretch>
              <a:fillRect/>
            </a:stretch>
          </p:blipFill>
          <p:spPr>
            <a:xfrm>
              <a:off x="3500430" y="5357826"/>
              <a:ext cx="1143008" cy="800427"/>
            </a:xfrm>
            <a:prstGeom prst="rect">
              <a:avLst/>
            </a:prstGeom>
            <a:noFill/>
            <a:ln w="9525">
              <a:noFill/>
            </a:ln>
          </p:spPr>
        </p:pic>
        <p:pic>
          <p:nvPicPr>
            <p:cNvPr id="43069" name="Picture 55" descr="E:\市场部工作\最新业绩表\logo\大客户大集团公司\圣泉集团.jpg"/>
            <p:cNvPicPr>
              <a:picLocks noChangeAspect="1"/>
            </p:cNvPicPr>
            <p:nvPr/>
          </p:nvPicPr>
          <p:blipFill>
            <a:blip r:embed="rId54"/>
            <a:stretch>
              <a:fillRect/>
            </a:stretch>
          </p:blipFill>
          <p:spPr>
            <a:xfrm>
              <a:off x="7906742" y="5286388"/>
              <a:ext cx="1165852" cy="816422"/>
            </a:xfrm>
            <a:prstGeom prst="rect">
              <a:avLst/>
            </a:prstGeom>
            <a:noFill/>
            <a:ln w="9525">
              <a:noFill/>
            </a:ln>
          </p:spPr>
        </p:pic>
        <p:pic>
          <p:nvPicPr>
            <p:cNvPr id="43070" name="Picture 20" descr="E:\市场部工作\最新业绩表\logo\大客户大集团公司\河南能源.jpg"/>
            <p:cNvPicPr>
              <a:picLocks noChangeAspect="1"/>
            </p:cNvPicPr>
            <p:nvPr/>
          </p:nvPicPr>
          <p:blipFill>
            <a:blip r:embed="rId55"/>
            <a:stretch>
              <a:fillRect/>
            </a:stretch>
          </p:blipFill>
          <p:spPr>
            <a:xfrm>
              <a:off x="5500694" y="4572008"/>
              <a:ext cx="1020136" cy="714380"/>
            </a:xfrm>
            <a:prstGeom prst="rect">
              <a:avLst/>
            </a:prstGeom>
            <a:noFill/>
            <a:ln w="9525">
              <a:noFill/>
            </a:ln>
          </p:spPr>
        </p:pic>
        <p:pic>
          <p:nvPicPr>
            <p:cNvPr id="43071" name="Picture 15" descr="E:\市场部工作\最新业绩表\logo\大客户大集团公司\东风本田.jpg"/>
            <p:cNvPicPr>
              <a:picLocks noChangeAspect="1"/>
            </p:cNvPicPr>
            <p:nvPr/>
          </p:nvPicPr>
          <p:blipFill>
            <a:blip r:embed="rId56"/>
            <a:stretch>
              <a:fillRect/>
            </a:stretch>
          </p:blipFill>
          <p:spPr>
            <a:xfrm>
              <a:off x="5776731" y="5286388"/>
              <a:ext cx="1224161" cy="857255"/>
            </a:xfrm>
            <a:prstGeom prst="rect">
              <a:avLst/>
            </a:prstGeom>
            <a:noFill/>
            <a:ln w="9525">
              <a:noFill/>
            </a:ln>
          </p:spPr>
        </p:pic>
      </p:grpSp>
      <p:sp>
        <p:nvSpPr>
          <p:cNvPr id="43011"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3012"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3" name="Group 2"/>
          <p:cNvGrpSpPr/>
          <p:nvPr/>
        </p:nvGrpSpPr>
        <p:grpSpPr bwMode="auto">
          <a:xfrm>
            <a:off x="0" y="328157"/>
            <a:ext cx="5759999"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59964" tIns="45716" rIns="35997" bIns="45716"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3.4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合作客户</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7112126" y="242865"/>
            <a:ext cx="3257604" cy="733526"/>
          </a:xfrm>
          <a:prstGeom prst="rect">
            <a:avLst/>
          </a:prstGeom>
        </p:spPr>
        <p:style>
          <a:lnRef idx="0">
            <a:schemeClr val="accent3"/>
          </a:lnRef>
          <a:fillRef idx="3">
            <a:schemeClr val="accent3"/>
          </a:fillRef>
          <a:effectRef idx="3">
            <a:schemeClr val="accent3"/>
          </a:effectRef>
          <a:fontRef idx="minor">
            <a:schemeClr val="lt1"/>
          </a:fontRef>
        </p:style>
        <p:txBody>
          <a:bodyPr wrap="none" lIns="91431" tIns="45716" rIns="91431" bIns="45716">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43016" name="灯片编号占位符 36"/>
          <p:cNvSpPr txBox="1">
            <a:spLocks noGrp="1"/>
          </p:cNvSpPr>
          <p:nvPr>
            <p:ph type="sldNum" sz="quarter" idx="4"/>
          </p:nvPr>
        </p:nvSpPr>
        <p:spPr>
          <a:xfrm>
            <a:off x="4186238" y="6815138"/>
            <a:ext cx="2520950" cy="287337"/>
          </a:xfrm>
          <a:noFill/>
          <a:ln>
            <a:noFill/>
          </a:ln>
        </p:spPr>
        <p:txBody>
          <a:bodyPr lIns="102870" tIns="51435" rIns="102870" bIns="51435"/>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51</a:t>
            </a:fld>
            <a:endParaRPr lang="en-US" altLang="en-US" sz="160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4035"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59999"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59964" tIns="45716" rIns="35997" bIns="45716"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3.4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合作客户</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7112126" y="242865"/>
            <a:ext cx="3257604" cy="733526"/>
          </a:xfrm>
          <a:prstGeom prst="rect">
            <a:avLst/>
          </a:prstGeom>
        </p:spPr>
        <p:style>
          <a:lnRef idx="0">
            <a:schemeClr val="accent3"/>
          </a:lnRef>
          <a:fillRef idx="3">
            <a:schemeClr val="accent3"/>
          </a:fillRef>
          <a:effectRef idx="3">
            <a:schemeClr val="accent3"/>
          </a:effectRef>
          <a:fontRef idx="minor">
            <a:schemeClr val="lt1"/>
          </a:fontRef>
        </p:style>
        <p:txBody>
          <a:bodyPr wrap="none" lIns="91431" tIns="45716" rIns="91431" bIns="45716">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44039" name="灯片编号占位符 36"/>
          <p:cNvSpPr txBox="1">
            <a:spLocks noGrp="1"/>
          </p:cNvSpPr>
          <p:nvPr>
            <p:ph type="sldNum" sz="quarter" idx="4"/>
          </p:nvPr>
        </p:nvSpPr>
        <p:spPr>
          <a:xfrm>
            <a:off x="4186238" y="6815138"/>
            <a:ext cx="2520950" cy="287337"/>
          </a:xfrm>
          <a:noFill/>
          <a:ln>
            <a:noFill/>
          </a:ln>
        </p:spPr>
        <p:txBody>
          <a:bodyPr lIns="102870" tIns="51435" rIns="102870" bIns="51435"/>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52</a:t>
            </a:fld>
            <a:endParaRPr lang="en-US" altLang="en-US" sz="1600" dirty="0">
              <a:solidFill>
                <a:schemeClr val="bg1"/>
              </a:solidFill>
            </a:endParaRPr>
          </a:p>
        </p:txBody>
      </p:sp>
      <p:grpSp>
        <p:nvGrpSpPr>
          <p:cNvPr id="44040" name="组合 9"/>
          <p:cNvGrpSpPr/>
          <p:nvPr/>
        </p:nvGrpSpPr>
        <p:grpSpPr>
          <a:xfrm>
            <a:off x="900113" y="957263"/>
            <a:ext cx="8859837" cy="5754687"/>
            <a:chOff x="0" y="174973"/>
            <a:chExt cx="9072594" cy="6111547"/>
          </a:xfrm>
        </p:grpSpPr>
        <p:pic>
          <p:nvPicPr>
            <p:cNvPr id="44041" name="Picture 14" descr="E:\市场部工作\最新业绩表\logo\生物医药食品企业\安徽丰原集团（丰原药业）.jpg"/>
            <p:cNvPicPr>
              <a:picLocks noChangeAspect="1"/>
            </p:cNvPicPr>
            <p:nvPr/>
          </p:nvPicPr>
          <p:blipFill>
            <a:blip r:embed="rId2"/>
            <a:stretch>
              <a:fillRect/>
            </a:stretch>
          </p:blipFill>
          <p:spPr>
            <a:xfrm>
              <a:off x="6613696" y="4500546"/>
              <a:ext cx="1530204" cy="1071570"/>
            </a:xfrm>
            <a:prstGeom prst="rect">
              <a:avLst/>
            </a:prstGeom>
            <a:noFill/>
            <a:ln w="9525">
              <a:noFill/>
            </a:ln>
          </p:spPr>
        </p:pic>
        <p:pic>
          <p:nvPicPr>
            <p:cNvPr id="44042" name="Picture 10" descr="E:\市场部工作\最新业绩表\logo\生物医药食品企业\皖北药业.jpg"/>
            <p:cNvPicPr>
              <a:picLocks noChangeAspect="1"/>
            </p:cNvPicPr>
            <p:nvPr/>
          </p:nvPicPr>
          <p:blipFill>
            <a:blip r:embed="rId3"/>
            <a:stretch>
              <a:fillRect/>
            </a:stretch>
          </p:blipFill>
          <p:spPr>
            <a:xfrm>
              <a:off x="2214546" y="2964352"/>
              <a:ext cx="1071570" cy="750399"/>
            </a:xfrm>
            <a:prstGeom prst="rect">
              <a:avLst/>
            </a:prstGeom>
            <a:noFill/>
            <a:ln w="9525">
              <a:noFill/>
            </a:ln>
          </p:spPr>
        </p:pic>
        <p:pic>
          <p:nvPicPr>
            <p:cNvPr id="44043" name="Picture 9" descr="E:\市场部工作\最新业绩表\logo\生物医药食品企业\天方药业.jpg"/>
            <p:cNvPicPr>
              <a:picLocks noChangeAspect="1"/>
            </p:cNvPicPr>
            <p:nvPr/>
          </p:nvPicPr>
          <p:blipFill>
            <a:blip r:embed="rId4"/>
            <a:stretch>
              <a:fillRect/>
            </a:stretch>
          </p:blipFill>
          <p:spPr>
            <a:xfrm>
              <a:off x="1285852" y="2928934"/>
              <a:ext cx="1020135" cy="714380"/>
            </a:xfrm>
            <a:prstGeom prst="rect">
              <a:avLst/>
            </a:prstGeom>
            <a:noFill/>
            <a:ln w="9525">
              <a:noFill/>
            </a:ln>
          </p:spPr>
        </p:pic>
        <p:pic>
          <p:nvPicPr>
            <p:cNvPr id="44044" name="Picture 18" descr="E:\市场部工作\最新业绩表\logo\生物医药食品企业\国邦药业.jpg"/>
            <p:cNvPicPr>
              <a:picLocks noChangeAspect="1"/>
            </p:cNvPicPr>
            <p:nvPr/>
          </p:nvPicPr>
          <p:blipFill>
            <a:blip r:embed="rId5"/>
            <a:stretch>
              <a:fillRect/>
            </a:stretch>
          </p:blipFill>
          <p:spPr>
            <a:xfrm>
              <a:off x="4214809" y="2786058"/>
              <a:ext cx="1500199" cy="1050558"/>
            </a:xfrm>
            <a:prstGeom prst="rect">
              <a:avLst/>
            </a:prstGeom>
            <a:noFill/>
            <a:ln w="9525">
              <a:noFill/>
            </a:ln>
          </p:spPr>
        </p:pic>
        <p:pic>
          <p:nvPicPr>
            <p:cNvPr id="44045" name="Picture 4" descr="E:\市场部工作\最新业绩表\logo\生物医药食品企业\瑞阳制药.jpg"/>
            <p:cNvPicPr>
              <a:picLocks noChangeAspect="1"/>
            </p:cNvPicPr>
            <p:nvPr/>
          </p:nvPicPr>
          <p:blipFill>
            <a:blip r:embed="rId6"/>
            <a:stretch>
              <a:fillRect/>
            </a:stretch>
          </p:blipFill>
          <p:spPr>
            <a:xfrm>
              <a:off x="71438" y="2885735"/>
              <a:ext cx="1285852" cy="900455"/>
            </a:xfrm>
            <a:prstGeom prst="rect">
              <a:avLst/>
            </a:prstGeom>
            <a:noFill/>
            <a:ln w="9525">
              <a:noFill/>
            </a:ln>
          </p:spPr>
        </p:pic>
        <p:pic>
          <p:nvPicPr>
            <p:cNvPr id="44046" name="Picture 2" descr="E:\市场部工作\最新业绩表\logo\大客户大集团公司\西安蓝晓科技300487.gif"/>
            <p:cNvPicPr>
              <a:picLocks noChangeAspect="1"/>
            </p:cNvPicPr>
            <p:nvPr/>
          </p:nvPicPr>
          <p:blipFill>
            <a:blip r:embed="rId7"/>
            <a:stretch>
              <a:fillRect/>
            </a:stretch>
          </p:blipFill>
          <p:spPr>
            <a:xfrm>
              <a:off x="4505557" y="285728"/>
              <a:ext cx="1138013" cy="796927"/>
            </a:xfrm>
            <a:prstGeom prst="rect">
              <a:avLst/>
            </a:prstGeom>
            <a:noFill/>
            <a:ln w="9525">
              <a:noFill/>
            </a:ln>
          </p:spPr>
        </p:pic>
        <p:pic>
          <p:nvPicPr>
            <p:cNvPr id="44047" name="Picture 4" descr="E:\市场部工作\最新业绩表\logo\大客户大集团公司\兴业科技002674.SZ.jpg"/>
            <p:cNvPicPr>
              <a:picLocks noChangeAspect="1"/>
            </p:cNvPicPr>
            <p:nvPr/>
          </p:nvPicPr>
          <p:blipFill>
            <a:blip r:embed="rId8"/>
            <a:stretch>
              <a:fillRect/>
            </a:stretch>
          </p:blipFill>
          <p:spPr>
            <a:xfrm>
              <a:off x="8021851" y="4643446"/>
              <a:ext cx="979305" cy="685787"/>
            </a:xfrm>
            <a:prstGeom prst="rect">
              <a:avLst/>
            </a:prstGeom>
            <a:noFill/>
            <a:ln w="9525">
              <a:noFill/>
            </a:ln>
          </p:spPr>
        </p:pic>
        <p:pic>
          <p:nvPicPr>
            <p:cNvPr id="44048" name="Picture 6" descr="E:\市场部工作\最新业绩表\logo\大客户大集团公司\浙江东豪集团.jpg"/>
            <p:cNvPicPr>
              <a:picLocks noChangeAspect="1"/>
            </p:cNvPicPr>
            <p:nvPr/>
          </p:nvPicPr>
          <p:blipFill>
            <a:blip r:embed="rId9"/>
            <a:stretch>
              <a:fillRect/>
            </a:stretch>
          </p:blipFill>
          <p:spPr>
            <a:xfrm>
              <a:off x="5705326" y="285728"/>
              <a:ext cx="1224128" cy="857232"/>
            </a:xfrm>
            <a:prstGeom prst="rect">
              <a:avLst/>
            </a:prstGeom>
            <a:noFill/>
            <a:ln w="9525">
              <a:noFill/>
            </a:ln>
          </p:spPr>
        </p:pic>
        <p:pic>
          <p:nvPicPr>
            <p:cNvPr id="44049" name="Picture 8" descr="E:\市场部工作\最新业绩表\logo\大客户大集团公司\正丹股份300641.png"/>
            <p:cNvPicPr>
              <a:picLocks noChangeAspect="1"/>
            </p:cNvPicPr>
            <p:nvPr/>
          </p:nvPicPr>
          <p:blipFill>
            <a:blip r:embed="rId10"/>
            <a:stretch>
              <a:fillRect/>
            </a:stretch>
          </p:blipFill>
          <p:spPr>
            <a:xfrm>
              <a:off x="6500826" y="1214422"/>
              <a:ext cx="1214446" cy="850452"/>
            </a:xfrm>
            <a:prstGeom prst="rect">
              <a:avLst/>
            </a:prstGeom>
            <a:noFill/>
            <a:ln w="9525">
              <a:noFill/>
            </a:ln>
          </p:spPr>
        </p:pic>
        <p:pic>
          <p:nvPicPr>
            <p:cNvPr id="44050" name="Picture 11" descr="E:\市场部工作\最新业绩表\logo\大客户大集团公司\百合花集团.png"/>
            <p:cNvPicPr>
              <a:picLocks noChangeAspect="1"/>
            </p:cNvPicPr>
            <p:nvPr/>
          </p:nvPicPr>
          <p:blipFill>
            <a:blip r:embed="rId11"/>
            <a:stretch>
              <a:fillRect/>
            </a:stretch>
          </p:blipFill>
          <p:spPr>
            <a:xfrm>
              <a:off x="3571868" y="357166"/>
              <a:ext cx="914230" cy="621516"/>
            </a:xfrm>
            <a:prstGeom prst="rect">
              <a:avLst/>
            </a:prstGeom>
            <a:noFill/>
            <a:ln w="9525">
              <a:noFill/>
            </a:ln>
          </p:spPr>
        </p:pic>
        <p:pic>
          <p:nvPicPr>
            <p:cNvPr id="44051" name="Picture 22" descr="E:\市场部工作\最新业绩表\logo\大客户大集团公司\恒昌集团.jpg"/>
            <p:cNvPicPr>
              <a:picLocks noChangeAspect="1"/>
            </p:cNvPicPr>
            <p:nvPr/>
          </p:nvPicPr>
          <p:blipFill>
            <a:blip r:embed="rId12"/>
            <a:stretch>
              <a:fillRect/>
            </a:stretch>
          </p:blipFill>
          <p:spPr>
            <a:xfrm>
              <a:off x="2000232" y="1142984"/>
              <a:ext cx="1342006" cy="939779"/>
            </a:xfrm>
            <a:prstGeom prst="rect">
              <a:avLst/>
            </a:prstGeom>
            <a:noFill/>
            <a:ln w="9525">
              <a:noFill/>
            </a:ln>
          </p:spPr>
        </p:pic>
        <p:pic>
          <p:nvPicPr>
            <p:cNvPr id="44052" name="Picture 23" descr="E:\市场部工作\最新业绩表\logo\大客户大集团公司\横店集团（山东埃森化学）.jpg"/>
            <p:cNvPicPr>
              <a:picLocks noChangeAspect="1"/>
            </p:cNvPicPr>
            <p:nvPr/>
          </p:nvPicPr>
          <p:blipFill>
            <a:blip r:embed="rId13"/>
            <a:stretch>
              <a:fillRect/>
            </a:stretch>
          </p:blipFill>
          <p:spPr>
            <a:xfrm>
              <a:off x="7715272" y="1142984"/>
              <a:ext cx="1357322" cy="950505"/>
            </a:xfrm>
            <a:prstGeom prst="rect">
              <a:avLst/>
            </a:prstGeom>
            <a:noFill/>
            <a:ln w="9525">
              <a:noFill/>
            </a:ln>
          </p:spPr>
        </p:pic>
        <p:pic>
          <p:nvPicPr>
            <p:cNvPr id="44053" name="Picture 26" descr="E:\市场部工作\最新业绩表\logo\大客户大集团公司\互太纺织.jpg"/>
            <p:cNvPicPr>
              <a:picLocks noChangeAspect="1"/>
            </p:cNvPicPr>
            <p:nvPr/>
          </p:nvPicPr>
          <p:blipFill>
            <a:blip r:embed="rId14"/>
            <a:stretch>
              <a:fillRect/>
            </a:stretch>
          </p:blipFill>
          <p:spPr>
            <a:xfrm>
              <a:off x="0" y="285728"/>
              <a:ext cx="1224162" cy="857256"/>
            </a:xfrm>
            <a:prstGeom prst="rect">
              <a:avLst/>
            </a:prstGeom>
            <a:noFill/>
            <a:ln w="9525">
              <a:noFill/>
            </a:ln>
          </p:spPr>
        </p:pic>
        <p:pic>
          <p:nvPicPr>
            <p:cNvPr id="44054" name="Picture 27" descr="E:\市场部工作\最新业绩表\logo\大客户大集团公司\华纺股份600448.jpg"/>
            <p:cNvPicPr>
              <a:picLocks noChangeAspect="1"/>
            </p:cNvPicPr>
            <p:nvPr/>
          </p:nvPicPr>
          <p:blipFill>
            <a:blip r:embed="rId15"/>
            <a:stretch>
              <a:fillRect/>
            </a:stretch>
          </p:blipFill>
          <p:spPr>
            <a:xfrm>
              <a:off x="2214546" y="174973"/>
              <a:ext cx="1500198" cy="1050558"/>
            </a:xfrm>
            <a:prstGeom prst="rect">
              <a:avLst/>
            </a:prstGeom>
            <a:noFill/>
            <a:ln w="9525">
              <a:noFill/>
            </a:ln>
          </p:spPr>
        </p:pic>
        <p:pic>
          <p:nvPicPr>
            <p:cNvPr id="44055" name="Picture 30" descr="E:\市场部工作\最新业绩表\logo\大客户大集团公司\金禾实业.jpg"/>
            <p:cNvPicPr>
              <a:picLocks noChangeAspect="1"/>
            </p:cNvPicPr>
            <p:nvPr/>
          </p:nvPicPr>
          <p:blipFill>
            <a:blip r:embed="rId16"/>
            <a:stretch>
              <a:fillRect/>
            </a:stretch>
          </p:blipFill>
          <p:spPr>
            <a:xfrm>
              <a:off x="7021751" y="357166"/>
              <a:ext cx="1122149" cy="785818"/>
            </a:xfrm>
            <a:prstGeom prst="rect">
              <a:avLst/>
            </a:prstGeom>
            <a:noFill/>
            <a:ln w="9525">
              <a:noFill/>
            </a:ln>
          </p:spPr>
        </p:pic>
        <p:pic>
          <p:nvPicPr>
            <p:cNvPr id="44056" name="Picture 33" descr="E:\市场部工作\最新业绩表\logo\大客户大集团公司\乐琪纺织.jpg"/>
            <p:cNvPicPr>
              <a:picLocks noChangeAspect="1"/>
            </p:cNvPicPr>
            <p:nvPr/>
          </p:nvPicPr>
          <p:blipFill>
            <a:blip r:embed="rId17"/>
            <a:stretch>
              <a:fillRect/>
            </a:stretch>
          </p:blipFill>
          <p:spPr>
            <a:xfrm>
              <a:off x="1000100" y="285728"/>
              <a:ext cx="1224163" cy="857256"/>
            </a:xfrm>
            <a:prstGeom prst="rect">
              <a:avLst/>
            </a:prstGeom>
            <a:noFill/>
            <a:ln w="9525">
              <a:noFill/>
            </a:ln>
          </p:spPr>
        </p:pic>
        <p:pic>
          <p:nvPicPr>
            <p:cNvPr id="44057" name="Picture 38" descr="E:\市场部工作\最新业绩表\logo\大客户大集团公司\青岛即发.jpg"/>
            <p:cNvPicPr>
              <a:picLocks noChangeAspect="1"/>
            </p:cNvPicPr>
            <p:nvPr/>
          </p:nvPicPr>
          <p:blipFill>
            <a:blip r:embed="rId18"/>
            <a:stretch>
              <a:fillRect/>
            </a:stretch>
          </p:blipFill>
          <p:spPr>
            <a:xfrm>
              <a:off x="4214810" y="1142984"/>
              <a:ext cx="1214446" cy="850452"/>
            </a:xfrm>
            <a:prstGeom prst="rect">
              <a:avLst/>
            </a:prstGeom>
            <a:noFill/>
            <a:ln w="9525">
              <a:noFill/>
            </a:ln>
          </p:spPr>
        </p:pic>
        <p:pic>
          <p:nvPicPr>
            <p:cNvPr id="44058" name="Picture 39" descr="E:\市场部工作\最新业绩表\logo\大客户大集团公司\青岛万福集团.jpg"/>
            <p:cNvPicPr>
              <a:picLocks noChangeAspect="1"/>
            </p:cNvPicPr>
            <p:nvPr/>
          </p:nvPicPr>
          <p:blipFill>
            <a:blip r:embed="rId19"/>
            <a:stretch>
              <a:fillRect/>
            </a:stretch>
          </p:blipFill>
          <p:spPr>
            <a:xfrm>
              <a:off x="3143240" y="1142984"/>
              <a:ext cx="1224164" cy="857256"/>
            </a:xfrm>
            <a:prstGeom prst="rect">
              <a:avLst/>
            </a:prstGeom>
            <a:noFill/>
            <a:ln w="9525">
              <a:noFill/>
            </a:ln>
          </p:spPr>
        </p:pic>
        <p:pic>
          <p:nvPicPr>
            <p:cNvPr id="44059" name="Picture 45" descr="E:\市场部工作\最新业绩表\logo\大客户大集团公司\三木集团（三碟化工）.jpg"/>
            <p:cNvPicPr>
              <a:picLocks noChangeAspect="1"/>
            </p:cNvPicPr>
            <p:nvPr/>
          </p:nvPicPr>
          <p:blipFill>
            <a:blip r:embed="rId20"/>
            <a:stretch>
              <a:fillRect/>
            </a:stretch>
          </p:blipFill>
          <p:spPr>
            <a:xfrm>
              <a:off x="857224" y="1142984"/>
              <a:ext cx="1342006" cy="939779"/>
            </a:xfrm>
            <a:prstGeom prst="rect">
              <a:avLst/>
            </a:prstGeom>
            <a:noFill/>
            <a:ln w="9525">
              <a:noFill/>
            </a:ln>
          </p:spPr>
        </p:pic>
        <p:pic>
          <p:nvPicPr>
            <p:cNvPr id="44060" name="Picture 49" descr="E:\市场部工作\最新业绩表\logo\大客户大集团公司\魏桥吕电.jpg"/>
            <p:cNvPicPr>
              <a:picLocks noChangeAspect="1"/>
            </p:cNvPicPr>
            <p:nvPr/>
          </p:nvPicPr>
          <p:blipFill>
            <a:blip r:embed="rId21"/>
            <a:stretch>
              <a:fillRect/>
            </a:stretch>
          </p:blipFill>
          <p:spPr>
            <a:xfrm>
              <a:off x="5286380" y="1214422"/>
              <a:ext cx="1143008" cy="790838"/>
            </a:xfrm>
            <a:prstGeom prst="rect">
              <a:avLst/>
            </a:prstGeom>
            <a:noFill/>
            <a:ln w="9525">
              <a:noFill/>
            </a:ln>
          </p:spPr>
        </p:pic>
        <p:pic>
          <p:nvPicPr>
            <p:cNvPr id="44061" name="Picture 50" descr="E:\市场部工作\最新业绩表\logo\大客户大集团公司\山东安诺其集团300067.jpg"/>
            <p:cNvPicPr>
              <a:picLocks noChangeAspect="1"/>
            </p:cNvPicPr>
            <p:nvPr/>
          </p:nvPicPr>
          <p:blipFill>
            <a:blip r:embed="rId22"/>
            <a:stretch>
              <a:fillRect/>
            </a:stretch>
          </p:blipFill>
          <p:spPr>
            <a:xfrm>
              <a:off x="8001024" y="357166"/>
              <a:ext cx="1000132" cy="700372"/>
            </a:xfrm>
            <a:prstGeom prst="rect">
              <a:avLst/>
            </a:prstGeom>
            <a:noFill/>
            <a:ln w="9525">
              <a:noFill/>
            </a:ln>
          </p:spPr>
        </p:pic>
        <p:pic>
          <p:nvPicPr>
            <p:cNvPr id="44062" name="Picture 57" descr="E:\市场部工作\最新业绩表\logo\大客户大集团公司\皖维集团.jpg"/>
            <p:cNvPicPr>
              <a:picLocks noChangeAspect="1"/>
            </p:cNvPicPr>
            <p:nvPr/>
          </p:nvPicPr>
          <p:blipFill>
            <a:blip r:embed="rId23"/>
            <a:stretch>
              <a:fillRect/>
            </a:stretch>
          </p:blipFill>
          <p:spPr>
            <a:xfrm>
              <a:off x="0" y="1214422"/>
              <a:ext cx="1162759" cy="814256"/>
            </a:xfrm>
            <a:prstGeom prst="rect">
              <a:avLst/>
            </a:prstGeom>
            <a:noFill/>
            <a:ln w="9525">
              <a:noFill/>
            </a:ln>
          </p:spPr>
        </p:pic>
        <p:pic>
          <p:nvPicPr>
            <p:cNvPr id="44063" name="Picture 3" descr="E:\市场部工作\最新业绩表\logo\生物医药食品企业\齐鲁制药.jpg"/>
            <p:cNvPicPr>
              <a:picLocks noChangeAspect="1"/>
            </p:cNvPicPr>
            <p:nvPr/>
          </p:nvPicPr>
          <p:blipFill>
            <a:blip r:embed="rId24"/>
            <a:stretch>
              <a:fillRect/>
            </a:stretch>
          </p:blipFill>
          <p:spPr>
            <a:xfrm>
              <a:off x="4500562" y="2143116"/>
              <a:ext cx="1122150" cy="785818"/>
            </a:xfrm>
            <a:prstGeom prst="rect">
              <a:avLst/>
            </a:prstGeom>
            <a:noFill/>
            <a:ln w="9525">
              <a:noFill/>
            </a:ln>
          </p:spPr>
        </p:pic>
        <p:pic>
          <p:nvPicPr>
            <p:cNvPr id="44064" name="Picture 8" descr="E:\市场部工作\最新业绩表\logo\生物医药食品企业\泰瑞制药（宁夏泰益欣生物）.jpg"/>
            <p:cNvPicPr>
              <a:picLocks noChangeAspect="1"/>
            </p:cNvPicPr>
            <p:nvPr/>
          </p:nvPicPr>
          <p:blipFill>
            <a:blip r:embed="rId25"/>
            <a:stretch>
              <a:fillRect/>
            </a:stretch>
          </p:blipFill>
          <p:spPr>
            <a:xfrm>
              <a:off x="2214546" y="2143116"/>
              <a:ext cx="1181681" cy="785818"/>
            </a:xfrm>
            <a:prstGeom prst="rect">
              <a:avLst/>
            </a:prstGeom>
            <a:noFill/>
            <a:ln w="9525">
              <a:noFill/>
            </a:ln>
          </p:spPr>
        </p:pic>
        <p:pic>
          <p:nvPicPr>
            <p:cNvPr id="44065" name="Picture 17" descr="E:\市场部工作\最新业绩表\logo\生物医药食品企业\广济药业.jpg"/>
            <p:cNvPicPr>
              <a:picLocks noChangeAspect="1"/>
            </p:cNvPicPr>
            <p:nvPr/>
          </p:nvPicPr>
          <p:blipFill>
            <a:blip r:embed="rId26"/>
            <a:stretch>
              <a:fillRect/>
            </a:stretch>
          </p:blipFill>
          <p:spPr>
            <a:xfrm>
              <a:off x="6715140" y="2071678"/>
              <a:ext cx="1122150" cy="785818"/>
            </a:xfrm>
            <a:prstGeom prst="rect">
              <a:avLst/>
            </a:prstGeom>
            <a:noFill/>
            <a:ln w="9525">
              <a:noFill/>
            </a:ln>
          </p:spPr>
        </p:pic>
        <p:pic>
          <p:nvPicPr>
            <p:cNvPr id="44066" name="Picture 20" descr="E:\市场部工作\最新业绩表\logo\生物医药食品企业\海州制药.jpg"/>
            <p:cNvPicPr>
              <a:picLocks noChangeAspect="1"/>
            </p:cNvPicPr>
            <p:nvPr/>
          </p:nvPicPr>
          <p:blipFill>
            <a:blip r:embed="rId27"/>
            <a:stretch>
              <a:fillRect/>
            </a:stretch>
          </p:blipFill>
          <p:spPr>
            <a:xfrm>
              <a:off x="5429256" y="2071678"/>
              <a:ext cx="1285884" cy="900477"/>
            </a:xfrm>
            <a:prstGeom prst="rect">
              <a:avLst/>
            </a:prstGeom>
            <a:noFill/>
            <a:ln w="9525">
              <a:noFill/>
            </a:ln>
          </p:spPr>
        </p:pic>
        <p:pic>
          <p:nvPicPr>
            <p:cNvPr id="44067" name="Picture 22" descr="E:\市场部工作\最新业绩表\logo\生物医药食品企业\华海药业.jpg"/>
            <p:cNvPicPr>
              <a:picLocks noChangeAspect="1"/>
            </p:cNvPicPr>
            <p:nvPr/>
          </p:nvPicPr>
          <p:blipFill>
            <a:blip r:embed="rId28"/>
            <a:stretch>
              <a:fillRect/>
            </a:stretch>
          </p:blipFill>
          <p:spPr>
            <a:xfrm>
              <a:off x="7879006" y="2071678"/>
              <a:ext cx="1122150" cy="785818"/>
            </a:xfrm>
            <a:prstGeom prst="rect">
              <a:avLst/>
            </a:prstGeom>
            <a:noFill/>
            <a:ln w="9525">
              <a:noFill/>
            </a:ln>
          </p:spPr>
        </p:pic>
        <p:pic>
          <p:nvPicPr>
            <p:cNvPr id="44068" name="Picture 26" descr="E:\市场部工作\最新业绩表\logo\生物医药食品企业\联邦制药.jpg"/>
            <p:cNvPicPr>
              <a:picLocks noChangeAspect="1"/>
            </p:cNvPicPr>
            <p:nvPr/>
          </p:nvPicPr>
          <p:blipFill>
            <a:blip r:embed="rId29"/>
            <a:stretch>
              <a:fillRect/>
            </a:stretch>
          </p:blipFill>
          <p:spPr>
            <a:xfrm>
              <a:off x="3286116" y="2143116"/>
              <a:ext cx="1224164" cy="857256"/>
            </a:xfrm>
            <a:prstGeom prst="rect">
              <a:avLst/>
            </a:prstGeom>
            <a:noFill/>
            <a:ln w="9525">
              <a:noFill/>
            </a:ln>
          </p:spPr>
        </p:pic>
        <p:pic>
          <p:nvPicPr>
            <p:cNvPr id="44069" name="Picture 27" descr="E:\市场部工作\最新业绩表\logo\生物医药食品企业\鲁抗医药.jpg"/>
            <p:cNvPicPr>
              <a:picLocks noChangeAspect="1"/>
            </p:cNvPicPr>
            <p:nvPr/>
          </p:nvPicPr>
          <p:blipFill>
            <a:blip r:embed="rId30"/>
            <a:stretch>
              <a:fillRect/>
            </a:stretch>
          </p:blipFill>
          <p:spPr>
            <a:xfrm>
              <a:off x="92264" y="2143116"/>
              <a:ext cx="1122150" cy="785818"/>
            </a:xfrm>
            <a:prstGeom prst="rect">
              <a:avLst/>
            </a:prstGeom>
            <a:noFill/>
            <a:ln w="9525">
              <a:noFill/>
            </a:ln>
          </p:spPr>
        </p:pic>
        <p:pic>
          <p:nvPicPr>
            <p:cNvPr id="44070" name="Picture 28" descr="E:\市场部工作\最新业绩表\logo\生物医药食品企业\民生药业.jpg"/>
            <p:cNvPicPr>
              <a:picLocks noChangeAspect="1"/>
            </p:cNvPicPr>
            <p:nvPr/>
          </p:nvPicPr>
          <p:blipFill>
            <a:blip r:embed="rId31"/>
            <a:stretch>
              <a:fillRect/>
            </a:stretch>
          </p:blipFill>
          <p:spPr>
            <a:xfrm>
              <a:off x="1142976" y="2143116"/>
              <a:ext cx="1224164" cy="857256"/>
            </a:xfrm>
            <a:prstGeom prst="rect">
              <a:avLst/>
            </a:prstGeom>
            <a:noFill/>
            <a:ln w="9525">
              <a:noFill/>
            </a:ln>
          </p:spPr>
        </p:pic>
        <p:pic>
          <p:nvPicPr>
            <p:cNvPr id="44071" name="Picture 6" descr="E:\市场部工作\最新业绩表\logo\生物医药食品企业\山东赛托生物300583.SZ.gif"/>
            <p:cNvPicPr>
              <a:picLocks noChangeAspect="1"/>
            </p:cNvPicPr>
            <p:nvPr/>
          </p:nvPicPr>
          <p:blipFill>
            <a:blip r:embed="rId32"/>
            <a:stretch>
              <a:fillRect/>
            </a:stretch>
          </p:blipFill>
          <p:spPr>
            <a:xfrm>
              <a:off x="5643570" y="2928934"/>
              <a:ext cx="1224165" cy="857257"/>
            </a:xfrm>
            <a:prstGeom prst="rect">
              <a:avLst/>
            </a:prstGeom>
            <a:noFill/>
            <a:ln w="9525">
              <a:noFill/>
            </a:ln>
          </p:spPr>
        </p:pic>
        <p:pic>
          <p:nvPicPr>
            <p:cNvPr id="44072" name="Picture 13" descr="E:\市场部工作\最新业绩表\logo\生物医药食品企业\浙江江北药业.png"/>
            <p:cNvPicPr>
              <a:picLocks noChangeAspect="1"/>
            </p:cNvPicPr>
            <p:nvPr/>
          </p:nvPicPr>
          <p:blipFill>
            <a:blip r:embed="rId33"/>
            <a:stretch>
              <a:fillRect/>
            </a:stretch>
          </p:blipFill>
          <p:spPr>
            <a:xfrm>
              <a:off x="3143240" y="2978961"/>
              <a:ext cx="1071570" cy="750398"/>
            </a:xfrm>
            <a:prstGeom prst="rect">
              <a:avLst/>
            </a:prstGeom>
            <a:noFill/>
            <a:ln w="9525">
              <a:noFill/>
            </a:ln>
          </p:spPr>
        </p:pic>
        <p:pic>
          <p:nvPicPr>
            <p:cNvPr id="44073" name="Picture 15" descr="E:\市场部工作\最新业绩表\logo\生物医药食品企业\北京颖泰嘉和生物科技股份有限公司（股票代码：833819）.jpg"/>
            <p:cNvPicPr>
              <a:picLocks noChangeAspect="1"/>
            </p:cNvPicPr>
            <p:nvPr/>
          </p:nvPicPr>
          <p:blipFill>
            <a:blip r:embed="rId34"/>
            <a:stretch>
              <a:fillRect/>
            </a:stretch>
          </p:blipFill>
          <p:spPr>
            <a:xfrm>
              <a:off x="6786578" y="2928934"/>
              <a:ext cx="1122150" cy="785818"/>
            </a:xfrm>
            <a:prstGeom prst="rect">
              <a:avLst/>
            </a:prstGeom>
            <a:noFill/>
            <a:ln w="9525">
              <a:noFill/>
            </a:ln>
          </p:spPr>
        </p:pic>
        <p:pic>
          <p:nvPicPr>
            <p:cNvPr id="44074" name="Picture 29" descr="E:\市场部工作\最新业绩表\logo\生物医药食品企业\宁夏泰益欣生物.jpg"/>
            <p:cNvPicPr>
              <a:picLocks noChangeAspect="1"/>
            </p:cNvPicPr>
            <p:nvPr/>
          </p:nvPicPr>
          <p:blipFill>
            <a:blip r:embed="rId35"/>
            <a:stretch>
              <a:fillRect/>
            </a:stretch>
          </p:blipFill>
          <p:spPr>
            <a:xfrm>
              <a:off x="7929586" y="3000372"/>
              <a:ext cx="1071570" cy="750398"/>
            </a:xfrm>
            <a:prstGeom prst="rect">
              <a:avLst/>
            </a:prstGeom>
            <a:noFill/>
            <a:ln w="9525">
              <a:noFill/>
            </a:ln>
          </p:spPr>
        </p:pic>
        <p:pic>
          <p:nvPicPr>
            <p:cNvPr id="44075" name="Picture 16" descr="E:\市场部工作\最新业绩表\logo\生物医药食品企业\东阳饮料.png"/>
            <p:cNvPicPr>
              <a:picLocks noChangeAspect="1"/>
            </p:cNvPicPr>
            <p:nvPr/>
          </p:nvPicPr>
          <p:blipFill>
            <a:blip r:embed="rId36"/>
            <a:stretch>
              <a:fillRect/>
            </a:stretch>
          </p:blipFill>
          <p:spPr>
            <a:xfrm>
              <a:off x="5000628" y="4429108"/>
              <a:ext cx="1708603" cy="1196499"/>
            </a:xfrm>
            <a:prstGeom prst="rect">
              <a:avLst/>
            </a:prstGeom>
            <a:noFill/>
            <a:ln w="9525">
              <a:noFill/>
            </a:ln>
          </p:spPr>
        </p:pic>
        <p:pic>
          <p:nvPicPr>
            <p:cNvPr id="44076" name="Picture 5" descr="E:\市场部工作\最新业绩表\logo\生物医药食品企业\山东利华食品.png"/>
            <p:cNvPicPr>
              <a:picLocks noChangeAspect="1"/>
            </p:cNvPicPr>
            <p:nvPr/>
          </p:nvPicPr>
          <p:blipFill>
            <a:blip r:embed="rId37"/>
            <a:stretch>
              <a:fillRect/>
            </a:stretch>
          </p:blipFill>
          <p:spPr>
            <a:xfrm>
              <a:off x="1785918" y="4429107"/>
              <a:ext cx="1785950" cy="1250663"/>
            </a:xfrm>
            <a:prstGeom prst="rect">
              <a:avLst/>
            </a:prstGeom>
            <a:noFill/>
            <a:ln w="9525">
              <a:noFill/>
            </a:ln>
          </p:spPr>
        </p:pic>
        <p:pic>
          <p:nvPicPr>
            <p:cNvPr id="44077" name="Picture 7" descr="E:\市场部工作\最新业绩表\logo\生物医药食品企业\陕丰淀粉.png"/>
            <p:cNvPicPr>
              <a:picLocks noChangeAspect="1"/>
            </p:cNvPicPr>
            <p:nvPr/>
          </p:nvPicPr>
          <p:blipFill>
            <a:blip r:embed="rId38"/>
            <a:stretch>
              <a:fillRect/>
            </a:stretch>
          </p:blipFill>
          <p:spPr>
            <a:xfrm>
              <a:off x="77315" y="4429108"/>
              <a:ext cx="1708603" cy="1196499"/>
            </a:xfrm>
            <a:prstGeom prst="rect">
              <a:avLst/>
            </a:prstGeom>
            <a:noFill/>
            <a:ln w="9525">
              <a:noFill/>
            </a:ln>
          </p:spPr>
        </p:pic>
        <p:pic>
          <p:nvPicPr>
            <p:cNvPr id="44078" name="Picture 2" descr="E:\市场部工作\最新业绩表\logo\生物医药食品企业\鹏远淀粉.png"/>
            <p:cNvPicPr>
              <a:picLocks noChangeAspect="1"/>
            </p:cNvPicPr>
            <p:nvPr/>
          </p:nvPicPr>
          <p:blipFill>
            <a:blip r:embed="rId39"/>
            <a:stretch>
              <a:fillRect/>
            </a:stretch>
          </p:blipFill>
          <p:spPr>
            <a:xfrm>
              <a:off x="6643702" y="3714752"/>
              <a:ext cx="1285916" cy="900500"/>
            </a:xfrm>
            <a:prstGeom prst="rect">
              <a:avLst/>
            </a:prstGeom>
            <a:noFill/>
            <a:ln w="9525">
              <a:noFill/>
            </a:ln>
          </p:spPr>
        </p:pic>
        <p:pic>
          <p:nvPicPr>
            <p:cNvPr id="44079" name="Picture 11" descr="E:\市场部工作\最新业绩表\logo\生物医药食品企业\宿州皖神面制品.jpg"/>
            <p:cNvPicPr>
              <a:picLocks noChangeAspect="1"/>
            </p:cNvPicPr>
            <p:nvPr/>
          </p:nvPicPr>
          <p:blipFill>
            <a:blip r:embed="rId40"/>
            <a:stretch>
              <a:fillRect/>
            </a:stretch>
          </p:blipFill>
          <p:spPr>
            <a:xfrm>
              <a:off x="5214942" y="3714753"/>
              <a:ext cx="1326143" cy="928670"/>
            </a:xfrm>
            <a:prstGeom prst="rect">
              <a:avLst/>
            </a:prstGeom>
            <a:noFill/>
            <a:ln w="9525">
              <a:noFill/>
            </a:ln>
          </p:spPr>
        </p:pic>
        <p:pic>
          <p:nvPicPr>
            <p:cNvPr id="44080" name="Picture 12" descr="E:\市场部工作\最新业绩表\logo\生物医药食品企业\烟台双塔食品股票代码：002481.jpg"/>
            <p:cNvPicPr>
              <a:picLocks noChangeAspect="1"/>
            </p:cNvPicPr>
            <p:nvPr/>
          </p:nvPicPr>
          <p:blipFill>
            <a:blip r:embed="rId41"/>
            <a:stretch>
              <a:fillRect/>
            </a:stretch>
          </p:blipFill>
          <p:spPr>
            <a:xfrm>
              <a:off x="4286248" y="3786191"/>
              <a:ext cx="1224127" cy="857231"/>
            </a:xfrm>
            <a:prstGeom prst="rect">
              <a:avLst/>
            </a:prstGeom>
            <a:noFill/>
            <a:ln w="9525">
              <a:noFill/>
            </a:ln>
          </p:spPr>
        </p:pic>
        <p:pic>
          <p:nvPicPr>
            <p:cNvPr id="44081" name="Picture 19" descr="E:\市场部工作\最新业绩表\logo\生物医药食品企业\国维淀粉.jpg"/>
            <p:cNvPicPr>
              <a:picLocks noChangeAspect="1"/>
            </p:cNvPicPr>
            <p:nvPr/>
          </p:nvPicPr>
          <p:blipFill>
            <a:blip r:embed="rId42"/>
            <a:stretch>
              <a:fillRect/>
            </a:stretch>
          </p:blipFill>
          <p:spPr>
            <a:xfrm>
              <a:off x="8001024" y="3857604"/>
              <a:ext cx="1000100" cy="700349"/>
            </a:xfrm>
            <a:prstGeom prst="rect">
              <a:avLst/>
            </a:prstGeom>
            <a:noFill/>
            <a:ln w="9525">
              <a:noFill/>
            </a:ln>
          </p:spPr>
        </p:pic>
        <p:pic>
          <p:nvPicPr>
            <p:cNvPr id="44082" name="Picture 21" descr="E:\市场部工作\最新业绩表\logo\生物医药食品企业\恒顺醋液.jpg"/>
            <p:cNvPicPr>
              <a:picLocks noChangeAspect="1"/>
            </p:cNvPicPr>
            <p:nvPr/>
          </p:nvPicPr>
          <p:blipFill>
            <a:blip r:embed="rId43"/>
            <a:stretch>
              <a:fillRect/>
            </a:stretch>
          </p:blipFill>
          <p:spPr>
            <a:xfrm>
              <a:off x="1" y="3714753"/>
              <a:ext cx="1142976" cy="800402"/>
            </a:xfrm>
            <a:prstGeom prst="rect">
              <a:avLst/>
            </a:prstGeom>
            <a:noFill/>
            <a:ln w="9525">
              <a:noFill/>
            </a:ln>
          </p:spPr>
        </p:pic>
        <p:pic>
          <p:nvPicPr>
            <p:cNvPr id="44083" name="Picture 23" descr="E:\市场部工作\最新业绩表\logo\生物医药食品企业\吉香居.jpg"/>
            <p:cNvPicPr>
              <a:picLocks noChangeAspect="1"/>
            </p:cNvPicPr>
            <p:nvPr/>
          </p:nvPicPr>
          <p:blipFill>
            <a:blip r:embed="rId44"/>
            <a:stretch>
              <a:fillRect/>
            </a:stretch>
          </p:blipFill>
          <p:spPr>
            <a:xfrm>
              <a:off x="1000100" y="3714752"/>
              <a:ext cx="1143008" cy="800425"/>
            </a:xfrm>
            <a:prstGeom prst="rect">
              <a:avLst/>
            </a:prstGeom>
            <a:noFill/>
            <a:ln w="9525">
              <a:noFill/>
            </a:ln>
          </p:spPr>
        </p:pic>
        <p:pic>
          <p:nvPicPr>
            <p:cNvPr id="44084" name="Picture 24" descr="E:\市场部工作\最新业绩表\logo\生物医药食品企业\今日食品.jpg"/>
            <p:cNvPicPr>
              <a:picLocks noChangeAspect="1"/>
            </p:cNvPicPr>
            <p:nvPr/>
          </p:nvPicPr>
          <p:blipFill>
            <a:blip r:embed="rId45"/>
            <a:stretch>
              <a:fillRect/>
            </a:stretch>
          </p:blipFill>
          <p:spPr>
            <a:xfrm>
              <a:off x="3428993" y="3786190"/>
              <a:ext cx="1020102" cy="714356"/>
            </a:xfrm>
            <a:prstGeom prst="rect">
              <a:avLst/>
            </a:prstGeom>
            <a:noFill/>
            <a:ln w="9525">
              <a:noFill/>
            </a:ln>
          </p:spPr>
        </p:pic>
        <p:pic>
          <p:nvPicPr>
            <p:cNvPr id="44085" name="Picture 25" descr="E:\市场部工作\最新业绩表\logo\生物医药食品企业\京日集团.png"/>
            <p:cNvPicPr>
              <a:picLocks noChangeAspect="1"/>
            </p:cNvPicPr>
            <p:nvPr/>
          </p:nvPicPr>
          <p:blipFill>
            <a:blip r:embed="rId46"/>
            <a:stretch>
              <a:fillRect/>
            </a:stretch>
          </p:blipFill>
          <p:spPr>
            <a:xfrm>
              <a:off x="2143109" y="3764779"/>
              <a:ext cx="1071569" cy="750397"/>
            </a:xfrm>
            <a:prstGeom prst="rect">
              <a:avLst/>
            </a:prstGeom>
            <a:noFill/>
            <a:ln w="9525">
              <a:noFill/>
            </a:ln>
          </p:spPr>
        </p:pic>
        <p:pic>
          <p:nvPicPr>
            <p:cNvPr id="44086" name="Picture 30" descr="E:\市场部工作\最新业绩表\logo\生物医药食品企业\宁夏伊品.jpg"/>
            <p:cNvPicPr>
              <a:picLocks noChangeAspect="1"/>
            </p:cNvPicPr>
            <p:nvPr/>
          </p:nvPicPr>
          <p:blipFill>
            <a:blip r:embed="rId47"/>
            <a:stretch>
              <a:fillRect/>
            </a:stretch>
          </p:blipFill>
          <p:spPr>
            <a:xfrm>
              <a:off x="3714744" y="4714860"/>
              <a:ext cx="1071570" cy="750398"/>
            </a:xfrm>
            <a:prstGeom prst="rect">
              <a:avLst/>
            </a:prstGeom>
            <a:noFill/>
            <a:ln w="9525">
              <a:noFill/>
            </a:ln>
          </p:spPr>
        </p:pic>
        <p:pic>
          <p:nvPicPr>
            <p:cNvPr id="44087" name="Picture 31" descr="E:\市场部工作\最新业绩表\logo\皮革企业\凌爵皮革.jpg"/>
            <p:cNvPicPr>
              <a:picLocks noChangeAspect="1"/>
            </p:cNvPicPr>
            <p:nvPr/>
          </p:nvPicPr>
          <p:blipFill>
            <a:blip r:embed="rId48"/>
            <a:stretch>
              <a:fillRect/>
            </a:stretch>
          </p:blipFill>
          <p:spPr>
            <a:xfrm>
              <a:off x="4572000" y="5429264"/>
              <a:ext cx="1143008" cy="800425"/>
            </a:xfrm>
            <a:prstGeom prst="rect">
              <a:avLst/>
            </a:prstGeom>
            <a:noFill/>
            <a:ln w="9525">
              <a:noFill/>
            </a:ln>
          </p:spPr>
        </p:pic>
        <p:pic>
          <p:nvPicPr>
            <p:cNvPr id="44088" name="Picture 32" descr="E:\市场部工作\最新业绩表\logo\皮革企业\杜鹏皮革.jpg"/>
            <p:cNvPicPr>
              <a:picLocks noChangeAspect="1"/>
            </p:cNvPicPr>
            <p:nvPr/>
          </p:nvPicPr>
          <p:blipFill>
            <a:blip r:embed="rId49"/>
            <a:stretch>
              <a:fillRect/>
            </a:stretch>
          </p:blipFill>
          <p:spPr>
            <a:xfrm>
              <a:off x="3500430" y="5464684"/>
              <a:ext cx="1071570" cy="750398"/>
            </a:xfrm>
            <a:prstGeom prst="rect">
              <a:avLst/>
            </a:prstGeom>
            <a:noFill/>
            <a:ln w="9525">
              <a:noFill/>
            </a:ln>
          </p:spPr>
        </p:pic>
        <p:pic>
          <p:nvPicPr>
            <p:cNvPr id="44089" name="Picture 33" descr="E:\市场部工作\最新业绩表\logo\皮革企业\宏四海.jpg"/>
            <p:cNvPicPr>
              <a:picLocks noChangeAspect="1"/>
            </p:cNvPicPr>
            <p:nvPr/>
          </p:nvPicPr>
          <p:blipFill>
            <a:blip r:embed="rId50"/>
            <a:stretch>
              <a:fillRect/>
            </a:stretch>
          </p:blipFill>
          <p:spPr>
            <a:xfrm>
              <a:off x="2357422" y="5407853"/>
              <a:ext cx="1143007" cy="800424"/>
            </a:xfrm>
            <a:prstGeom prst="rect">
              <a:avLst/>
            </a:prstGeom>
            <a:noFill/>
            <a:ln w="9525">
              <a:noFill/>
            </a:ln>
          </p:spPr>
        </p:pic>
        <p:pic>
          <p:nvPicPr>
            <p:cNvPr id="44090" name="Picture 34" descr="E:\市场部工作\最新业绩表\logo\皮革企业\军城皮革.jpg"/>
            <p:cNvPicPr>
              <a:picLocks noChangeAspect="1"/>
            </p:cNvPicPr>
            <p:nvPr/>
          </p:nvPicPr>
          <p:blipFill>
            <a:blip r:embed="rId51"/>
            <a:stretch>
              <a:fillRect/>
            </a:stretch>
          </p:blipFill>
          <p:spPr>
            <a:xfrm>
              <a:off x="1204731" y="5429288"/>
              <a:ext cx="1224129" cy="857232"/>
            </a:xfrm>
            <a:prstGeom prst="rect">
              <a:avLst/>
            </a:prstGeom>
            <a:noFill/>
            <a:ln w="9525">
              <a:noFill/>
            </a:ln>
          </p:spPr>
        </p:pic>
        <p:pic>
          <p:nvPicPr>
            <p:cNvPr id="44091" name="Picture 35" descr="E:\市场部工作\最新业绩表\logo\皮革企业\开阳皮革.jpg"/>
            <p:cNvPicPr>
              <a:picLocks noChangeAspect="1"/>
            </p:cNvPicPr>
            <p:nvPr/>
          </p:nvPicPr>
          <p:blipFill>
            <a:blip r:embed="rId52"/>
            <a:stretch>
              <a:fillRect/>
            </a:stretch>
          </p:blipFill>
          <p:spPr>
            <a:xfrm>
              <a:off x="0" y="5429288"/>
              <a:ext cx="1224129" cy="857232"/>
            </a:xfrm>
            <a:prstGeom prst="rect">
              <a:avLst/>
            </a:prstGeom>
            <a:noFill/>
            <a:ln w="9525">
              <a:noFill/>
            </a:ln>
          </p:spPr>
        </p:pic>
        <p:pic>
          <p:nvPicPr>
            <p:cNvPr id="44092" name="Picture 38" descr="E:\市场部工作\最新业绩表\logo\造纸企业\龙海市三星造纸厂.jpg"/>
            <p:cNvPicPr>
              <a:picLocks noChangeAspect="1"/>
            </p:cNvPicPr>
            <p:nvPr/>
          </p:nvPicPr>
          <p:blipFill>
            <a:blip r:embed="rId53"/>
            <a:stretch>
              <a:fillRect/>
            </a:stretch>
          </p:blipFill>
          <p:spPr>
            <a:xfrm>
              <a:off x="7745882" y="5357826"/>
              <a:ext cx="1224129" cy="857232"/>
            </a:xfrm>
            <a:prstGeom prst="rect">
              <a:avLst/>
            </a:prstGeom>
            <a:noFill/>
            <a:ln w="9525">
              <a:noFill/>
            </a:ln>
          </p:spPr>
        </p:pic>
        <p:pic>
          <p:nvPicPr>
            <p:cNvPr id="44093" name="Picture 40" descr="E:\市场部工作\最新业绩表\logo\造纸企业\韶春纸业.jpg"/>
            <p:cNvPicPr>
              <a:picLocks noChangeAspect="1"/>
            </p:cNvPicPr>
            <p:nvPr/>
          </p:nvPicPr>
          <p:blipFill>
            <a:blip r:embed="rId54"/>
            <a:stretch>
              <a:fillRect/>
            </a:stretch>
          </p:blipFill>
          <p:spPr>
            <a:xfrm>
              <a:off x="6603409" y="5357826"/>
              <a:ext cx="1254739" cy="878667"/>
            </a:xfrm>
            <a:prstGeom prst="rect">
              <a:avLst/>
            </a:prstGeom>
            <a:noFill/>
            <a:ln w="9525">
              <a:noFill/>
            </a:ln>
          </p:spPr>
        </p:pic>
        <p:pic>
          <p:nvPicPr>
            <p:cNvPr id="44094" name="Picture 41" descr="E:\市场部工作\最新业绩表\logo\造纸企业\仙鹤纸业.jpg"/>
            <p:cNvPicPr>
              <a:picLocks noChangeAspect="1"/>
            </p:cNvPicPr>
            <p:nvPr/>
          </p:nvPicPr>
          <p:blipFill>
            <a:blip r:embed="rId55"/>
            <a:stretch>
              <a:fillRect/>
            </a:stretch>
          </p:blipFill>
          <p:spPr>
            <a:xfrm>
              <a:off x="5643570" y="5407853"/>
              <a:ext cx="1224129" cy="857232"/>
            </a:xfrm>
            <a:prstGeom prst="rect">
              <a:avLst/>
            </a:prstGeom>
            <a:noFill/>
            <a:ln w="9525">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0" y="328157"/>
            <a:ext cx="5759999"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dirty="0">
                <a:ln>
                  <a:noFill/>
                </a:ln>
                <a:solidFill>
                  <a:srgbClr val="FFFFFF"/>
                </a:solidFill>
                <a:effectLst/>
                <a:uLnTx/>
                <a:uFillTx/>
                <a:latin typeface="Gulim" pitchFamily="34" charset="-127"/>
                <a:ea typeface="宋体" panose="02010600030101010101" pitchFamily="2" charset="-122"/>
                <a:cs typeface="+mn-cs"/>
              </a:endParaRPr>
            </a:p>
          </p:txBody>
        </p:sp>
      </p:grpSp>
      <p:sp>
        <p:nvSpPr>
          <p:cNvPr id="45059"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5060"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59964" tIns="45716" rIns="35997" bIns="45716"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3.4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合作客户</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7112126" y="242865"/>
            <a:ext cx="3257604" cy="733526"/>
          </a:xfrm>
          <a:prstGeom prst="rect">
            <a:avLst/>
          </a:prstGeom>
        </p:spPr>
        <p:style>
          <a:lnRef idx="0">
            <a:schemeClr val="accent3"/>
          </a:lnRef>
          <a:fillRef idx="3">
            <a:schemeClr val="accent3"/>
          </a:fillRef>
          <a:effectRef idx="3">
            <a:schemeClr val="accent3"/>
          </a:effectRef>
          <a:fontRef idx="minor">
            <a:schemeClr val="lt1"/>
          </a:fontRef>
        </p:style>
        <p:txBody>
          <a:bodyPr wrap="none" lIns="91431" tIns="45716" rIns="91431" bIns="45716">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45063" name="灯片编号占位符 36"/>
          <p:cNvSpPr txBox="1">
            <a:spLocks noGrp="1"/>
          </p:cNvSpPr>
          <p:nvPr>
            <p:ph type="sldNum" sz="quarter" idx="4"/>
          </p:nvPr>
        </p:nvSpPr>
        <p:spPr>
          <a:xfrm>
            <a:off x="4186238" y="6815138"/>
            <a:ext cx="2520950" cy="287337"/>
          </a:xfrm>
          <a:noFill/>
          <a:ln>
            <a:noFill/>
          </a:ln>
        </p:spPr>
        <p:txBody>
          <a:bodyPr lIns="102870" tIns="51435" rIns="102870" bIns="51435"/>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53</a:t>
            </a:fld>
            <a:endParaRPr lang="en-US" altLang="en-US" sz="1600" dirty="0">
              <a:solidFill>
                <a:schemeClr val="bg1"/>
              </a:solidFill>
            </a:endParaRPr>
          </a:p>
        </p:txBody>
      </p:sp>
      <p:grpSp>
        <p:nvGrpSpPr>
          <p:cNvPr id="45064" name="组合 9"/>
          <p:cNvGrpSpPr/>
          <p:nvPr/>
        </p:nvGrpSpPr>
        <p:grpSpPr>
          <a:xfrm>
            <a:off x="900113" y="950913"/>
            <a:ext cx="8858250" cy="5649912"/>
            <a:chOff x="-32" y="214290"/>
            <a:chExt cx="9123170" cy="6236916"/>
          </a:xfrm>
        </p:grpSpPr>
        <p:pic>
          <p:nvPicPr>
            <p:cNvPr id="45065" name="Picture 10" descr="E:\市场部工作\最新业绩表\logo\浙江兴舟纸业.png"/>
            <p:cNvPicPr>
              <a:picLocks noChangeAspect="1"/>
            </p:cNvPicPr>
            <p:nvPr/>
          </p:nvPicPr>
          <p:blipFill>
            <a:blip r:embed="rId2"/>
            <a:stretch>
              <a:fillRect/>
            </a:stretch>
          </p:blipFill>
          <p:spPr>
            <a:xfrm>
              <a:off x="3428992" y="221706"/>
              <a:ext cx="1663327" cy="1103962"/>
            </a:xfrm>
            <a:prstGeom prst="rect">
              <a:avLst/>
            </a:prstGeom>
            <a:noFill/>
            <a:ln w="9525">
              <a:noFill/>
            </a:ln>
          </p:spPr>
        </p:pic>
        <p:pic>
          <p:nvPicPr>
            <p:cNvPr id="45066" name="Picture 36" descr="C:\Users\xingguolin.CIGU\Desktop\半年度会议资料准备\最新业绩表行业分类\logo\济宁金水科技.jpg"/>
            <p:cNvPicPr>
              <a:picLocks noChangeAspect="1"/>
            </p:cNvPicPr>
            <p:nvPr/>
          </p:nvPicPr>
          <p:blipFill>
            <a:blip r:embed="rId3"/>
            <a:stretch>
              <a:fillRect/>
            </a:stretch>
          </p:blipFill>
          <p:spPr>
            <a:xfrm>
              <a:off x="3643306" y="1142984"/>
              <a:ext cx="1071570" cy="750398"/>
            </a:xfrm>
            <a:prstGeom prst="rect">
              <a:avLst/>
            </a:prstGeom>
            <a:noFill/>
            <a:ln w="9525">
              <a:noFill/>
            </a:ln>
          </p:spPr>
        </p:pic>
        <p:pic>
          <p:nvPicPr>
            <p:cNvPr id="45067" name="Picture 51" descr="E:\市场部工作\最新业绩表\logo\大客户大集团公司\山东公用集团.jpg"/>
            <p:cNvPicPr>
              <a:picLocks noChangeAspect="1"/>
            </p:cNvPicPr>
            <p:nvPr/>
          </p:nvPicPr>
          <p:blipFill>
            <a:blip r:embed="rId4"/>
            <a:stretch>
              <a:fillRect/>
            </a:stretch>
          </p:blipFill>
          <p:spPr>
            <a:xfrm>
              <a:off x="2500298" y="1142984"/>
              <a:ext cx="1020136" cy="714380"/>
            </a:xfrm>
            <a:prstGeom prst="rect">
              <a:avLst/>
            </a:prstGeom>
            <a:noFill/>
            <a:ln w="9525">
              <a:noFill/>
            </a:ln>
          </p:spPr>
        </p:pic>
        <p:pic>
          <p:nvPicPr>
            <p:cNvPr id="45068" name="Picture 10" descr="E:\市场部工作\最新业绩表\logo\中字头企业\中国中铁.jpg"/>
            <p:cNvPicPr>
              <a:picLocks noChangeAspect="1"/>
            </p:cNvPicPr>
            <p:nvPr/>
          </p:nvPicPr>
          <p:blipFill>
            <a:blip r:embed="rId5"/>
            <a:stretch>
              <a:fillRect/>
            </a:stretch>
          </p:blipFill>
          <p:spPr>
            <a:xfrm>
              <a:off x="5929322" y="1214422"/>
              <a:ext cx="893145" cy="625451"/>
            </a:xfrm>
            <a:prstGeom prst="rect">
              <a:avLst/>
            </a:prstGeom>
            <a:noFill/>
            <a:ln w="9525">
              <a:noFill/>
            </a:ln>
          </p:spPr>
        </p:pic>
        <p:pic>
          <p:nvPicPr>
            <p:cNvPr id="45069" name="Picture 19" descr="E:\市场部工作\最新业绩表\logo\水务及环保公司公司\南京赛佳环保.jpg"/>
            <p:cNvPicPr>
              <a:picLocks noChangeAspect="1"/>
            </p:cNvPicPr>
            <p:nvPr/>
          </p:nvPicPr>
          <p:blipFill>
            <a:blip r:embed="rId6"/>
            <a:stretch>
              <a:fillRect/>
            </a:stretch>
          </p:blipFill>
          <p:spPr>
            <a:xfrm>
              <a:off x="7858148" y="1142984"/>
              <a:ext cx="1020136" cy="714380"/>
            </a:xfrm>
            <a:prstGeom prst="rect">
              <a:avLst/>
            </a:prstGeom>
            <a:noFill/>
            <a:ln w="9525">
              <a:noFill/>
            </a:ln>
          </p:spPr>
        </p:pic>
        <p:pic>
          <p:nvPicPr>
            <p:cNvPr id="45070" name="Picture 20" descr="E:\市场部工作\最新业绩表\logo\水务及环保公司公司\鹏鹞环保.jpg"/>
            <p:cNvPicPr>
              <a:picLocks noChangeAspect="1"/>
            </p:cNvPicPr>
            <p:nvPr/>
          </p:nvPicPr>
          <p:blipFill>
            <a:blip r:embed="rId7"/>
            <a:stretch>
              <a:fillRect/>
            </a:stretch>
          </p:blipFill>
          <p:spPr>
            <a:xfrm>
              <a:off x="6858016" y="1142984"/>
              <a:ext cx="1040994" cy="728987"/>
            </a:xfrm>
            <a:prstGeom prst="rect">
              <a:avLst/>
            </a:prstGeom>
            <a:noFill/>
            <a:ln w="9525">
              <a:noFill/>
            </a:ln>
          </p:spPr>
        </p:pic>
        <p:pic>
          <p:nvPicPr>
            <p:cNvPr id="45071" name="Picture 10" descr="E:\市场部工作\最新业绩表\logo\大客户大集团公司\百川化工.jpg"/>
            <p:cNvPicPr>
              <a:picLocks noChangeAspect="1"/>
            </p:cNvPicPr>
            <p:nvPr/>
          </p:nvPicPr>
          <p:blipFill>
            <a:blip r:embed="rId8"/>
            <a:stretch>
              <a:fillRect/>
            </a:stretch>
          </p:blipFill>
          <p:spPr>
            <a:xfrm>
              <a:off x="1500166" y="1214422"/>
              <a:ext cx="933951" cy="654027"/>
            </a:xfrm>
            <a:prstGeom prst="rect">
              <a:avLst/>
            </a:prstGeom>
            <a:noFill/>
            <a:ln w="9525">
              <a:noFill/>
            </a:ln>
          </p:spPr>
        </p:pic>
        <p:pic>
          <p:nvPicPr>
            <p:cNvPr id="45072" name="Picture 52" descr="E:\市场部工作\最新业绩表\logo\大客户大集团公司\山东国辰集团.jpg"/>
            <p:cNvPicPr>
              <a:picLocks noChangeAspect="1"/>
            </p:cNvPicPr>
            <p:nvPr/>
          </p:nvPicPr>
          <p:blipFill>
            <a:blip r:embed="rId9"/>
            <a:stretch>
              <a:fillRect/>
            </a:stretch>
          </p:blipFill>
          <p:spPr>
            <a:xfrm>
              <a:off x="6572264" y="363971"/>
              <a:ext cx="1214446" cy="850451"/>
            </a:xfrm>
            <a:prstGeom prst="rect">
              <a:avLst/>
            </a:prstGeom>
            <a:noFill/>
            <a:ln w="9525">
              <a:noFill/>
            </a:ln>
          </p:spPr>
        </p:pic>
        <p:pic>
          <p:nvPicPr>
            <p:cNvPr id="45073" name="Picture 17" descr="E:\市场部工作\最新业绩表\logo\水务及环保公司公司\栗田工业.jpg"/>
            <p:cNvPicPr>
              <a:picLocks noChangeAspect="1"/>
            </p:cNvPicPr>
            <p:nvPr/>
          </p:nvPicPr>
          <p:blipFill>
            <a:blip r:embed="rId10"/>
            <a:stretch>
              <a:fillRect/>
            </a:stretch>
          </p:blipFill>
          <p:spPr>
            <a:xfrm>
              <a:off x="7786710" y="357166"/>
              <a:ext cx="1122150" cy="785818"/>
            </a:xfrm>
            <a:prstGeom prst="rect">
              <a:avLst/>
            </a:prstGeom>
            <a:noFill/>
            <a:ln w="9525">
              <a:noFill/>
            </a:ln>
          </p:spPr>
        </p:pic>
        <p:pic>
          <p:nvPicPr>
            <p:cNvPr id="45074" name="Picture 18" descr="E:\市场部工作\最新业绩表\logo\水务及环保公司公司\南京高科.jpg"/>
            <p:cNvPicPr>
              <a:picLocks noChangeAspect="1"/>
            </p:cNvPicPr>
            <p:nvPr/>
          </p:nvPicPr>
          <p:blipFill>
            <a:blip r:embed="rId11"/>
            <a:stretch>
              <a:fillRect/>
            </a:stretch>
          </p:blipFill>
          <p:spPr>
            <a:xfrm>
              <a:off x="5214942" y="357166"/>
              <a:ext cx="1285884" cy="900477"/>
            </a:xfrm>
            <a:prstGeom prst="rect">
              <a:avLst/>
            </a:prstGeom>
            <a:noFill/>
            <a:ln w="9525">
              <a:noFill/>
            </a:ln>
          </p:spPr>
        </p:pic>
        <p:pic>
          <p:nvPicPr>
            <p:cNvPr id="45075" name="Picture 36" descr="E:\市场部工作\最新业绩表\logo\造纸企业\河南龙源纸业.jpg"/>
            <p:cNvPicPr>
              <a:picLocks noChangeAspect="1"/>
            </p:cNvPicPr>
            <p:nvPr/>
          </p:nvPicPr>
          <p:blipFill>
            <a:blip r:embed="rId12"/>
            <a:stretch>
              <a:fillRect/>
            </a:stretch>
          </p:blipFill>
          <p:spPr>
            <a:xfrm>
              <a:off x="928662" y="214290"/>
              <a:ext cx="1326177" cy="928694"/>
            </a:xfrm>
            <a:prstGeom prst="rect">
              <a:avLst/>
            </a:prstGeom>
            <a:noFill/>
            <a:ln w="9525">
              <a:noFill/>
            </a:ln>
          </p:spPr>
        </p:pic>
        <p:pic>
          <p:nvPicPr>
            <p:cNvPr id="45076" name="Picture 37" descr="E:\市场部工作\最新业绩表\logo\造纸企业\华联纸业.jpg"/>
            <p:cNvPicPr>
              <a:picLocks noChangeAspect="1"/>
            </p:cNvPicPr>
            <p:nvPr/>
          </p:nvPicPr>
          <p:blipFill>
            <a:blip r:embed="rId13"/>
            <a:stretch>
              <a:fillRect/>
            </a:stretch>
          </p:blipFill>
          <p:spPr>
            <a:xfrm>
              <a:off x="2071670" y="214290"/>
              <a:ext cx="1326177" cy="928694"/>
            </a:xfrm>
            <a:prstGeom prst="rect">
              <a:avLst/>
            </a:prstGeom>
            <a:noFill/>
            <a:ln w="9525">
              <a:noFill/>
            </a:ln>
          </p:spPr>
        </p:pic>
        <p:pic>
          <p:nvPicPr>
            <p:cNvPr id="45077" name="Picture 39" descr="E:\市场部工作\最新业绩表\logo\造纸企业\山鹰纸业600567.jpg"/>
            <p:cNvPicPr>
              <a:picLocks noChangeAspect="1"/>
            </p:cNvPicPr>
            <p:nvPr/>
          </p:nvPicPr>
          <p:blipFill>
            <a:blip r:embed="rId14"/>
            <a:stretch>
              <a:fillRect/>
            </a:stretch>
          </p:blipFill>
          <p:spPr>
            <a:xfrm>
              <a:off x="1" y="285728"/>
              <a:ext cx="1142976" cy="800402"/>
            </a:xfrm>
            <a:prstGeom prst="rect">
              <a:avLst/>
            </a:prstGeom>
            <a:noFill/>
            <a:ln w="9525">
              <a:noFill/>
            </a:ln>
          </p:spPr>
        </p:pic>
        <p:pic>
          <p:nvPicPr>
            <p:cNvPr id="45078" name="Picture 20" descr="E:\市场部工作\最新业绩表\logo\安徽恒远集团（安徽新远科技）.jpg"/>
            <p:cNvPicPr>
              <a:picLocks noChangeAspect="1"/>
            </p:cNvPicPr>
            <p:nvPr/>
          </p:nvPicPr>
          <p:blipFill>
            <a:blip r:embed="rId15"/>
            <a:stretch>
              <a:fillRect/>
            </a:stretch>
          </p:blipFill>
          <p:spPr>
            <a:xfrm>
              <a:off x="1" y="1071546"/>
              <a:ext cx="1326176" cy="928694"/>
            </a:xfrm>
            <a:prstGeom prst="rect">
              <a:avLst/>
            </a:prstGeom>
            <a:noFill/>
            <a:ln w="9525">
              <a:noFill/>
            </a:ln>
          </p:spPr>
        </p:pic>
        <p:pic>
          <p:nvPicPr>
            <p:cNvPr id="45079" name="Picture 3" descr="E:\市场部工作\最新业绩表\logo\亚讯科技.jpg"/>
            <p:cNvPicPr>
              <a:picLocks noChangeAspect="1"/>
            </p:cNvPicPr>
            <p:nvPr/>
          </p:nvPicPr>
          <p:blipFill>
            <a:blip r:embed="rId16"/>
            <a:stretch>
              <a:fillRect/>
            </a:stretch>
          </p:blipFill>
          <p:spPr>
            <a:xfrm>
              <a:off x="4643438" y="1071546"/>
              <a:ext cx="1285916" cy="900500"/>
            </a:xfrm>
            <a:prstGeom prst="rect">
              <a:avLst/>
            </a:prstGeom>
            <a:noFill/>
            <a:ln w="9525">
              <a:noFill/>
            </a:ln>
          </p:spPr>
        </p:pic>
        <p:pic>
          <p:nvPicPr>
            <p:cNvPr id="45080" name="Picture 19" descr="E:\市场部工作\最新业绩表\logo\安徽昊源.jpg"/>
            <p:cNvPicPr>
              <a:picLocks noChangeAspect="1"/>
            </p:cNvPicPr>
            <p:nvPr/>
          </p:nvPicPr>
          <p:blipFill>
            <a:blip r:embed="rId17"/>
            <a:stretch>
              <a:fillRect/>
            </a:stretch>
          </p:blipFill>
          <p:spPr>
            <a:xfrm>
              <a:off x="-32" y="1928802"/>
              <a:ext cx="1142976" cy="800403"/>
            </a:xfrm>
            <a:prstGeom prst="rect">
              <a:avLst/>
            </a:prstGeom>
            <a:noFill/>
            <a:ln w="9525">
              <a:noFill/>
            </a:ln>
          </p:spPr>
        </p:pic>
        <p:pic>
          <p:nvPicPr>
            <p:cNvPr id="45081" name="Picture 18" descr="E:\市场部工作\最新业绩表\logo\安徽国星.jpg"/>
            <p:cNvPicPr>
              <a:picLocks noChangeAspect="1"/>
            </p:cNvPicPr>
            <p:nvPr/>
          </p:nvPicPr>
          <p:blipFill>
            <a:blip r:embed="rId18"/>
            <a:stretch>
              <a:fillRect/>
            </a:stretch>
          </p:blipFill>
          <p:spPr>
            <a:xfrm>
              <a:off x="3357554" y="1978430"/>
              <a:ext cx="1143008" cy="800425"/>
            </a:xfrm>
            <a:prstGeom prst="rect">
              <a:avLst/>
            </a:prstGeom>
            <a:noFill/>
            <a:ln w="9525">
              <a:noFill/>
            </a:ln>
          </p:spPr>
        </p:pic>
        <p:pic>
          <p:nvPicPr>
            <p:cNvPr id="45082" name="Picture 8" descr="E:\市场部工作\最新业绩表\logo\浙江联合颜料.jpg"/>
            <p:cNvPicPr>
              <a:picLocks noChangeAspect="1"/>
            </p:cNvPicPr>
            <p:nvPr/>
          </p:nvPicPr>
          <p:blipFill>
            <a:blip r:embed="rId19"/>
            <a:stretch>
              <a:fillRect/>
            </a:stretch>
          </p:blipFill>
          <p:spPr>
            <a:xfrm>
              <a:off x="3571900" y="2857496"/>
              <a:ext cx="1142976" cy="800402"/>
            </a:xfrm>
            <a:prstGeom prst="rect">
              <a:avLst/>
            </a:prstGeom>
            <a:noFill/>
            <a:ln w="9525">
              <a:noFill/>
            </a:ln>
          </p:spPr>
        </p:pic>
        <p:pic>
          <p:nvPicPr>
            <p:cNvPr id="45083" name="Picture 12" descr="E:\市场部工作\最新业绩表\logo\镇江奇美.jpg"/>
            <p:cNvPicPr>
              <a:picLocks noChangeAspect="1"/>
            </p:cNvPicPr>
            <p:nvPr/>
          </p:nvPicPr>
          <p:blipFill>
            <a:blip r:embed="rId20"/>
            <a:stretch>
              <a:fillRect/>
            </a:stretch>
          </p:blipFill>
          <p:spPr>
            <a:xfrm>
              <a:off x="5643570" y="1928802"/>
              <a:ext cx="1224128" cy="857232"/>
            </a:xfrm>
            <a:prstGeom prst="rect">
              <a:avLst/>
            </a:prstGeom>
            <a:noFill/>
            <a:ln w="9525">
              <a:noFill/>
            </a:ln>
          </p:spPr>
        </p:pic>
        <p:pic>
          <p:nvPicPr>
            <p:cNvPr id="45084" name="Picture 13" descr="E:\市场部工作\最新业绩表\logo\郑氏化工.jpg"/>
            <p:cNvPicPr>
              <a:picLocks noChangeAspect="1"/>
            </p:cNvPicPr>
            <p:nvPr/>
          </p:nvPicPr>
          <p:blipFill>
            <a:blip r:embed="rId21"/>
            <a:stretch>
              <a:fillRect/>
            </a:stretch>
          </p:blipFill>
          <p:spPr>
            <a:xfrm>
              <a:off x="8001024" y="1978430"/>
              <a:ext cx="1122114" cy="785794"/>
            </a:xfrm>
            <a:prstGeom prst="rect">
              <a:avLst/>
            </a:prstGeom>
            <a:noFill/>
            <a:ln w="9525">
              <a:noFill/>
            </a:ln>
          </p:spPr>
        </p:pic>
        <p:pic>
          <p:nvPicPr>
            <p:cNvPr id="45085" name="Picture 14" descr="E:\市场部工作\最新业绩表\logo\之江化工.jpg"/>
            <p:cNvPicPr>
              <a:picLocks noChangeAspect="1"/>
            </p:cNvPicPr>
            <p:nvPr/>
          </p:nvPicPr>
          <p:blipFill>
            <a:blip r:embed="rId22"/>
            <a:stretch>
              <a:fillRect/>
            </a:stretch>
          </p:blipFill>
          <p:spPr>
            <a:xfrm>
              <a:off x="2382269" y="2143115"/>
              <a:ext cx="1118161" cy="571505"/>
            </a:xfrm>
            <a:prstGeom prst="rect">
              <a:avLst/>
            </a:prstGeom>
            <a:noFill/>
            <a:ln w="9525">
              <a:noFill/>
            </a:ln>
          </p:spPr>
        </p:pic>
        <p:pic>
          <p:nvPicPr>
            <p:cNvPr id="45086" name="Picture 15" descr="E:\市场部工作\最新业绩表\logo\中能化工.jpg"/>
            <p:cNvPicPr>
              <a:picLocks noChangeAspect="1"/>
            </p:cNvPicPr>
            <p:nvPr/>
          </p:nvPicPr>
          <p:blipFill>
            <a:blip r:embed="rId23"/>
            <a:stretch>
              <a:fillRect/>
            </a:stretch>
          </p:blipFill>
          <p:spPr>
            <a:xfrm>
              <a:off x="1048225" y="2000264"/>
              <a:ext cx="1237759" cy="857232"/>
            </a:xfrm>
            <a:prstGeom prst="rect">
              <a:avLst/>
            </a:prstGeom>
            <a:noFill/>
            <a:ln w="9525">
              <a:noFill/>
            </a:ln>
          </p:spPr>
        </p:pic>
        <p:pic>
          <p:nvPicPr>
            <p:cNvPr id="45087" name="Picture 17" descr="E:\市场部工作\最新业绩表\logo\埃森化学.png"/>
            <p:cNvPicPr>
              <a:picLocks noChangeAspect="1"/>
            </p:cNvPicPr>
            <p:nvPr/>
          </p:nvPicPr>
          <p:blipFill>
            <a:blip r:embed="rId24"/>
            <a:stretch>
              <a:fillRect/>
            </a:stretch>
          </p:blipFill>
          <p:spPr>
            <a:xfrm>
              <a:off x="4357686" y="1928802"/>
              <a:ext cx="1285884" cy="950505"/>
            </a:xfrm>
            <a:prstGeom prst="rect">
              <a:avLst/>
            </a:prstGeom>
            <a:noFill/>
            <a:ln w="9525">
              <a:noFill/>
            </a:ln>
          </p:spPr>
        </p:pic>
        <p:pic>
          <p:nvPicPr>
            <p:cNvPr id="45088" name="Picture 22" descr="E:\市场部工作\最新业绩表\logo\比德化工.jpg"/>
            <p:cNvPicPr>
              <a:picLocks noChangeAspect="1"/>
            </p:cNvPicPr>
            <p:nvPr/>
          </p:nvPicPr>
          <p:blipFill>
            <a:blip r:embed="rId25"/>
            <a:stretch>
              <a:fillRect/>
            </a:stretch>
          </p:blipFill>
          <p:spPr>
            <a:xfrm>
              <a:off x="6919768" y="1928802"/>
              <a:ext cx="1224163" cy="857256"/>
            </a:xfrm>
            <a:prstGeom prst="rect">
              <a:avLst/>
            </a:prstGeom>
            <a:noFill/>
            <a:ln w="9525">
              <a:noFill/>
            </a:ln>
          </p:spPr>
        </p:pic>
        <p:pic>
          <p:nvPicPr>
            <p:cNvPr id="45089" name="Picture 32" descr="C:\Users\xingguolin.CIGU\Desktop\半年度会议资料准备\最新业绩表行业分类\logo\河北友谊颜料.jpg"/>
            <p:cNvPicPr>
              <a:picLocks noChangeAspect="1"/>
            </p:cNvPicPr>
            <p:nvPr/>
          </p:nvPicPr>
          <p:blipFill>
            <a:blip r:embed="rId26"/>
            <a:stretch>
              <a:fillRect/>
            </a:stretch>
          </p:blipFill>
          <p:spPr>
            <a:xfrm>
              <a:off x="1195481" y="2857496"/>
              <a:ext cx="1019065" cy="667582"/>
            </a:xfrm>
            <a:prstGeom prst="rect">
              <a:avLst/>
            </a:prstGeom>
            <a:noFill/>
            <a:ln w="9525">
              <a:noFill/>
            </a:ln>
          </p:spPr>
        </p:pic>
        <p:pic>
          <p:nvPicPr>
            <p:cNvPr id="45090" name="Picture 34" descr="C:\Users\xingguolin.CIGU\Desktop\半年度会议资料准备\最新业绩表行业分类\logo\华晋纺织.jpg"/>
            <p:cNvPicPr>
              <a:picLocks noChangeAspect="1"/>
            </p:cNvPicPr>
            <p:nvPr/>
          </p:nvPicPr>
          <p:blipFill>
            <a:blip r:embed="rId27"/>
            <a:stretch>
              <a:fillRect/>
            </a:stretch>
          </p:blipFill>
          <p:spPr>
            <a:xfrm>
              <a:off x="6929454" y="2928934"/>
              <a:ext cx="1000132" cy="691983"/>
            </a:xfrm>
            <a:prstGeom prst="rect">
              <a:avLst/>
            </a:prstGeom>
            <a:noFill/>
            <a:ln w="9525">
              <a:noFill/>
            </a:ln>
          </p:spPr>
        </p:pic>
        <p:pic>
          <p:nvPicPr>
            <p:cNvPr id="45091" name="Picture 35" descr="C:\Users\xingguolin.CIGU\Desktop\半年度会议资料准备\最新业绩表行业分类\logo\华源颜料.png"/>
            <p:cNvPicPr>
              <a:picLocks noChangeAspect="1"/>
            </p:cNvPicPr>
            <p:nvPr/>
          </p:nvPicPr>
          <p:blipFill>
            <a:blip r:embed="rId28"/>
            <a:stretch>
              <a:fillRect/>
            </a:stretch>
          </p:blipFill>
          <p:spPr>
            <a:xfrm>
              <a:off x="2357422" y="3071810"/>
              <a:ext cx="1285884" cy="366282"/>
            </a:xfrm>
            <a:prstGeom prst="rect">
              <a:avLst/>
            </a:prstGeom>
            <a:noFill/>
            <a:ln w="9525">
              <a:noFill/>
            </a:ln>
          </p:spPr>
        </p:pic>
        <p:pic>
          <p:nvPicPr>
            <p:cNvPr id="45092" name="Picture 37" descr="C:\Users\xingguolin.CIGU\Desktop\半年度会议资料准备\最新业绩表行业分类\logo\佳联印染.jpg"/>
            <p:cNvPicPr>
              <a:picLocks noChangeAspect="1"/>
            </p:cNvPicPr>
            <p:nvPr/>
          </p:nvPicPr>
          <p:blipFill>
            <a:blip r:embed="rId29"/>
            <a:stretch>
              <a:fillRect/>
            </a:stretch>
          </p:blipFill>
          <p:spPr>
            <a:xfrm>
              <a:off x="71406" y="2857496"/>
              <a:ext cx="1122149" cy="785818"/>
            </a:xfrm>
            <a:prstGeom prst="rect">
              <a:avLst/>
            </a:prstGeom>
            <a:noFill/>
            <a:ln w="9525">
              <a:noFill/>
            </a:ln>
          </p:spPr>
        </p:pic>
        <p:pic>
          <p:nvPicPr>
            <p:cNvPr id="45093" name="Picture 4" descr="C:\Users\xingguolin.CIGU\Desktop\半年度会议资料准备\最新业绩表行业分类\logo\七色彩虹.jpg"/>
            <p:cNvPicPr>
              <a:picLocks noChangeAspect="1"/>
            </p:cNvPicPr>
            <p:nvPr/>
          </p:nvPicPr>
          <p:blipFill>
            <a:blip r:embed="rId30"/>
            <a:stretch>
              <a:fillRect/>
            </a:stretch>
          </p:blipFill>
          <p:spPr>
            <a:xfrm>
              <a:off x="4572000" y="2786058"/>
              <a:ext cx="1143008" cy="800425"/>
            </a:xfrm>
            <a:prstGeom prst="rect">
              <a:avLst/>
            </a:prstGeom>
            <a:noFill/>
            <a:ln w="9525">
              <a:noFill/>
            </a:ln>
          </p:spPr>
        </p:pic>
        <p:pic>
          <p:nvPicPr>
            <p:cNvPr id="45094" name="Picture 14" descr="C:\Users\xingguolin.CIGU\Desktop\半年度会议资料准备\最新业绩表行业分类\logo\吴江加力加.jpg"/>
            <p:cNvPicPr>
              <a:picLocks noChangeAspect="1"/>
            </p:cNvPicPr>
            <p:nvPr/>
          </p:nvPicPr>
          <p:blipFill>
            <a:blip r:embed="rId31"/>
            <a:stretch>
              <a:fillRect/>
            </a:stretch>
          </p:blipFill>
          <p:spPr>
            <a:xfrm>
              <a:off x="5787661" y="2857496"/>
              <a:ext cx="1141793" cy="802341"/>
            </a:xfrm>
            <a:prstGeom prst="rect">
              <a:avLst/>
            </a:prstGeom>
            <a:noFill/>
            <a:ln w="9525">
              <a:noFill/>
            </a:ln>
          </p:spPr>
        </p:pic>
        <p:pic>
          <p:nvPicPr>
            <p:cNvPr id="45095" name="Picture 16" descr="C:\Users\xingguolin.CIGU\Desktop\半年度会议资料准备\最新业绩表行业分类\logo\新大东纺织.jpg"/>
            <p:cNvPicPr>
              <a:picLocks noChangeAspect="1"/>
            </p:cNvPicPr>
            <p:nvPr/>
          </p:nvPicPr>
          <p:blipFill>
            <a:blip r:embed="rId32"/>
            <a:stretch>
              <a:fillRect/>
            </a:stretch>
          </p:blipFill>
          <p:spPr>
            <a:xfrm>
              <a:off x="7827572" y="2786058"/>
              <a:ext cx="1224164" cy="857256"/>
            </a:xfrm>
            <a:prstGeom prst="rect">
              <a:avLst/>
            </a:prstGeom>
            <a:noFill/>
            <a:ln w="9525">
              <a:noFill/>
            </a:ln>
          </p:spPr>
        </p:pic>
        <p:pic>
          <p:nvPicPr>
            <p:cNvPr id="45096" name="Picture 30" descr="E:\市场部工作\最新业绩表\logo\杭州湾腈纶有限公司.jpg"/>
            <p:cNvPicPr>
              <a:picLocks noChangeAspect="1"/>
            </p:cNvPicPr>
            <p:nvPr/>
          </p:nvPicPr>
          <p:blipFill>
            <a:blip r:embed="rId33"/>
            <a:stretch>
              <a:fillRect/>
            </a:stretch>
          </p:blipFill>
          <p:spPr>
            <a:xfrm>
              <a:off x="5102643" y="4429132"/>
              <a:ext cx="1255307" cy="879066"/>
            </a:xfrm>
            <a:prstGeom prst="rect">
              <a:avLst/>
            </a:prstGeom>
            <a:noFill/>
            <a:ln w="9525">
              <a:noFill/>
            </a:ln>
          </p:spPr>
        </p:pic>
        <p:pic>
          <p:nvPicPr>
            <p:cNvPr id="45097" name="Picture 7" descr="E:\市场部工作\最新业绩表\logo\云盛纺织.jpg"/>
            <p:cNvPicPr>
              <a:picLocks noChangeAspect="1"/>
            </p:cNvPicPr>
            <p:nvPr/>
          </p:nvPicPr>
          <p:blipFill>
            <a:blip r:embed="rId34"/>
            <a:stretch>
              <a:fillRect/>
            </a:stretch>
          </p:blipFill>
          <p:spPr>
            <a:xfrm>
              <a:off x="0" y="3643338"/>
              <a:ext cx="1122115" cy="785794"/>
            </a:xfrm>
            <a:prstGeom prst="rect">
              <a:avLst/>
            </a:prstGeom>
            <a:noFill/>
            <a:ln w="9525">
              <a:noFill/>
            </a:ln>
          </p:spPr>
        </p:pic>
        <p:pic>
          <p:nvPicPr>
            <p:cNvPr id="45098" name="Picture 2" descr="E:\市场部工作\最新业绩表\logo\新天地纺织.jpg"/>
            <p:cNvPicPr>
              <a:picLocks noChangeAspect="1"/>
            </p:cNvPicPr>
            <p:nvPr/>
          </p:nvPicPr>
          <p:blipFill>
            <a:blip r:embed="rId35"/>
            <a:stretch>
              <a:fillRect/>
            </a:stretch>
          </p:blipFill>
          <p:spPr>
            <a:xfrm>
              <a:off x="2214546" y="3571900"/>
              <a:ext cx="1143008" cy="800425"/>
            </a:xfrm>
            <a:prstGeom prst="rect">
              <a:avLst/>
            </a:prstGeom>
            <a:noFill/>
            <a:ln w="9525">
              <a:noFill/>
            </a:ln>
          </p:spPr>
        </p:pic>
        <p:pic>
          <p:nvPicPr>
            <p:cNvPr id="45099" name="Picture 6" descr="E:\市场部工作\最新业绩表\logo\愉悦家纺.jpg"/>
            <p:cNvPicPr>
              <a:picLocks noChangeAspect="1"/>
            </p:cNvPicPr>
            <p:nvPr/>
          </p:nvPicPr>
          <p:blipFill>
            <a:blip r:embed="rId36"/>
            <a:stretch>
              <a:fillRect/>
            </a:stretch>
          </p:blipFill>
          <p:spPr>
            <a:xfrm>
              <a:off x="928663" y="3571900"/>
              <a:ext cx="1357321" cy="950504"/>
            </a:xfrm>
            <a:prstGeom prst="rect">
              <a:avLst/>
            </a:prstGeom>
            <a:noFill/>
            <a:ln w="9525">
              <a:noFill/>
            </a:ln>
          </p:spPr>
        </p:pic>
        <p:pic>
          <p:nvPicPr>
            <p:cNvPr id="45100" name="Picture 11" descr="E:\市场部工作\最新业绩表\logo\浙江越新纺织.jpg"/>
            <p:cNvPicPr>
              <a:picLocks noChangeAspect="1"/>
            </p:cNvPicPr>
            <p:nvPr/>
          </p:nvPicPr>
          <p:blipFill>
            <a:blip r:embed="rId37"/>
            <a:stretch>
              <a:fillRect/>
            </a:stretch>
          </p:blipFill>
          <p:spPr>
            <a:xfrm>
              <a:off x="6215074" y="4357694"/>
              <a:ext cx="1428189" cy="1000132"/>
            </a:xfrm>
            <a:prstGeom prst="rect">
              <a:avLst/>
            </a:prstGeom>
            <a:noFill/>
            <a:ln w="9525">
              <a:noFill/>
            </a:ln>
          </p:spPr>
        </p:pic>
        <p:pic>
          <p:nvPicPr>
            <p:cNvPr id="45101" name="Picture 16" descr="E:\市场部工作\最新业绩表\logo\中新毛纺织.jpg"/>
            <p:cNvPicPr>
              <a:picLocks noChangeAspect="1"/>
            </p:cNvPicPr>
            <p:nvPr/>
          </p:nvPicPr>
          <p:blipFill>
            <a:blip r:embed="rId38"/>
            <a:stretch>
              <a:fillRect/>
            </a:stretch>
          </p:blipFill>
          <p:spPr>
            <a:xfrm>
              <a:off x="4286248" y="4533393"/>
              <a:ext cx="1071570" cy="752995"/>
            </a:xfrm>
            <a:prstGeom prst="rect">
              <a:avLst/>
            </a:prstGeom>
            <a:noFill/>
            <a:ln w="9525">
              <a:noFill/>
            </a:ln>
          </p:spPr>
        </p:pic>
        <p:pic>
          <p:nvPicPr>
            <p:cNvPr id="45102" name="Picture 21" descr="E:\市场部工作\最新业绩表\logo\宝纺印染.png"/>
            <p:cNvPicPr>
              <a:picLocks noChangeAspect="1"/>
            </p:cNvPicPr>
            <p:nvPr/>
          </p:nvPicPr>
          <p:blipFill>
            <a:blip r:embed="rId39"/>
            <a:stretch>
              <a:fillRect/>
            </a:stretch>
          </p:blipFill>
          <p:spPr>
            <a:xfrm>
              <a:off x="8072462" y="3714752"/>
              <a:ext cx="887832" cy="621730"/>
            </a:xfrm>
            <a:prstGeom prst="rect">
              <a:avLst/>
            </a:prstGeom>
            <a:noFill/>
            <a:ln w="9525">
              <a:noFill/>
            </a:ln>
          </p:spPr>
        </p:pic>
        <p:pic>
          <p:nvPicPr>
            <p:cNvPr id="45103" name="Picture 26" descr="E:\市场部工作\最新业绩表\logo\东源纺织.jpg"/>
            <p:cNvPicPr>
              <a:picLocks noChangeAspect="1"/>
            </p:cNvPicPr>
            <p:nvPr/>
          </p:nvPicPr>
          <p:blipFill>
            <a:blip r:embed="rId40"/>
            <a:stretch>
              <a:fillRect/>
            </a:stretch>
          </p:blipFill>
          <p:spPr>
            <a:xfrm>
              <a:off x="2143108" y="4550198"/>
              <a:ext cx="1153294" cy="807628"/>
            </a:xfrm>
            <a:prstGeom prst="rect">
              <a:avLst/>
            </a:prstGeom>
            <a:noFill/>
            <a:ln w="9525">
              <a:noFill/>
            </a:ln>
          </p:spPr>
        </p:pic>
        <p:pic>
          <p:nvPicPr>
            <p:cNvPr id="45104" name="Picture 28" descr="E:\市场部工作\最新业绩表\logo\海德纺织.jpg"/>
            <p:cNvPicPr>
              <a:picLocks noChangeAspect="1"/>
            </p:cNvPicPr>
            <p:nvPr/>
          </p:nvPicPr>
          <p:blipFill>
            <a:blip r:embed="rId41"/>
            <a:stretch>
              <a:fillRect/>
            </a:stretch>
          </p:blipFill>
          <p:spPr>
            <a:xfrm>
              <a:off x="1071538" y="4500570"/>
              <a:ext cx="1122149" cy="785818"/>
            </a:xfrm>
            <a:prstGeom prst="rect">
              <a:avLst/>
            </a:prstGeom>
            <a:noFill/>
            <a:ln w="9525">
              <a:noFill/>
            </a:ln>
          </p:spPr>
        </p:pic>
        <p:pic>
          <p:nvPicPr>
            <p:cNvPr id="45105" name="Picture 29" descr="E:\市场部工作\最新业绩表\logo\杭州湾纺织.jpg"/>
            <p:cNvPicPr>
              <a:picLocks noChangeAspect="1"/>
            </p:cNvPicPr>
            <p:nvPr/>
          </p:nvPicPr>
          <p:blipFill>
            <a:blip r:embed="rId42"/>
            <a:stretch>
              <a:fillRect/>
            </a:stretch>
          </p:blipFill>
          <p:spPr>
            <a:xfrm>
              <a:off x="1" y="4500570"/>
              <a:ext cx="1071538" cy="750376"/>
            </a:xfrm>
            <a:prstGeom prst="rect">
              <a:avLst/>
            </a:prstGeom>
            <a:noFill/>
            <a:ln w="9525">
              <a:noFill/>
            </a:ln>
          </p:spPr>
        </p:pic>
        <p:pic>
          <p:nvPicPr>
            <p:cNvPr id="45106" name="Picture 31" descr="C:\Users\xingguolin.CIGU\Desktop\半年度会议资料准备\最新业绩表行业分类\logo\杭州新生印染.jpg"/>
            <p:cNvPicPr>
              <a:picLocks noChangeAspect="1"/>
            </p:cNvPicPr>
            <p:nvPr/>
          </p:nvPicPr>
          <p:blipFill>
            <a:blip r:embed="rId43"/>
            <a:stretch>
              <a:fillRect/>
            </a:stretch>
          </p:blipFill>
          <p:spPr>
            <a:xfrm>
              <a:off x="3286116" y="3578680"/>
              <a:ext cx="1214446" cy="850451"/>
            </a:xfrm>
            <a:prstGeom prst="rect">
              <a:avLst/>
            </a:prstGeom>
            <a:noFill/>
            <a:ln w="9525">
              <a:noFill/>
            </a:ln>
          </p:spPr>
        </p:pic>
        <p:pic>
          <p:nvPicPr>
            <p:cNvPr id="45107" name="Picture 38" descr="C:\Users\xingguolin.CIGU\Desktop\半年度会议资料准备\最新业绩表行业分类\logo\嘉善百事顺.png"/>
            <p:cNvPicPr>
              <a:picLocks noChangeAspect="1"/>
            </p:cNvPicPr>
            <p:nvPr/>
          </p:nvPicPr>
          <p:blipFill>
            <a:blip r:embed="rId44"/>
            <a:stretch>
              <a:fillRect/>
            </a:stretch>
          </p:blipFill>
          <p:spPr>
            <a:xfrm>
              <a:off x="6429388" y="3857628"/>
              <a:ext cx="1643074" cy="353142"/>
            </a:xfrm>
            <a:prstGeom prst="rect">
              <a:avLst/>
            </a:prstGeom>
            <a:noFill/>
            <a:ln w="9525">
              <a:noFill/>
            </a:ln>
          </p:spPr>
        </p:pic>
        <p:pic>
          <p:nvPicPr>
            <p:cNvPr id="45108" name="Picture 39" descr="C:\Users\xingguolin.CIGU\Desktop\半年度会议资料准备\最新业绩表行业分类\logo\嘉兴汇源.jpg"/>
            <p:cNvPicPr>
              <a:picLocks noChangeAspect="1"/>
            </p:cNvPicPr>
            <p:nvPr/>
          </p:nvPicPr>
          <p:blipFill>
            <a:blip r:embed="rId45"/>
            <a:stretch>
              <a:fillRect/>
            </a:stretch>
          </p:blipFill>
          <p:spPr>
            <a:xfrm>
              <a:off x="7858148" y="4500570"/>
              <a:ext cx="1071570" cy="752995"/>
            </a:xfrm>
            <a:prstGeom prst="rect">
              <a:avLst/>
            </a:prstGeom>
            <a:noFill/>
            <a:ln w="9525">
              <a:noFill/>
            </a:ln>
          </p:spPr>
        </p:pic>
        <p:pic>
          <p:nvPicPr>
            <p:cNvPr id="45109" name="Picture 40" descr="C:\Users\xingguolin.CIGU\Desktop\半年度会议资料准备\最新业绩表行业分类\logo\嘉兴市金乐染织.png"/>
            <p:cNvPicPr>
              <a:picLocks noChangeAspect="1"/>
            </p:cNvPicPr>
            <p:nvPr/>
          </p:nvPicPr>
          <p:blipFill>
            <a:blip r:embed="rId46"/>
            <a:stretch>
              <a:fillRect/>
            </a:stretch>
          </p:blipFill>
          <p:spPr>
            <a:xfrm>
              <a:off x="4500562" y="3857628"/>
              <a:ext cx="1857388" cy="357190"/>
            </a:xfrm>
            <a:prstGeom prst="rect">
              <a:avLst/>
            </a:prstGeom>
            <a:noFill/>
            <a:ln w="9525">
              <a:noFill/>
            </a:ln>
          </p:spPr>
        </p:pic>
        <p:pic>
          <p:nvPicPr>
            <p:cNvPr id="45110" name="Picture 11" descr="C:\Users\xingguolin.CIGU\Desktop\半年度会议资料准备\最新业绩表行业分类\logo\盛发纺织.jpg"/>
            <p:cNvPicPr>
              <a:picLocks noChangeAspect="1"/>
            </p:cNvPicPr>
            <p:nvPr/>
          </p:nvPicPr>
          <p:blipFill>
            <a:blip r:embed="rId47"/>
            <a:stretch>
              <a:fillRect/>
            </a:stretch>
          </p:blipFill>
          <p:spPr>
            <a:xfrm>
              <a:off x="3214678" y="4544977"/>
              <a:ext cx="1071570" cy="741411"/>
            </a:xfrm>
            <a:prstGeom prst="rect">
              <a:avLst/>
            </a:prstGeom>
            <a:noFill/>
            <a:ln w="9525">
              <a:noFill/>
            </a:ln>
          </p:spPr>
        </p:pic>
        <p:pic>
          <p:nvPicPr>
            <p:cNvPr id="45111" name="Picture 2" descr="C:\Users\xingguolin.CIGU\Desktop\半年度会议资料准备\最新业绩表行业分类\logo\江苏华昌化工.jpg"/>
            <p:cNvPicPr>
              <a:picLocks noChangeAspect="1"/>
            </p:cNvPicPr>
            <p:nvPr/>
          </p:nvPicPr>
          <p:blipFill>
            <a:blip r:embed="rId48"/>
            <a:stretch>
              <a:fillRect/>
            </a:stretch>
          </p:blipFill>
          <p:spPr>
            <a:xfrm>
              <a:off x="0" y="5500702"/>
              <a:ext cx="1122115" cy="785794"/>
            </a:xfrm>
            <a:prstGeom prst="rect">
              <a:avLst/>
            </a:prstGeom>
            <a:noFill/>
            <a:ln w="9525">
              <a:noFill/>
            </a:ln>
          </p:spPr>
        </p:pic>
        <p:pic>
          <p:nvPicPr>
            <p:cNvPr id="45112" name="Picture 3" descr="C:\Users\xingguolin.CIGU\Desktop\半年度会议资料准备\最新业绩表行业分类\logo\金能科技.jpg"/>
            <p:cNvPicPr>
              <a:picLocks noChangeAspect="1"/>
            </p:cNvPicPr>
            <p:nvPr/>
          </p:nvPicPr>
          <p:blipFill>
            <a:blip r:embed="rId49"/>
            <a:stretch>
              <a:fillRect/>
            </a:stretch>
          </p:blipFill>
          <p:spPr>
            <a:xfrm>
              <a:off x="4572000" y="5500702"/>
              <a:ext cx="1357322" cy="950504"/>
            </a:xfrm>
            <a:prstGeom prst="rect">
              <a:avLst/>
            </a:prstGeom>
            <a:noFill/>
            <a:ln w="9525">
              <a:noFill/>
            </a:ln>
          </p:spPr>
        </p:pic>
        <p:pic>
          <p:nvPicPr>
            <p:cNvPr id="45113" name="Picture 5" descr="C:\Users\xingguolin.CIGU\Desktop\半年度会议资料准备\最新业绩表行业分类\logo\乔昌化学.jpg"/>
            <p:cNvPicPr>
              <a:picLocks noChangeAspect="1"/>
            </p:cNvPicPr>
            <p:nvPr/>
          </p:nvPicPr>
          <p:blipFill>
            <a:blip r:embed="rId50"/>
            <a:stretch>
              <a:fillRect/>
            </a:stretch>
          </p:blipFill>
          <p:spPr>
            <a:xfrm>
              <a:off x="1000100" y="5500702"/>
              <a:ext cx="1122116" cy="785794"/>
            </a:xfrm>
            <a:prstGeom prst="rect">
              <a:avLst/>
            </a:prstGeom>
            <a:noFill/>
            <a:ln w="9525">
              <a:noFill/>
            </a:ln>
          </p:spPr>
        </p:pic>
        <p:pic>
          <p:nvPicPr>
            <p:cNvPr id="45114" name="Picture 6" descr="C:\Users\xingguolin.CIGU\Desktop\半年度会议资料准备\最新业绩表行业分类\logo\三峰环境.png"/>
            <p:cNvPicPr>
              <a:picLocks noChangeAspect="1"/>
            </p:cNvPicPr>
            <p:nvPr/>
          </p:nvPicPr>
          <p:blipFill>
            <a:blip r:embed="rId51"/>
            <a:stretch>
              <a:fillRect/>
            </a:stretch>
          </p:blipFill>
          <p:spPr>
            <a:xfrm>
              <a:off x="3214678" y="5527993"/>
              <a:ext cx="1357322" cy="758503"/>
            </a:xfrm>
            <a:prstGeom prst="rect">
              <a:avLst/>
            </a:prstGeom>
            <a:noFill/>
            <a:ln w="9525">
              <a:noFill/>
            </a:ln>
          </p:spPr>
        </p:pic>
        <p:pic>
          <p:nvPicPr>
            <p:cNvPr id="45115" name="Picture 17" descr="C:\Users\xingguolin.CIGU\Desktop\半年度会议资料准备\最新业绩表行业分类\logo\新都化工.jpg"/>
            <p:cNvPicPr>
              <a:picLocks noChangeAspect="1"/>
            </p:cNvPicPr>
            <p:nvPr/>
          </p:nvPicPr>
          <p:blipFill>
            <a:blip r:embed="rId52"/>
            <a:stretch>
              <a:fillRect/>
            </a:stretch>
          </p:blipFill>
          <p:spPr>
            <a:xfrm>
              <a:off x="2061988" y="5500702"/>
              <a:ext cx="1224128" cy="857232"/>
            </a:xfrm>
            <a:prstGeom prst="rect">
              <a:avLst/>
            </a:prstGeom>
            <a:noFill/>
            <a:ln w="9525">
              <a:noFill/>
            </a:ln>
          </p:spPr>
        </p:pic>
        <p:pic>
          <p:nvPicPr>
            <p:cNvPr id="45116" name="Picture 33" descr="C:\Users\xingguolin.CIGU\Desktop\半年度会议资料准备\最新业绩表行业分类\logo\花厅生物.png"/>
            <p:cNvPicPr>
              <a:picLocks noChangeAspect="1"/>
            </p:cNvPicPr>
            <p:nvPr/>
          </p:nvPicPr>
          <p:blipFill>
            <a:blip r:embed="rId53"/>
            <a:stretch>
              <a:fillRect/>
            </a:stretch>
          </p:blipFill>
          <p:spPr>
            <a:xfrm>
              <a:off x="5929322" y="5714992"/>
              <a:ext cx="1857388" cy="469804"/>
            </a:xfrm>
            <a:prstGeom prst="rect">
              <a:avLst/>
            </a:prstGeom>
            <a:noFill/>
            <a:ln w="9525">
              <a:noFill/>
            </a:ln>
          </p:spPr>
        </p:pic>
        <p:pic>
          <p:nvPicPr>
            <p:cNvPr id="45117" name="Picture 2" descr="E:\市场部工作\最新业绩表\logo\舒美特.jpg"/>
            <p:cNvPicPr>
              <a:picLocks noChangeAspect="1"/>
            </p:cNvPicPr>
            <p:nvPr/>
          </p:nvPicPr>
          <p:blipFill>
            <a:blip r:embed="rId54"/>
            <a:stretch>
              <a:fillRect/>
            </a:stretch>
          </p:blipFill>
          <p:spPr>
            <a:xfrm>
              <a:off x="7821292" y="5500702"/>
              <a:ext cx="1251302" cy="876261"/>
            </a:xfrm>
            <a:prstGeom prst="rect">
              <a:avLst/>
            </a:prstGeom>
            <a:noFill/>
            <a:ln w="9525">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内容占位符 6"/>
          <p:cNvSpPr>
            <a:spLocks noGrp="1"/>
          </p:cNvSpPr>
          <p:nvPr>
            <p:ph idx="1"/>
          </p:nvPr>
        </p:nvSpPr>
        <p:spPr>
          <a:xfrm>
            <a:off x="495300" y="957263"/>
            <a:ext cx="9720263" cy="5643562"/>
          </a:xfrm>
        </p:spPr>
        <p:txBody>
          <a:bodyPr vert="horz" wrap="square" lIns="102870" tIns="51435" rIns="102870" bIns="51435" anchor="t"/>
          <a:lstStyle/>
          <a:p>
            <a:pPr>
              <a:buNone/>
            </a:pPr>
            <a:endParaRPr lang="en-US" altLang="zh-CN" sz="2800" dirty="0"/>
          </a:p>
          <a:p>
            <a:pPr>
              <a:buNone/>
            </a:pPr>
            <a:endParaRPr lang="en-US" altLang="zh-CN" dirty="0"/>
          </a:p>
        </p:txBody>
      </p:sp>
      <p:sp>
        <p:nvSpPr>
          <p:cNvPr id="46083" name="标题 5"/>
          <p:cNvSpPr>
            <a:spLocks noGrp="1"/>
          </p:cNvSpPr>
          <p:nvPr>
            <p:ph type="title"/>
          </p:nvPr>
        </p:nvSpPr>
        <p:spPr>
          <a:xfrm>
            <a:off x="495300" y="439420"/>
            <a:ext cx="9720263" cy="731838"/>
          </a:xfrm>
        </p:spPr>
        <p:txBody>
          <a:bodyPr vert="horz" wrap="square" lIns="102870" tIns="51435" rIns="102870" bIns="51435" anchor="ctr"/>
          <a:lstStyle/>
          <a:p>
            <a:pPr algn="ctr"/>
            <a:r>
              <a:rPr lang="zh-CN" altLang="en-US" dirty="0"/>
              <a:t>约</a:t>
            </a:r>
            <a:r>
              <a:rPr lang="en-US" altLang="zh-CN" dirty="0"/>
              <a:t>2000</a:t>
            </a:r>
            <a:r>
              <a:rPr lang="zh-CN" altLang="en-US" dirty="0"/>
              <a:t>台风机在客户现场运行</a:t>
            </a:r>
            <a:br>
              <a:rPr lang="zh-CN" altLang="en-US" dirty="0"/>
            </a:br>
            <a:r>
              <a:rPr lang="zh-CN" altLang="en-US" dirty="0"/>
              <a:t>最长运行时间九年</a:t>
            </a:r>
          </a:p>
        </p:txBody>
      </p:sp>
      <p:sp>
        <p:nvSpPr>
          <p:cNvPr id="46084" name="日期占位符 4"/>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855948" y="1160763"/>
            <a:ext cx="8842856" cy="5559092"/>
            <a:chOff x="2794744" y="2239184"/>
            <a:chExt cx="4783137" cy="3827463"/>
          </a:xfrm>
          <a:solidFill>
            <a:srgbClr val="1F8984"/>
          </a:solidFill>
        </p:grpSpPr>
        <p:sp>
          <p:nvSpPr>
            <p:cNvPr id="9" name="Freeform 5"/>
            <p:cNvSpPr>
              <a:spLocks noChangeArrowheads="1"/>
            </p:cNvSpPr>
            <p:nvPr/>
          </p:nvSpPr>
          <p:spPr bwMode="auto">
            <a:xfrm>
              <a:off x="5582394" y="5845984"/>
              <a:ext cx="263525" cy="220663"/>
            </a:xfrm>
            <a:custGeom>
              <a:avLst/>
              <a:gdLst>
                <a:gd name="T0" fmla="*/ 71464 w 177"/>
                <a:gd name="T1" fmla="*/ 21929 h 161"/>
                <a:gd name="T2" fmla="*/ 95286 w 177"/>
                <a:gd name="T3" fmla="*/ 21929 h 161"/>
                <a:gd name="T4" fmla="*/ 119107 w 177"/>
                <a:gd name="T5" fmla="*/ 10965 h 161"/>
                <a:gd name="T6" fmla="*/ 142929 w 177"/>
                <a:gd name="T7" fmla="*/ 21929 h 161"/>
                <a:gd name="T8" fmla="*/ 178661 w 177"/>
                <a:gd name="T9" fmla="*/ 0 h 161"/>
                <a:gd name="T10" fmla="*/ 226304 w 177"/>
                <a:gd name="T11" fmla="*/ 10965 h 161"/>
                <a:gd name="T12" fmla="*/ 250125 w 177"/>
                <a:gd name="T13" fmla="*/ 0 h 161"/>
                <a:gd name="T14" fmla="*/ 262036 w 177"/>
                <a:gd name="T15" fmla="*/ 43858 h 161"/>
                <a:gd name="T16" fmla="*/ 226304 w 177"/>
                <a:gd name="T17" fmla="*/ 65788 h 161"/>
                <a:gd name="T18" fmla="*/ 214393 w 177"/>
                <a:gd name="T19" fmla="*/ 142540 h 161"/>
                <a:gd name="T20" fmla="*/ 190572 w 177"/>
                <a:gd name="T21" fmla="*/ 164469 h 161"/>
                <a:gd name="T22" fmla="*/ 190572 w 177"/>
                <a:gd name="T23" fmla="*/ 197363 h 161"/>
                <a:gd name="T24" fmla="*/ 154840 w 177"/>
                <a:gd name="T25" fmla="*/ 186399 h 161"/>
                <a:gd name="T26" fmla="*/ 142929 w 177"/>
                <a:gd name="T27" fmla="*/ 197363 h 161"/>
                <a:gd name="T28" fmla="*/ 142929 w 177"/>
                <a:gd name="T29" fmla="*/ 219292 h 161"/>
                <a:gd name="T30" fmla="*/ 119107 w 177"/>
                <a:gd name="T31" fmla="*/ 219292 h 161"/>
                <a:gd name="T32" fmla="*/ 71464 w 177"/>
                <a:gd name="T33" fmla="*/ 197363 h 161"/>
                <a:gd name="T34" fmla="*/ 11911 w 177"/>
                <a:gd name="T35" fmla="*/ 186399 h 161"/>
                <a:gd name="T36" fmla="*/ 0 w 177"/>
                <a:gd name="T37" fmla="*/ 120611 h 161"/>
                <a:gd name="T38" fmla="*/ 0 w 177"/>
                <a:gd name="T39" fmla="*/ 87717 h 161"/>
                <a:gd name="T40" fmla="*/ 59554 w 177"/>
                <a:gd name="T41" fmla="*/ 43858 h 161"/>
                <a:gd name="T42" fmla="*/ 71464 w 177"/>
                <a:gd name="T43" fmla="*/ 21929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FF6699"/>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 name="Freeform 7"/>
            <p:cNvSpPr/>
            <p:nvPr/>
          </p:nvSpPr>
          <p:spPr bwMode="auto">
            <a:xfrm>
              <a:off x="6528544" y="2239184"/>
              <a:ext cx="1049337" cy="958850"/>
            </a:xfrm>
            <a:custGeom>
              <a:avLst/>
              <a:gdLst>
                <a:gd name="T0" fmla="*/ 23815 w 705"/>
                <a:gd name="T1" fmla="*/ 88044 h 697"/>
                <a:gd name="T2" fmla="*/ 47629 w 705"/>
                <a:gd name="T3" fmla="*/ 143071 h 697"/>
                <a:gd name="T4" fmla="*/ 107166 w 705"/>
                <a:gd name="T5" fmla="*/ 143071 h 697"/>
                <a:gd name="T6" fmla="*/ 154796 w 705"/>
                <a:gd name="T7" fmla="*/ 242120 h 697"/>
                <a:gd name="T8" fmla="*/ 238147 w 705"/>
                <a:gd name="T9" fmla="*/ 220109 h 697"/>
                <a:gd name="T10" fmla="*/ 345314 w 705"/>
                <a:gd name="T11" fmla="*/ 231114 h 697"/>
                <a:gd name="T12" fmla="*/ 321499 w 705"/>
                <a:gd name="T13" fmla="*/ 429213 h 697"/>
                <a:gd name="T14" fmla="*/ 285777 w 705"/>
                <a:gd name="T15" fmla="*/ 539267 h 697"/>
                <a:gd name="T16" fmla="*/ 154796 w 705"/>
                <a:gd name="T17" fmla="*/ 638316 h 697"/>
                <a:gd name="T18" fmla="*/ 226240 w 705"/>
                <a:gd name="T19" fmla="*/ 671333 h 697"/>
                <a:gd name="T20" fmla="*/ 202425 w 705"/>
                <a:gd name="T21" fmla="*/ 715354 h 697"/>
                <a:gd name="T22" fmla="*/ 261962 w 705"/>
                <a:gd name="T23" fmla="*/ 748371 h 697"/>
                <a:gd name="T24" fmla="*/ 285777 w 705"/>
                <a:gd name="T25" fmla="*/ 792393 h 697"/>
                <a:gd name="T26" fmla="*/ 428665 w 705"/>
                <a:gd name="T27" fmla="*/ 803398 h 697"/>
                <a:gd name="T28" fmla="*/ 476295 w 705"/>
                <a:gd name="T29" fmla="*/ 814403 h 697"/>
                <a:gd name="T30" fmla="*/ 571554 w 705"/>
                <a:gd name="T31" fmla="*/ 880436 h 697"/>
                <a:gd name="T32" fmla="*/ 631091 w 705"/>
                <a:gd name="T33" fmla="*/ 913453 h 697"/>
                <a:gd name="T34" fmla="*/ 642998 w 705"/>
                <a:gd name="T35" fmla="*/ 858425 h 697"/>
                <a:gd name="T36" fmla="*/ 714442 w 705"/>
                <a:gd name="T37" fmla="*/ 957474 h 697"/>
                <a:gd name="T38" fmla="*/ 738257 w 705"/>
                <a:gd name="T39" fmla="*/ 935463 h 697"/>
                <a:gd name="T40" fmla="*/ 821609 w 705"/>
                <a:gd name="T41" fmla="*/ 935463 h 697"/>
                <a:gd name="T42" fmla="*/ 881145 w 705"/>
                <a:gd name="T43" fmla="*/ 869431 h 697"/>
                <a:gd name="T44" fmla="*/ 893053 w 705"/>
                <a:gd name="T45" fmla="*/ 726360 h 697"/>
                <a:gd name="T46" fmla="*/ 988312 w 705"/>
                <a:gd name="T47" fmla="*/ 737365 h 697"/>
                <a:gd name="T48" fmla="*/ 1012126 w 705"/>
                <a:gd name="T49" fmla="*/ 473234 h 697"/>
                <a:gd name="T50" fmla="*/ 1035941 w 705"/>
                <a:gd name="T51" fmla="*/ 407202 h 697"/>
                <a:gd name="T52" fmla="*/ 1047849 w 705"/>
                <a:gd name="T53" fmla="*/ 352175 h 697"/>
                <a:gd name="T54" fmla="*/ 904960 w 705"/>
                <a:gd name="T55" fmla="*/ 440218 h 697"/>
                <a:gd name="T56" fmla="*/ 833516 w 705"/>
                <a:gd name="T57" fmla="*/ 495245 h 697"/>
                <a:gd name="T58" fmla="*/ 726350 w 705"/>
                <a:gd name="T59" fmla="*/ 418207 h 697"/>
                <a:gd name="T60" fmla="*/ 654905 w 705"/>
                <a:gd name="T61" fmla="*/ 385191 h 697"/>
                <a:gd name="T62" fmla="*/ 559646 w 705"/>
                <a:gd name="T63" fmla="*/ 352175 h 697"/>
                <a:gd name="T64" fmla="*/ 535832 w 705"/>
                <a:gd name="T65" fmla="*/ 330164 h 697"/>
                <a:gd name="T66" fmla="*/ 500110 w 705"/>
                <a:gd name="T67" fmla="*/ 341169 h 697"/>
                <a:gd name="T68" fmla="*/ 392943 w 705"/>
                <a:gd name="T69" fmla="*/ 176087 h 697"/>
                <a:gd name="T70" fmla="*/ 369128 w 705"/>
                <a:gd name="T71" fmla="*/ 121060 h 697"/>
                <a:gd name="T72" fmla="*/ 214333 w 705"/>
                <a:gd name="T73" fmla="*/ 33016 h 697"/>
                <a:gd name="T74" fmla="*/ 23815 w 705"/>
                <a:gd name="T75" fmla="*/ 22011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FF6699"/>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1" name="Freeform 8"/>
            <p:cNvSpPr/>
            <p:nvPr/>
          </p:nvSpPr>
          <p:spPr bwMode="auto">
            <a:xfrm>
              <a:off x="6633319" y="2975784"/>
              <a:ext cx="788987" cy="552450"/>
            </a:xfrm>
            <a:custGeom>
              <a:avLst/>
              <a:gdLst>
                <a:gd name="T0" fmla="*/ 787496 w 529"/>
                <a:gd name="T1" fmla="*/ 198386 h 401"/>
                <a:gd name="T2" fmla="*/ 715905 w 529"/>
                <a:gd name="T3" fmla="*/ 198386 h 401"/>
                <a:gd name="T4" fmla="*/ 680110 w 529"/>
                <a:gd name="T5" fmla="*/ 165322 h 401"/>
                <a:gd name="T6" fmla="*/ 632383 w 529"/>
                <a:gd name="T7" fmla="*/ 209408 h 401"/>
                <a:gd name="T8" fmla="*/ 620451 w 529"/>
                <a:gd name="T9" fmla="*/ 187365 h 401"/>
                <a:gd name="T10" fmla="*/ 608519 w 529"/>
                <a:gd name="T11" fmla="*/ 220429 h 401"/>
                <a:gd name="T12" fmla="*/ 536929 w 529"/>
                <a:gd name="T13" fmla="*/ 176343 h 401"/>
                <a:gd name="T14" fmla="*/ 536929 w 529"/>
                <a:gd name="T15" fmla="*/ 121236 h 401"/>
                <a:gd name="T16" fmla="*/ 513065 w 529"/>
                <a:gd name="T17" fmla="*/ 132257 h 401"/>
                <a:gd name="T18" fmla="*/ 524997 w 529"/>
                <a:gd name="T19" fmla="*/ 176343 h 401"/>
                <a:gd name="T20" fmla="*/ 489202 w 529"/>
                <a:gd name="T21" fmla="*/ 176343 h 401"/>
                <a:gd name="T22" fmla="*/ 465338 w 529"/>
                <a:gd name="T23" fmla="*/ 143279 h 401"/>
                <a:gd name="T24" fmla="*/ 441475 w 529"/>
                <a:gd name="T25" fmla="*/ 143279 h 401"/>
                <a:gd name="T26" fmla="*/ 369884 w 529"/>
                <a:gd name="T27" fmla="*/ 77150 h 401"/>
                <a:gd name="T28" fmla="*/ 322157 w 529"/>
                <a:gd name="T29" fmla="*/ 99193 h 401"/>
                <a:gd name="T30" fmla="*/ 322157 w 529"/>
                <a:gd name="T31" fmla="*/ 77150 h 401"/>
                <a:gd name="T32" fmla="*/ 238635 w 529"/>
                <a:gd name="T33" fmla="*/ 88172 h 401"/>
                <a:gd name="T34" fmla="*/ 178976 w 529"/>
                <a:gd name="T35" fmla="*/ 55107 h 401"/>
                <a:gd name="T36" fmla="*/ 178976 w 529"/>
                <a:gd name="T37" fmla="*/ 0 h 401"/>
                <a:gd name="T38" fmla="*/ 155113 w 529"/>
                <a:gd name="T39" fmla="*/ 11021 h 401"/>
                <a:gd name="T40" fmla="*/ 95454 w 529"/>
                <a:gd name="T41" fmla="*/ 11021 h 401"/>
                <a:gd name="T42" fmla="*/ 107386 w 529"/>
                <a:gd name="T43" fmla="*/ 77150 h 401"/>
                <a:gd name="T44" fmla="*/ 71590 w 529"/>
                <a:gd name="T45" fmla="*/ 77150 h 401"/>
                <a:gd name="T46" fmla="*/ 11932 w 529"/>
                <a:gd name="T47" fmla="*/ 44086 h 401"/>
                <a:gd name="T48" fmla="*/ 0 w 529"/>
                <a:gd name="T49" fmla="*/ 77150 h 401"/>
                <a:gd name="T50" fmla="*/ 47727 w 529"/>
                <a:gd name="T51" fmla="*/ 121236 h 401"/>
                <a:gd name="T52" fmla="*/ 35795 w 529"/>
                <a:gd name="T53" fmla="*/ 165322 h 401"/>
                <a:gd name="T54" fmla="*/ 71590 w 529"/>
                <a:gd name="T55" fmla="*/ 220429 h 401"/>
                <a:gd name="T56" fmla="*/ 131249 w 529"/>
                <a:gd name="T57" fmla="*/ 187365 h 401"/>
                <a:gd name="T58" fmla="*/ 167044 w 529"/>
                <a:gd name="T59" fmla="*/ 253493 h 401"/>
                <a:gd name="T60" fmla="*/ 167044 w 529"/>
                <a:gd name="T61" fmla="*/ 308600 h 401"/>
                <a:gd name="T62" fmla="*/ 226703 w 529"/>
                <a:gd name="T63" fmla="*/ 308600 h 401"/>
                <a:gd name="T64" fmla="*/ 250567 w 529"/>
                <a:gd name="T65" fmla="*/ 363708 h 401"/>
                <a:gd name="T66" fmla="*/ 262498 w 529"/>
                <a:gd name="T67" fmla="*/ 319622 h 401"/>
                <a:gd name="T68" fmla="*/ 310225 w 529"/>
                <a:gd name="T69" fmla="*/ 385751 h 401"/>
                <a:gd name="T70" fmla="*/ 346021 w 529"/>
                <a:gd name="T71" fmla="*/ 440858 h 401"/>
                <a:gd name="T72" fmla="*/ 346021 w 529"/>
                <a:gd name="T73" fmla="*/ 473922 h 401"/>
                <a:gd name="T74" fmla="*/ 393748 w 529"/>
                <a:gd name="T75" fmla="*/ 551072 h 401"/>
                <a:gd name="T76" fmla="*/ 429543 w 529"/>
                <a:gd name="T77" fmla="*/ 518008 h 401"/>
                <a:gd name="T78" fmla="*/ 453406 w 529"/>
                <a:gd name="T79" fmla="*/ 451879 h 401"/>
                <a:gd name="T80" fmla="*/ 477270 w 529"/>
                <a:gd name="T81" fmla="*/ 440858 h 401"/>
                <a:gd name="T82" fmla="*/ 501133 w 529"/>
                <a:gd name="T83" fmla="*/ 451879 h 401"/>
                <a:gd name="T84" fmla="*/ 489202 w 529"/>
                <a:gd name="T85" fmla="*/ 473922 h 401"/>
                <a:gd name="T86" fmla="*/ 560792 w 529"/>
                <a:gd name="T87" fmla="*/ 473922 h 401"/>
                <a:gd name="T88" fmla="*/ 584656 w 529"/>
                <a:gd name="T89" fmla="*/ 451879 h 401"/>
                <a:gd name="T90" fmla="*/ 584656 w 529"/>
                <a:gd name="T91" fmla="*/ 429836 h 401"/>
                <a:gd name="T92" fmla="*/ 572724 w 529"/>
                <a:gd name="T93" fmla="*/ 407794 h 401"/>
                <a:gd name="T94" fmla="*/ 644314 w 529"/>
                <a:gd name="T95" fmla="*/ 374729 h 401"/>
                <a:gd name="T96" fmla="*/ 656246 w 529"/>
                <a:gd name="T97" fmla="*/ 363708 h 401"/>
                <a:gd name="T98" fmla="*/ 656246 w 529"/>
                <a:gd name="T99" fmla="*/ 341665 h 401"/>
                <a:gd name="T100" fmla="*/ 680110 w 529"/>
                <a:gd name="T101" fmla="*/ 330643 h 401"/>
                <a:gd name="T102" fmla="*/ 680110 w 529"/>
                <a:gd name="T103" fmla="*/ 264515 h 401"/>
                <a:gd name="T104" fmla="*/ 703973 w 529"/>
                <a:gd name="T105" fmla="*/ 264515 h 401"/>
                <a:gd name="T106" fmla="*/ 715905 w 529"/>
                <a:gd name="T107" fmla="*/ 297579 h 401"/>
                <a:gd name="T108" fmla="*/ 751700 w 529"/>
                <a:gd name="T109" fmla="*/ 319622 h 401"/>
                <a:gd name="T110" fmla="*/ 763632 w 529"/>
                <a:gd name="T111" fmla="*/ 308600 h 401"/>
                <a:gd name="T112" fmla="*/ 751700 w 529"/>
                <a:gd name="T113" fmla="*/ 286558 h 401"/>
                <a:gd name="T114" fmla="*/ 751700 w 529"/>
                <a:gd name="T115" fmla="*/ 264515 h 401"/>
                <a:gd name="T116" fmla="*/ 787496 w 529"/>
                <a:gd name="T117" fmla="*/ 253493 h 401"/>
                <a:gd name="T118" fmla="*/ 787496 w 529"/>
                <a:gd name="T119" fmla="*/ 19838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FF6699"/>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2" name="Freeform 9"/>
            <p:cNvSpPr/>
            <p:nvPr/>
          </p:nvSpPr>
          <p:spPr bwMode="auto">
            <a:xfrm>
              <a:off x="6466631" y="3283759"/>
              <a:ext cx="561975" cy="541338"/>
            </a:xfrm>
            <a:custGeom>
              <a:avLst/>
              <a:gdLst>
                <a:gd name="T0" fmla="*/ 560484 w 377"/>
                <a:gd name="T1" fmla="*/ 242431 h 393"/>
                <a:gd name="T2" fmla="*/ 500858 w 377"/>
                <a:gd name="T3" fmla="*/ 165294 h 393"/>
                <a:gd name="T4" fmla="*/ 512784 w 377"/>
                <a:gd name="T5" fmla="*/ 132235 h 393"/>
                <a:gd name="T6" fmla="*/ 465083 w 377"/>
                <a:gd name="T7" fmla="*/ 55098 h 393"/>
                <a:gd name="T8" fmla="*/ 429307 w 377"/>
                <a:gd name="T9" fmla="*/ 11020 h 393"/>
                <a:gd name="T10" fmla="*/ 417382 w 377"/>
                <a:gd name="T11" fmla="*/ 55098 h 393"/>
                <a:gd name="T12" fmla="*/ 393532 w 377"/>
                <a:gd name="T13" fmla="*/ 0 h 393"/>
                <a:gd name="T14" fmla="*/ 345831 w 377"/>
                <a:gd name="T15" fmla="*/ 0 h 393"/>
                <a:gd name="T16" fmla="*/ 357756 w 377"/>
                <a:gd name="T17" fmla="*/ 33059 h 393"/>
                <a:gd name="T18" fmla="*/ 298130 w 377"/>
                <a:gd name="T19" fmla="*/ 77137 h 393"/>
                <a:gd name="T20" fmla="*/ 262354 w 377"/>
                <a:gd name="T21" fmla="*/ 77137 h 393"/>
                <a:gd name="T22" fmla="*/ 71551 w 377"/>
                <a:gd name="T23" fmla="*/ 198353 h 393"/>
                <a:gd name="T24" fmla="*/ 35776 w 377"/>
                <a:gd name="T25" fmla="*/ 154274 h 393"/>
                <a:gd name="T26" fmla="*/ 11925 w 377"/>
                <a:gd name="T27" fmla="*/ 154274 h 393"/>
                <a:gd name="T28" fmla="*/ 23850 w 377"/>
                <a:gd name="T29" fmla="*/ 187333 h 393"/>
                <a:gd name="T30" fmla="*/ 23850 w 377"/>
                <a:gd name="T31" fmla="*/ 220392 h 393"/>
                <a:gd name="T32" fmla="*/ 35776 w 377"/>
                <a:gd name="T33" fmla="*/ 253451 h 393"/>
                <a:gd name="T34" fmla="*/ 11925 w 377"/>
                <a:gd name="T35" fmla="*/ 253451 h 393"/>
                <a:gd name="T36" fmla="*/ 11925 w 377"/>
                <a:gd name="T37" fmla="*/ 297529 h 393"/>
                <a:gd name="T38" fmla="*/ 0 w 377"/>
                <a:gd name="T39" fmla="*/ 319568 h 393"/>
                <a:gd name="T40" fmla="*/ 47701 w 377"/>
                <a:gd name="T41" fmla="*/ 330588 h 393"/>
                <a:gd name="T42" fmla="*/ 95402 w 377"/>
                <a:gd name="T43" fmla="*/ 407725 h 393"/>
                <a:gd name="T44" fmla="*/ 155028 w 377"/>
                <a:gd name="T45" fmla="*/ 330588 h 393"/>
                <a:gd name="T46" fmla="*/ 178878 w 377"/>
                <a:gd name="T47" fmla="*/ 286510 h 393"/>
                <a:gd name="T48" fmla="*/ 238504 w 377"/>
                <a:gd name="T49" fmla="*/ 275490 h 393"/>
                <a:gd name="T50" fmla="*/ 274280 w 377"/>
                <a:gd name="T51" fmla="*/ 297529 h 393"/>
                <a:gd name="T52" fmla="*/ 274280 w 377"/>
                <a:gd name="T53" fmla="*/ 308549 h 393"/>
                <a:gd name="T54" fmla="*/ 286205 w 377"/>
                <a:gd name="T55" fmla="*/ 308549 h 393"/>
                <a:gd name="T56" fmla="*/ 250429 w 377"/>
                <a:gd name="T57" fmla="*/ 385686 h 393"/>
                <a:gd name="T58" fmla="*/ 226579 w 377"/>
                <a:gd name="T59" fmla="*/ 385686 h 393"/>
                <a:gd name="T60" fmla="*/ 238504 w 377"/>
                <a:gd name="T61" fmla="*/ 429765 h 393"/>
                <a:gd name="T62" fmla="*/ 226579 w 377"/>
                <a:gd name="T63" fmla="*/ 440784 h 393"/>
                <a:gd name="T64" fmla="*/ 250429 w 377"/>
                <a:gd name="T65" fmla="*/ 440784 h 393"/>
                <a:gd name="T66" fmla="*/ 202728 w 377"/>
                <a:gd name="T67" fmla="*/ 517921 h 393"/>
                <a:gd name="T68" fmla="*/ 214654 w 377"/>
                <a:gd name="T69" fmla="*/ 539961 h 393"/>
                <a:gd name="T70" fmla="*/ 238504 w 377"/>
                <a:gd name="T71" fmla="*/ 517921 h 393"/>
                <a:gd name="T72" fmla="*/ 250429 w 377"/>
                <a:gd name="T73" fmla="*/ 484863 h 393"/>
                <a:gd name="T74" fmla="*/ 274280 w 377"/>
                <a:gd name="T75" fmla="*/ 484863 h 393"/>
                <a:gd name="T76" fmla="*/ 298130 w 377"/>
                <a:gd name="T77" fmla="*/ 462823 h 393"/>
                <a:gd name="T78" fmla="*/ 298130 w 377"/>
                <a:gd name="T79" fmla="*/ 429765 h 393"/>
                <a:gd name="T80" fmla="*/ 381606 w 377"/>
                <a:gd name="T81" fmla="*/ 385686 h 393"/>
                <a:gd name="T82" fmla="*/ 453158 w 377"/>
                <a:gd name="T83" fmla="*/ 363647 h 393"/>
                <a:gd name="T84" fmla="*/ 465083 w 377"/>
                <a:gd name="T85" fmla="*/ 308549 h 393"/>
                <a:gd name="T86" fmla="*/ 512784 w 377"/>
                <a:gd name="T87" fmla="*/ 275490 h 393"/>
                <a:gd name="T88" fmla="*/ 548559 w 377"/>
                <a:gd name="T89" fmla="*/ 264470 h 393"/>
                <a:gd name="T90" fmla="*/ 560484 w 377"/>
                <a:gd name="T91" fmla="*/ 242431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3" name="Freeform 10"/>
            <p:cNvSpPr/>
            <p:nvPr/>
          </p:nvSpPr>
          <p:spPr bwMode="auto">
            <a:xfrm>
              <a:off x="6039594" y="3405997"/>
              <a:ext cx="525462" cy="738187"/>
            </a:xfrm>
            <a:custGeom>
              <a:avLst/>
              <a:gdLst>
                <a:gd name="T0" fmla="*/ 476340 w 353"/>
                <a:gd name="T1" fmla="*/ 219944 h 537"/>
                <a:gd name="T2" fmla="*/ 440614 w 353"/>
                <a:gd name="T3" fmla="*/ 131966 h 537"/>
                <a:gd name="T4" fmla="*/ 369163 w 353"/>
                <a:gd name="T5" fmla="*/ 120969 h 537"/>
                <a:gd name="T6" fmla="*/ 333438 w 353"/>
                <a:gd name="T7" fmla="*/ 0 h 537"/>
                <a:gd name="T8" fmla="*/ 261987 w 353"/>
                <a:gd name="T9" fmla="*/ 87978 h 537"/>
                <a:gd name="T10" fmla="*/ 202444 w 353"/>
                <a:gd name="T11" fmla="*/ 109972 h 537"/>
                <a:gd name="T12" fmla="*/ 119085 w 353"/>
                <a:gd name="T13" fmla="*/ 142964 h 537"/>
                <a:gd name="T14" fmla="*/ 47634 w 353"/>
                <a:gd name="T15" fmla="*/ 98975 h 537"/>
                <a:gd name="T16" fmla="*/ 11908 w 353"/>
                <a:gd name="T17" fmla="*/ 164958 h 537"/>
                <a:gd name="T18" fmla="*/ 83359 w 353"/>
                <a:gd name="T19" fmla="*/ 274930 h 537"/>
                <a:gd name="T20" fmla="*/ 35725 w 353"/>
                <a:gd name="T21" fmla="*/ 318919 h 537"/>
                <a:gd name="T22" fmla="*/ 95268 w 353"/>
                <a:gd name="T23" fmla="*/ 373905 h 537"/>
                <a:gd name="T24" fmla="*/ 47634 w 353"/>
                <a:gd name="T25" fmla="*/ 395899 h 537"/>
                <a:gd name="T26" fmla="*/ 23817 w 353"/>
                <a:gd name="T27" fmla="*/ 450885 h 537"/>
                <a:gd name="T28" fmla="*/ 47634 w 353"/>
                <a:gd name="T29" fmla="*/ 549860 h 537"/>
                <a:gd name="T30" fmla="*/ 35725 w 353"/>
                <a:gd name="T31" fmla="*/ 703821 h 537"/>
                <a:gd name="T32" fmla="*/ 130993 w 353"/>
                <a:gd name="T33" fmla="*/ 725815 h 537"/>
                <a:gd name="T34" fmla="*/ 166719 w 353"/>
                <a:gd name="T35" fmla="*/ 703821 h 537"/>
                <a:gd name="T36" fmla="*/ 226261 w 353"/>
                <a:gd name="T37" fmla="*/ 582851 h 537"/>
                <a:gd name="T38" fmla="*/ 345346 w 353"/>
                <a:gd name="T39" fmla="*/ 516868 h 537"/>
                <a:gd name="T40" fmla="*/ 357255 w 353"/>
                <a:gd name="T41" fmla="*/ 472880 h 537"/>
                <a:gd name="T42" fmla="*/ 285804 w 353"/>
                <a:gd name="T43" fmla="*/ 439888 h 537"/>
                <a:gd name="T44" fmla="*/ 273895 w 353"/>
                <a:gd name="T45" fmla="*/ 395899 h 537"/>
                <a:gd name="T46" fmla="*/ 238170 w 353"/>
                <a:gd name="T47" fmla="*/ 362908 h 537"/>
                <a:gd name="T48" fmla="*/ 154810 w 353"/>
                <a:gd name="T49" fmla="*/ 351910 h 537"/>
                <a:gd name="T50" fmla="*/ 202444 w 353"/>
                <a:gd name="T51" fmla="*/ 230941 h 537"/>
                <a:gd name="T52" fmla="*/ 238170 w 353"/>
                <a:gd name="T53" fmla="*/ 186952 h 537"/>
                <a:gd name="T54" fmla="*/ 285804 w 353"/>
                <a:gd name="T55" fmla="*/ 208947 h 537"/>
                <a:gd name="T56" fmla="*/ 309621 w 353"/>
                <a:gd name="T57" fmla="*/ 252936 h 537"/>
                <a:gd name="T58" fmla="*/ 333438 w 353"/>
                <a:gd name="T59" fmla="*/ 274930 h 537"/>
                <a:gd name="T60" fmla="*/ 381072 w 353"/>
                <a:gd name="T61" fmla="*/ 351910 h 537"/>
                <a:gd name="T62" fmla="*/ 404889 w 353"/>
                <a:gd name="T63" fmla="*/ 395899 h 537"/>
                <a:gd name="T64" fmla="*/ 488248 w 353"/>
                <a:gd name="T65" fmla="*/ 296924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4" name="Freeform 11"/>
            <p:cNvSpPr/>
            <p:nvPr/>
          </p:nvSpPr>
          <p:spPr bwMode="auto">
            <a:xfrm>
              <a:off x="6191994" y="3593322"/>
              <a:ext cx="168275" cy="176212"/>
            </a:xfrm>
            <a:custGeom>
              <a:avLst/>
              <a:gdLst>
                <a:gd name="T0" fmla="*/ 166786 w 113"/>
                <a:gd name="T1" fmla="*/ 87423 h 129"/>
                <a:gd name="T2" fmla="*/ 142959 w 113"/>
                <a:gd name="T3" fmla="*/ 54639 h 129"/>
                <a:gd name="T4" fmla="*/ 166786 w 113"/>
                <a:gd name="T5" fmla="*/ 21856 h 129"/>
                <a:gd name="T6" fmla="*/ 119133 w 113"/>
                <a:gd name="T7" fmla="*/ 21856 h 129"/>
                <a:gd name="T8" fmla="*/ 107219 w 113"/>
                <a:gd name="T9" fmla="*/ 0 h 129"/>
                <a:gd name="T10" fmla="*/ 83393 w 113"/>
                <a:gd name="T11" fmla="*/ 0 h 129"/>
                <a:gd name="T12" fmla="*/ 71480 w 113"/>
                <a:gd name="T13" fmla="*/ 43712 h 129"/>
                <a:gd name="T14" fmla="*/ 47653 w 113"/>
                <a:gd name="T15" fmla="*/ 43712 h 129"/>
                <a:gd name="T16" fmla="*/ 0 w 113"/>
                <a:gd name="T17" fmla="*/ 120207 h 129"/>
                <a:gd name="T18" fmla="*/ 0 w 113"/>
                <a:gd name="T19" fmla="*/ 163918 h 129"/>
                <a:gd name="T20" fmla="*/ 47653 w 113"/>
                <a:gd name="T21" fmla="*/ 163918 h 129"/>
                <a:gd name="T22" fmla="*/ 71480 w 113"/>
                <a:gd name="T23" fmla="*/ 174846 h 129"/>
                <a:gd name="T24" fmla="*/ 119133 w 113"/>
                <a:gd name="T25" fmla="*/ 152990 h 129"/>
                <a:gd name="T26" fmla="*/ 119133 w 113"/>
                <a:gd name="T27" fmla="*/ 131134 h 129"/>
                <a:gd name="T28" fmla="*/ 107219 w 113"/>
                <a:gd name="T29" fmla="*/ 109279 h 129"/>
                <a:gd name="T30" fmla="*/ 142959 w 113"/>
                <a:gd name="T31" fmla="*/ 109279 h 129"/>
                <a:gd name="T32" fmla="*/ 166786 w 113"/>
                <a:gd name="T33" fmla="*/ 8742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5" name="Freeform 12"/>
            <p:cNvSpPr/>
            <p:nvPr/>
          </p:nvSpPr>
          <p:spPr bwMode="auto">
            <a:xfrm>
              <a:off x="6299944" y="3680634"/>
              <a:ext cx="131762" cy="165100"/>
            </a:xfrm>
            <a:custGeom>
              <a:avLst/>
              <a:gdLst>
                <a:gd name="T0" fmla="*/ 130282 w 89"/>
                <a:gd name="T1" fmla="*/ 109157 h 121"/>
                <a:gd name="T2" fmla="*/ 118438 w 89"/>
                <a:gd name="T3" fmla="*/ 76410 h 121"/>
                <a:gd name="T4" fmla="*/ 82906 w 89"/>
                <a:gd name="T5" fmla="*/ 54579 h 121"/>
                <a:gd name="T6" fmla="*/ 71063 w 89"/>
                <a:gd name="T7" fmla="*/ 10916 h 121"/>
                <a:gd name="T8" fmla="*/ 47375 w 89"/>
                <a:gd name="T9" fmla="*/ 0 h 121"/>
                <a:gd name="T10" fmla="*/ 35531 w 89"/>
                <a:gd name="T11" fmla="*/ 10916 h 121"/>
                <a:gd name="T12" fmla="*/ 47375 w 89"/>
                <a:gd name="T13" fmla="*/ 65494 h 121"/>
                <a:gd name="T14" fmla="*/ 11844 w 89"/>
                <a:gd name="T15" fmla="*/ 65494 h 121"/>
                <a:gd name="T16" fmla="*/ 0 w 89"/>
                <a:gd name="T17" fmla="*/ 152820 h 121"/>
                <a:gd name="T18" fmla="*/ 23688 w 89"/>
                <a:gd name="T19" fmla="*/ 163736 h 121"/>
                <a:gd name="T20" fmla="*/ 82906 w 89"/>
                <a:gd name="T21" fmla="*/ 152820 h 121"/>
                <a:gd name="T22" fmla="*/ 82906 w 89"/>
                <a:gd name="T23" fmla="*/ 109157 h 121"/>
                <a:gd name="T24" fmla="*/ 130282 w 89"/>
                <a:gd name="T25" fmla="*/ 109157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6" name="Freeform 13"/>
            <p:cNvSpPr/>
            <p:nvPr/>
          </p:nvSpPr>
          <p:spPr bwMode="auto">
            <a:xfrm>
              <a:off x="6299944" y="3691747"/>
              <a:ext cx="50800" cy="55562"/>
            </a:xfrm>
            <a:custGeom>
              <a:avLst/>
              <a:gdLst>
                <a:gd name="T0" fmla="*/ 49261 w 33"/>
                <a:gd name="T1" fmla="*/ 54207 h 41"/>
                <a:gd name="T2" fmla="*/ 12315 w 33"/>
                <a:gd name="T3" fmla="*/ 54207 h 41"/>
                <a:gd name="T4" fmla="*/ 12315 w 33"/>
                <a:gd name="T5" fmla="*/ 32524 h 41"/>
                <a:gd name="T6" fmla="*/ 0 w 33"/>
                <a:gd name="T7" fmla="*/ 0 h 41"/>
                <a:gd name="T8" fmla="*/ 36945 w 33"/>
                <a:gd name="T9" fmla="*/ 10841 h 41"/>
                <a:gd name="T10" fmla="*/ 49261 w 33"/>
                <a:gd name="T11" fmla="*/ 54207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grp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7" name="Freeform 14"/>
            <p:cNvSpPr/>
            <p:nvPr/>
          </p:nvSpPr>
          <p:spPr bwMode="auto">
            <a:xfrm>
              <a:off x="6180881" y="3890184"/>
              <a:ext cx="646113" cy="398463"/>
            </a:xfrm>
            <a:custGeom>
              <a:avLst/>
              <a:gdLst>
                <a:gd name="T0" fmla="*/ 226811 w 433"/>
                <a:gd name="T1" fmla="*/ 11030 h 289"/>
                <a:gd name="T2" fmla="*/ 202936 w 433"/>
                <a:gd name="T3" fmla="*/ 33090 h 289"/>
                <a:gd name="T4" fmla="*/ 143249 w 433"/>
                <a:gd name="T5" fmla="*/ 44120 h 289"/>
                <a:gd name="T6" fmla="*/ 83562 w 433"/>
                <a:gd name="T7" fmla="*/ 99271 h 289"/>
                <a:gd name="T8" fmla="*/ 23875 w 433"/>
                <a:gd name="T9" fmla="*/ 176482 h 289"/>
                <a:gd name="T10" fmla="*/ 23875 w 433"/>
                <a:gd name="T11" fmla="*/ 220602 h 289"/>
                <a:gd name="T12" fmla="*/ 47750 w 433"/>
                <a:gd name="T13" fmla="*/ 253693 h 289"/>
                <a:gd name="T14" fmla="*/ 71625 w 433"/>
                <a:gd name="T15" fmla="*/ 242663 h 289"/>
                <a:gd name="T16" fmla="*/ 95499 w 433"/>
                <a:gd name="T17" fmla="*/ 242663 h 289"/>
                <a:gd name="T18" fmla="*/ 11937 w 433"/>
                <a:gd name="T19" fmla="*/ 308843 h 289"/>
                <a:gd name="T20" fmla="*/ 0 w 433"/>
                <a:gd name="T21" fmla="*/ 341934 h 289"/>
                <a:gd name="T22" fmla="*/ 23875 w 433"/>
                <a:gd name="T23" fmla="*/ 352964 h 289"/>
                <a:gd name="T24" fmla="*/ 71625 w 433"/>
                <a:gd name="T25" fmla="*/ 397084 h 289"/>
                <a:gd name="T26" fmla="*/ 119374 w 433"/>
                <a:gd name="T27" fmla="*/ 397084 h 289"/>
                <a:gd name="T28" fmla="*/ 143249 w 433"/>
                <a:gd name="T29" fmla="*/ 375024 h 289"/>
                <a:gd name="T30" fmla="*/ 143249 w 433"/>
                <a:gd name="T31" fmla="*/ 352964 h 289"/>
                <a:gd name="T32" fmla="*/ 167124 w 433"/>
                <a:gd name="T33" fmla="*/ 363994 h 289"/>
                <a:gd name="T34" fmla="*/ 179061 w 433"/>
                <a:gd name="T35" fmla="*/ 375024 h 289"/>
                <a:gd name="T36" fmla="*/ 226811 w 433"/>
                <a:gd name="T37" fmla="*/ 397084 h 289"/>
                <a:gd name="T38" fmla="*/ 250686 w 433"/>
                <a:gd name="T39" fmla="*/ 375024 h 289"/>
                <a:gd name="T40" fmla="*/ 286498 w 433"/>
                <a:gd name="T41" fmla="*/ 375024 h 289"/>
                <a:gd name="T42" fmla="*/ 286498 w 433"/>
                <a:gd name="T43" fmla="*/ 397084 h 289"/>
                <a:gd name="T44" fmla="*/ 310373 w 433"/>
                <a:gd name="T45" fmla="*/ 386054 h 289"/>
                <a:gd name="T46" fmla="*/ 358123 w 433"/>
                <a:gd name="T47" fmla="*/ 319873 h 289"/>
                <a:gd name="T48" fmla="*/ 381998 w 433"/>
                <a:gd name="T49" fmla="*/ 319873 h 289"/>
                <a:gd name="T50" fmla="*/ 441685 w 433"/>
                <a:gd name="T51" fmla="*/ 231632 h 289"/>
                <a:gd name="T52" fmla="*/ 441685 w 433"/>
                <a:gd name="T53" fmla="*/ 198542 h 289"/>
                <a:gd name="T54" fmla="*/ 453622 w 433"/>
                <a:gd name="T55" fmla="*/ 187512 h 289"/>
                <a:gd name="T56" fmla="*/ 465560 w 433"/>
                <a:gd name="T57" fmla="*/ 209572 h 289"/>
                <a:gd name="T58" fmla="*/ 513309 w 433"/>
                <a:gd name="T59" fmla="*/ 132361 h 289"/>
                <a:gd name="T60" fmla="*/ 561059 w 433"/>
                <a:gd name="T61" fmla="*/ 110301 h 289"/>
                <a:gd name="T62" fmla="*/ 561059 w 433"/>
                <a:gd name="T63" fmla="*/ 121331 h 289"/>
                <a:gd name="T64" fmla="*/ 596871 w 433"/>
                <a:gd name="T65" fmla="*/ 88241 h 289"/>
                <a:gd name="T66" fmla="*/ 620746 w 433"/>
                <a:gd name="T67" fmla="*/ 99271 h 289"/>
                <a:gd name="T68" fmla="*/ 644621 w 433"/>
                <a:gd name="T69" fmla="*/ 33090 h 289"/>
                <a:gd name="T70" fmla="*/ 632683 w 433"/>
                <a:gd name="T71" fmla="*/ 22060 h 289"/>
                <a:gd name="T72" fmla="*/ 596871 w 433"/>
                <a:gd name="T73" fmla="*/ 22060 h 289"/>
                <a:gd name="T74" fmla="*/ 572996 w 433"/>
                <a:gd name="T75" fmla="*/ 33090 h 289"/>
                <a:gd name="T76" fmla="*/ 513309 w 433"/>
                <a:gd name="T77" fmla="*/ 33090 h 289"/>
                <a:gd name="T78" fmla="*/ 489434 w 433"/>
                <a:gd name="T79" fmla="*/ 0 h 289"/>
                <a:gd name="T80" fmla="*/ 405872 w 433"/>
                <a:gd name="T81" fmla="*/ 55151 h 289"/>
                <a:gd name="T82" fmla="*/ 393935 w 433"/>
                <a:gd name="T83" fmla="*/ 88241 h 289"/>
                <a:gd name="T84" fmla="*/ 370060 w 433"/>
                <a:gd name="T85" fmla="*/ 88241 h 289"/>
                <a:gd name="T86" fmla="*/ 298436 w 433"/>
                <a:gd name="T87" fmla="*/ 88241 h 289"/>
                <a:gd name="T88" fmla="*/ 298436 w 433"/>
                <a:gd name="T89" fmla="*/ 66181 h 289"/>
                <a:gd name="T90" fmla="*/ 322310 w 433"/>
                <a:gd name="T91" fmla="*/ 44120 h 289"/>
                <a:gd name="T92" fmla="*/ 298436 w 433"/>
                <a:gd name="T93" fmla="*/ 0 h 289"/>
                <a:gd name="T94" fmla="*/ 262623 w 433"/>
                <a:gd name="T95" fmla="*/ 0 h 289"/>
                <a:gd name="T96" fmla="*/ 250686 w 433"/>
                <a:gd name="T97" fmla="*/ 0 h 289"/>
                <a:gd name="T98" fmla="*/ 238748 w 433"/>
                <a:gd name="T99" fmla="*/ 22060 h 289"/>
                <a:gd name="T100" fmla="*/ 226811 w 433"/>
                <a:gd name="T101" fmla="*/ 11030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8" name="Freeform 15"/>
            <p:cNvSpPr/>
            <p:nvPr/>
          </p:nvSpPr>
          <p:spPr bwMode="auto">
            <a:xfrm>
              <a:off x="6314231" y="4209272"/>
              <a:ext cx="534988" cy="439737"/>
            </a:xfrm>
            <a:custGeom>
              <a:avLst/>
              <a:gdLst>
                <a:gd name="T0" fmla="*/ 248969 w 361"/>
                <a:gd name="T1" fmla="*/ 0 h 321"/>
                <a:gd name="T2" fmla="*/ 225258 w 361"/>
                <a:gd name="T3" fmla="*/ 0 h 321"/>
                <a:gd name="T4" fmla="*/ 177835 w 361"/>
                <a:gd name="T5" fmla="*/ 65755 h 321"/>
                <a:gd name="T6" fmla="*/ 142268 w 361"/>
                <a:gd name="T7" fmla="*/ 76714 h 321"/>
                <a:gd name="T8" fmla="*/ 142268 w 361"/>
                <a:gd name="T9" fmla="*/ 54796 h 321"/>
                <a:gd name="T10" fmla="*/ 118557 w 361"/>
                <a:gd name="T11" fmla="*/ 54796 h 321"/>
                <a:gd name="T12" fmla="*/ 94846 w 361"/>
                <a:gd name="T13" fmla="*/ 76714 h 321"/>
                <a:gd name="T14" fmla="*/ 47423 w 361"/>
                <a:gd name="T15" fmla="*/ 54796 h 321"/>
                <a:gd name="T16" fmla="*/ 35567 w 361"/>
                <a:gd name="T17" fmla="*/ 43837 h 321"/>
                <a:gd name="T18" fmla="*/ 11856 w 361"/>
                <a:gd name="T19" fmla="*/ 32878 h 321"/>
                <a:gd name="T20" fmla="*/ 11856 w 361"/>
                <a:gd name="T21" fmla="*/ 54796 h 321"/>
                <a:gd name="T22" fmla="*/ 0 w 361"/>
                <a:gd name="T23" fmla="*/ 65755 h 321"/>
                <a:gd name="T24" fmla="*/ 47423 w 361"/>
                <a:gd name="T25" fmla="*/ 76714 h 321"/>
                <a:gd name="T26" fmla="*/ 59278 w 361"/>
                <a:gd name="T27" fmla="*/ 109592 h 321"/>
                <a:gd name="T28" fmla="*/ 82990 w 361"/>
                <a:gd name="T29" fmla="*/ 109592 h 321"/>
                <a:gd name="T30" fmla="*/ 118557 w 361"/>
                <a:gd name="T31" fmla="*/ 153428 h 321"/>
                <a:gd name="T32" fmla="*/ 154124 w 361"/>
                <a:gd name="T33" fmla="*/ 142469 h 321"/>
                <a:gd name="T34" fmla="*/ 154124 w 361"/>
                <a:gd name="T35" fmla="*/ 197265 h 321"/>
                <a:gd name="T36" fmla="*/ 201547 w 361"/>
                <a:gd name="T37" fmla="*/ 252061 h 321"/>
                <a:gd name="T38" fmla="*/ 225258 w 361"/>
                <a:gd name="T39" fmla="*/ 252061 h 321"/>
                <a:gd name="T40" fmla="*/ 237114 w 361"/>
                <a:gd name="T41" fmla="*/ 230143 h 321"/>
                <a:gd name="T42" fmla="*/ 272681 w 361"/>
                <a:gd name="T43" fmla="*/ 263020 h 321"/>
                <a:gd name="T44" fmla="*/ 248969 w 361"/>
                <a:gd name="T45" fmla="*/ 284939 h 321"/>
                <a:gd name="T46" fmla="*/ 237114 w 361"/>
                <a:gd name="T47" fmla="*/ 273979 h 321"/>
                <a:gd name="T48" fmla="*/ 213402 w 361"/>
                <a:gd name="T49" fmla="*/ 263020 h 321"/>
                <a:gd name="T50" fmla="*/ 213402 w 361"/>
                <a:gd name="T51" fmla="*/ 306857 h 321"/>
                <a:gd name="T52" fmla="*/ 201547 w 361"/>
                <a:gd name="T53" fmla="*/ 328775 h 321"/>
                <a:gd name="T54" fmla="*/ 237114 w 361"/>
                <a:gd name="T55" fmla="*/ 372612 h 321"/>
                <a:gd name="T56" fmla="*/ 237114 w 361"/>
                <a:gd name="T57" fmla="*/ 405490 h 321"/>
                <a:gd name="T58" fmla="*/ 296392 w 361"/>
                <a:gd name="T59" fmla="*/ 405490 h 321"/>
                <a:gd name="T60" fmla="*/ 320104 w 361"/>
                <a:gd name="T61" fmla="*/ 427408 h 321"/>
                <a:gd name="T62" fmla="*/ 355671 w 361"/>
                <a:gd name="T63" fmla="*/ 416449 h 321"/>
                <a:gd name="T64" fmla="*/ 403093 w 361"/>
                <a:gd name="T65" fmla="*/ 438367 h 321"/>
                <a:gd name="T66" fmla="*/ 438661 w 361"/>
                <a:gd name="T67" fmla="*/ 405490 h 321"/>
                <a:gd name="T68" fmla="*/ 474228 w 361"/>
                <a:gd name="T69" fmla="*/ 350694 h 321"/>
                <a:gd name="T70" fmla="*/ 426805 w 361"/>
                <a:gd name="T71" fmla="*/ 328775 h 321"/>
                <a:gd name="T72" fmla="*/ 474228 w 361"/>
                <a:gd name="T73" fmla="*/ 317816 h 321"/>
                <a:gd name="T74" fmla="*/ 486083 w 361"/>
                <a:gd name="T75" fmla="*/ 328775 h 321"/>
                <a:gd name="T76" fmla="*/ 533506 w 361"/>
                <a:gd name="T77" fmla="*/ 317816 h 321"/>
                <a:gd name="T78" fmla="*/ 533506 w 361"/>
                <a:gd name="T79" fmla="*/ 306857 h 321"/>
                <a:gd name="T80" fmla="*/ 474228 w 361"/>
                <a:gd name="T81" fmla="*/ 273979 h 321"/>
                <a:gd name="T82" fmla="*/ 474228 w 361"/>
                <a:gd name="T83" fmla="*/ 252061 h 321"/>
                <a:gd name="T84" fmla="*/ 450516 w 361"/>
                <a:gd name="T85" fmla="*/ 241102 h 321"/>
                <a:gd name="T86" fmla="*/ 426805 w 361"/>
                <a:gd name="T87" fmla="*/ 230143 h 321"/>
                <a:gd name="T88" fmla="*/ 403093 w 361"/>
                <a:gd name="T89" fmla="*/ 175347 h 321"/>
                <a:gd name="T90" fmla="*/ 343815 w 361"/>
                <a:gd name="T91" fmla="*/ 87673 h 321"/>
                <a:gd name="T92" fmla="*/ 343815 w 361"/>
                <a:gd name="T93" fmla="*/ 54796 h 321"/>
                <a:gd name="T94" fmla="*/ 284537 w 361"/>
                <a:gd name="T95" fmla="*/ 43837 h 321"/>
                <a:gd name="T96" fmla="*/ 260825 w 361"/>
                <a:gd name="T97" fmla="*/ 32878 h 321"/>
                <a:gd name="T98" fmla="*/ 248969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19" name="Freeform 16"/>
            <p:cNvSpPr>
              <a:spLocks noChangeArrowheads="1"/>
            </p:cNvSpPr>
            <p:nvPr/>
          </p:nvSpPr>
          <p:spPr bwMode="auto">
            <a:xfrm>
              <a:off x="6753969" y="4561697"/>
              <a:ext cx="95250" cy="74612"/>
            </a:xfrm>
            <a:custGeom>
              <a:avLst/>
              <a:gdLst>
                <a:gd name="T0" fmla="*/ 35169 w 65"/>
                <a:gd name="T1" fmla="*/ 0 h 57"/>
                <a:gd name="T2" fmla="*/ 0 w 65"/>
                <a:gd name="T3" fmla="*/ 52359 h 57"/>
                <a:gd name="T4" fmla="*/ 35169 w 65"/>
                <a:gd name="T5" fmla="*/ 73303 h 57"/>
                <a:gd name="T6" fmla="*/ 93785 w 65"/>
                <a:gd name="T7" fmla="*/ 52359 h 57"/>
                <a:gd name="T8" fmla="*/ 93785 w 65"/>
                <a:gd name="T9" fmla="*/ 31416 h 57"/>
                <a:gd name="T10" fmla="*/ 35169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0" name="Freeform 17"/>
            <p:cNvSpPr/>
            <p:nvPr/>
          </p:nvSpPr>
          <p:spPr bwMode="auto">
            <a:xfrm>
              <a:off x="6515844" y="4614084"/>
              <a:ext cx="357187" cy="409575"/>
            </a:xfrm>
            <a:custGeom>
              <a:avLst/>
              <a:gdLst>
                <a:gd name="T0" fmla="*/ 272707 w 241"/>
                <a:gd name="T1" fmla="*/ 22065 h 297"/>
                <a:gd name="T2" fmla="*/ 237137 w 241"/>
                <a:gd name="T3" fmla="*/ 0 h 297"/>
                <a:gd name="T4" fmla="*/ 201566 w 241"/>
                <a:gd name="T5" fmla="*/ 33097 h 297"/>
                <a:gd name="T6" fmla="*/ 154139 w 241"/>
                <a:gd name="T7" fmla="*/ 11032 h 297"/>
                <a:gd name="T8" fmla="*/ 118568 w 241"/>
                <a:gd name="T9" fmla="*/ 22065 h 297"/>
                <a:gd name="T10" fmla="*/ 106711 w 241"/>
                <a:gd name="T11" fmla="*/ 44129 h 297"/>
                <a:gd name="T12" fmla="*/ 94855 w 241"/>
                <a:gd name="T13" fmla="*/ 66194 h 297"/>
                <a:gd name="T14" fmla="*/ 106711 w 241"/>
                <a:gd name="T15" fmla="*/ 99291 h 297"/>
                <a:gd name="T16" fmla="*/ 82998 w 241"/>
                <a:gd name="T17" fmla="*/ 99291 h 297"/>
                <a:gd name="T18" fmla="*/ 71141 w 241"/>
                <a:gd name="T19" fmla="*/ 88259 h 297"/>
                <a:gd name="T20" fmla="*/ 59284 w 241"/>
                <a:gd name="T21" fmla="*/ 88259 h 297"/>
                <a:gd name="T22" fmla="*/ 59284 w 241"/>
                <a:gd name="T23" fmla="*/ 110323 h 297"/>
                <a:gd name="T24" fmla="*/ 59284 w 241"/>
                <a:gd name="T25" fmla="*/ 132388 h 297"/>
                <a:gd name="T26" fmla="*/ 59284 w 241"/>
                <a:gd name="T27" fmla="*/ 132388 h 297"/>
                <a:gd name="T28" fmla="*/ 59284 w 241"/>
                <a:gd name="T29" fmla="*/ 154453 h 297"/>
                <a:gd name="T30" fmla="*/ 11857 w 241"/>
                <a:gd name="T31" fmla="*/ 187550 h 297"/>
                <a:gd name="T32" fmla="*/ 0 w 241"/>
                <a:gd name="T33" fmla="*/ 198582 h 297"/>
                <a:gd name="T34" fmla="*/ 0 w 241"/>
                <a:gd name="T35" fmla="*/ 242711 h 297"/>
                <a:gd name="T36" fmla="*/ 35570 w 241"/>
                <a:gd name="T37" fmla="*/ 264776 h 297"/>
                <a:gd name="T38" fmla="*/ 35570 w 241"/>
                <a:gd name="T39" fmla="*/ 319937 h 297"/>
                <a:gd name="T40" fmla="*/ 71141 w 241"/>
                <a:gd name="T41" fmla="*/ 319937 h 297"/>
                <a:gd name="T42" fmla="*/ 71141 w 241"/>
                <a:gd name="T43" fmla="*/ 342002 h 297"/>
                <a:gd name="T44" fmla="*/ 82998 w 241"/>
                <a:gd name="T45" fmla="*/ 364067 h 297"/>
                <a:gd name="T46" fmla="*/ 94855 w 241"/>
                <a:gd name="T47" fmla="*/ 397164 h 297"/>
                <a:gd name="T48" fmla="*/ 130425 w 241"/>
                <a:gd name="T49" fmla="*/ 397164 h 297"/>
                <a:gd name="T50" fmla="*/ 154139 w 241"/>
                <a:gd name="T51" fmla="*/ 364067 h 297"/>
                <a:gd name="T52" fmla="*/ 165996 w 241"/>
                <a:gd name="T53" fmla="*/ 364067 h 297"/>
                <a:gd name="T54" fmla="*/ 165996 w 241"/>
                <a:gd name="T55" fmla="*/ 386131 h 297"/>
                <a:gd name="T56" fmla="*/ 177852 w 241"/>
                <a:gd name="T57" fmla="*/ 397164 h 297"/>
                <a:gd name="T58" fmla="*/ 201566 w 241"/>
                <a:gd name="T59" fmla="*/ 397164 h 297"/>
                <a:gd name="T60" fmla="*/ 201566 w 241"/>
                <a:gd name="T61" fmla="*/ 386131 h 297"/>
                <a:gd name="T62" fmla="*/ 225280 w 241"/>
                <a:gd name="T63" fmla="*/ 386131 h 297"/>
                <a:gd name="T64" fmla="*/ 225280 w 241"/>
                <a:gd name="T65" fmla="*/ 397164 h 297"/>
                <a:gd name="T66" fmla="*/ 237137 w 241"/>
                <a:gd name="T67" fmla="*/ 408196 h 297"/>
                <a:gd name="T68" fmla="*/ 260850 w 241"/>
                <a:gd name="T69" fmla="*/ 397164 h 297"/>
                <a:gd name="T70" fmla="*/ 272707 w 241"/>
                <a:gd name="T71" fmla="*/ 353034 h 297"/>
                <a:gd name="T72" fmla="*/ 272707 w 241"/>
                <a:gd name="T73" fmla="*/ 308905 h 297"/>
                <a:gd name="T74" fmla="*/ 296421 w 241"/>
                <a:gd name="T75" fmla="*/ 308905 h 297"/>
                <a:gd name="T76" fmla="*/ 296421 w 241"/>
                <a:gd name="T77" fmla="*/ 297873 h 297"/>
                <a:gd name="T78" fmla="*/ 296421 w 241"/>
                <a:gd name="T79" fmla="*/ 275808 h 297"/>
                <a:gd name="T80" fmla="*/ 320134 w 241"/>
                <a:gd name="T81" fmla="*/ 297873 h 297"/>
                <a:gd name="T82" fmla="*/ 343848 w 241"/>
                <a:gd name="T83" fmla="*/ 264776 h 297"/>
                <a:gd name="T84" fmla="*/ 320134 w 241"/>
                <a:gd name="T85" fmla="*/ 242711 h 297"/>
                <a:gd name="T86" fmla="*/ 320134 w 241"/>
                <a:gd name="T87" fmla="*/ 231679 h 297"/>
                <a:gd name="T88" fmla="*/ 343848 w 241"/>
                <a:gd name="T89" fmla="*/ 220646 h 297"/>
                <a:gd name="T90" fmla="*/ 331991 w 241"/>
                <a:gd name="T91" fmla="*/ 187550 h 297"/>
                <a:gd name="T92" fmla="*/ 320134 w 241"/>
                <a:gd name="T93" fmla="*/ 176517 h 297"/>
                <a:gd name="T94" fmla="*/ 355705 w 241"/>
                <a:gd name="T95" fmla="*/ 187550 h 297"/>
                <a:gd name="T96" fmla="*/ 355705 w 241"/>
                <a:gd name="T97" fmla="*/ 143420 h 297"/>
                <a:gd name="T98" fmla="*/ 320134 w 241"/>
                <a:gd name="T99" fmla="*/ 165485 h 297"/>
                <a:gd name="T100" fmla="*/ 355705 w 241"/>
                <a:gd name="T101" fmla="*/ 110323 h 297"/>
                <a:gd name="T102" fmla="*/ 296421 w 241"/>
                <a:gd name="T103" fmla="*/ 77226 h 297"/>
                <a:gd name="T104" fmla="*/ 260850 w 241"/>
                <a:gd name="T105" fmla="*/ 77226 h 297"/>
                <a:gd name="T106" fmla="*/ 237137 w 241"/>
                <a:gd name="T107" fmla="*/ 99291 h 297"/>
                <a:gd name="T108" fmla="*/ 225280 w 241"/>
                <a:gd name="T109" fmla="*/ 66194 h 297"/>
                <a:gd name="T110" fmla="*/ 237137 w 241"/>
                <a:gd name="T111" fmla="*/ 55162 h 297"/>
                <a:gd name="T112" fmla="*/ 272707 w 241"/>
                <a:gd name="T113" fmla="*/ 22065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1" name="Freeform 18"/>
            <p:cNvSpPr/>
            <p:nvPr/>
          </p:nvSpPr>
          <p:spPr bwMode="auto">
            <a:xfrm>
              <a:off x="6336456" y="4934759"/>
              <a:ext cx="406400" cy="508000"/>
            </a:xfrm>
            <a:custGeom>
              <a:avLst/>
              <a:gdLst>
                <a:gd name="T0" fmla="*/ 404911 w 273"/>
                <a:gd name="T1" fmla="*/ 77095 h 369"/>
                <a:gd name="T2" fmla="*/ 404911 w 273"/>
                <a:gd name="T3" fmla="*/ 66081 h 369"/>
                <a:gd name="T4" fmla="*/ 381093 w 273"/>
                <a:gd name="T5" fmla="*/ 66081 h 369"/>
                <a:gd name="T6" fmla="*/ 381093 w 273"/>
                <a:gd name="T7" fmla="*/ 77095 h 369"/>
                <a:gd name="T8" fmla="*/ 357275 w 273"/>
                <a:gd name="T9" fmla="*/ 77095 h 369"/>
                <a:gd name="T10" fmla="*/ 345366 w 273"/>
                <a:gd name="T11" fmla="*/ 77095 h 369"/>
                <a:gd name="T12" fmla="*/ 345366 w 273"/>
                <a:gd name="T13" fmla="*/ 44054 h 369"/>
                <a:gd name="T14" fmla="*/ 333456 w 273"/>
                <a:gd name="T15" fmla="*/ 44054 h 369"/>
                <a:gd name="T16" fmla="*/ 309638 w 273"/>
                <a:gd name="T17" fmla="*/ 77095 h 369"/>
                <a:gd name="T18" fmla="*/ 273911 w 273"/>
                <a:gd name="T19" fmla="*/ 77095 h 369"/>
                <a:gd name="T20" fmla="*/ 262001 w 273"/>
                <a:gd name="T21" fmla="*/ 44054 h 369"/>
                <a:gd name="T22" fmla="*/ 250092 w 273"/>
                <a:gd name="T23" fmla="*/ 22027 h 369"/>
                <a:gd name="T24" fmla="*/ 238183 w 273"/>
                <a:gd name="T25" fmla="*/ 0 h 369"/>
                <a:gd name="T26" fmla="*/ 214365 w 273"/>
                <a:gd name="T27" fmla="*/ 0 h 369"/>
                <a:gd name="T28" fmla="*/ 214365 w 273"/>
                <a:gd name="T29" fmla="*/ 11014 h 369"/>
                <a:gd name="T30" fmla="*/ 166728 w 273"/>
                <a:gd name="T31" fmla="*/ 22027 h 369"/>
                <a:gd name="T32" fmla="*/ 166728 w 273"/>
                <a:gd name="T33" fmla="*/ 44054 h 369"/>
                <a:gd name="T34" fmla="*/ 119092 w 273"/>
                <a:gd name="T35" fmla="*/ 44054 h 369"/>
                <a:gd name="T36" fmla="*/ 95273 w 273"/>
                <a:gd name="T37" fmla="*/ 66081 h 369"/>
                <a:gd name="T38" fmla="*/ 95273 w 273"/>
                <a:gd name="T39" fmla="*/ 99122 h 369"/>
                <a:gd name="T40" fmla="*/ 107182 w 273"/>
                <a:gd name="T41" fmla="*/ 121149 h 369"/>
                <a:gd name="T42" fmla="*/ 71455 w 273"/>
                <a:gd name="T43" fmla="*/ 154190 h 369"/>
                <a:gd name="T44" fmla="*/ 59546 w 273"/>
                <a:gd name="T45" fmla="*/ 154190 h 369"/>
                <a:gd name="T46" fmla="*/ 47637 w 273"/>
                <a:gd name="T47" fmla="*/ 198244 h 369"/>
                <a:gd name="T48" fmla="*/ 47637 w 273"/>
                <a:gd name="T49" fmla="*/ 220271 h 369"/>
                <a:gd name="T50" fmla="*/ 47637 w 273"/>
                <a:gd name="T51" fmla="*/ 242298 h 369"/>
                <a:gd name="T52" fmla="*/ 23818 w 273"/>
                <a:gd name="T53" fmla="*/ 275339 h 369"/>
                <a:gd name="T54" fmla="*/ 11909 w 273"/>
                <a:gd name="T55" fmla="*/ 297366 h 369"/>
                <a:gd name="T56" fmla="*/ 0 w 273"/>
                <a:gd name="T57" fmla="*/ 352434 h 369"/>
                <a:gd name="T58" fmla="*/ 11909 w 273"/>
                <a:gd name="T59" fmla="*/ 374461 h 369"/>
                <a:gd name="T60" fmla="*/ 83364 w 273"/>
                <a:gd name="T61" fmla="*/ 374461 h 369"/>
                <a:gd name="T62" fmla="*/ 119092 w 273"/>
                <a:gd name="T63" fmla="*/ 451556 h 369"/>
                <a:gd name="T64" fmla="*/ 131001 w 273"/>
                <a:gd name="T65" fmla="*/ 506623 h 369"/>
                <a:gd name="T66" fmla="*/ 166728 w 273"/>
                <a:gd name="T67" fmla="*/ 451556 h 369"/>
                <a:gd name="T68" fmla="*/ 178637 w 273"/>
                <a:gd name="T69" fmla="*/ 462569 h 369"/>
                <a:gd name="T70" fmla="*/ 226274 w 273"/>
                <a:gd name="T71" fmla="*/ 418515 h 369"/>
                <a:gd name="T72" fmla="*/ 226274 w 273"/>
                <a:gd name="T73" fmla="*/ 385474 h 369"/>
                <a:gd name="T74" fmla="*/ 273911 w 273"/>
                <a:gd name="T75" fmla="*/ 374461 h 369"/>
                <a:gd name="T76" fmla="*/ 297729 w 273"/>
                <a:gd name="T77" fmla="*/ 319393 h 369"/>
                <a:gd name="T78" fmla="*/ 321547 w 273"/>
                <a:gd name="T79" fmla="*/ 308379 h 369"/>
                <a:gd name="T80" fmla="*/ 321547 w 273"/>
                <a:gd name="T81" fmla="*/ 275339 h 369"/>
                <a:gd name="T82" fmla="*/ 357275 w 273"/>
                <a:gd name="T83" fmla="*/ 275339 h 369"/>
                <a:gd name="T84" fmla="*/ 369184 w 273"/>
                <a:gd name="T85" fmla="*/ 220271 h 369"/>
                <a:gd name="T86" fmla="*/ 357275 w 273"/>
                <a:gd name="T87" fmla="*/ 176217 h 369"/>
                <a:gd name="T88" fmla="*/ 369184 w 273"/>
                <a:gd name="T89" fmla="*/ 165203 h 369"/>
                <a:gd name="T90" fmla="*/ 345366 w 273"/>
                <a:gd name="T91" fmla="*/ 143176 h 369"/>
                <a:gd name="T92" fmla="*/ 369184 w 273"/>
                <a:gd name="T93" fmla="*/ 132163 h 369"/>
                <a:gd name="T94" fmla="*/ 381093 w 273"/>
                <a:gd name="T95" fmla="*/ 143176 h 369"/>
                <a:gd name="T96" fmla="*/ 404911 w 273"/>
                <a:gd name="T97" fmla="*/ 110136 h 369"/>
                <a:gd name="T98" fmla="*/ 404911 w 273"/>
                <a:gd name="T99" fmla="*/ 77095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0000"/>
                </a:solidFill>
                <a:effectLst/>
                <a:uLnTx/>
                <a:uFillTx/>
                <a:latin typeface="+mn-lt"/>
                <a:ea typeface="+mn-ea"/>
                <a:cs typeface="+mn-cs"/>
              </a:endParaRPr>
            </a:p>
          </p:txBody>
        </p:sp>
        <p:sp>
          <p:nvSpPr>
            <p:cNvPr id="22" name="Freeform 19"/>
            <p:cNvSpPr>
              <a:spLocks noChangeArrowheads="1"/>
            </p:cNvSpPr>
            <p:nvPr/>
          </p:nvSpPr>
          <p:spPr bwMode="auto">
            <a:xfrm>
              <a:off x="5715744" y="5253847"/>
              <a:ext cx="752475" cy="528637"/>
            </a:xfrm>
            <a:custGeom>
              <a:avLst/>
              <a:gdLst>
                <a:gd name="T0" fmla="*/ 739065 w 505"/>
                <a:gd name="T1" fmla="*/ 131816 h 385"/>
                <a:gd name="T2" fmla="*/ 631781 w 505"/>
                <a:gd name="T3" fmla="*/ 54923 h 385"/>
                <a:gd name="T4" fmla="*/ 607940 w 505"/>
                <a:gd name="T5" fmla="*/ 76893 h 385"/>
                <a:gd name="T6" fmla="*/ 560259 w 505"/>
                <a:gd name="T7" fmla="*/ 54923 h 385"/>
                <a:gd name="T8" fmla="*/ 464896 w 505"/>
                <a:gd name="T9" fmla="*/ 76893 h 385"/>
                <a:gd name="T10" fmla="*/ 464896 w 505"/>
                <a:gd name="T11" fmla="*/ 0 h 385"/>
                <a:gd name="T12" fmla="*/ 417214 w 505"/>
                <a:gd name="T13" fmla="*/ 0 h 385"/>
                <a:gd name="T14" fmla="*/ 321851 w 505"/>
                <a:gd name="T15" fmla="*/ 10985 h 385"/>
                <a:gd name="T16" fmla="*/ 309930 w 505"/>
                <a:gd name="T17" fmla="*/ 54923 h 385"/>
                <a:gd name="T18" fmla="*/ 250328 w 505"/>
                <a:gd name="T19" fmla="*/ 32954 h 385"/>
                <a:gd name="T20" fmla="*/ 214567 w 505"/>
                <a:gd name="T21" fmla="*/ 65908 h 385"/>
                <a:gd name="T22" fmla="*/ 226488 w 505"/>
                <a:gd name="T23" fmla="*/ 120831 h 385"/>
                <a:gd name="T24" fmla="*/ 214567 w 505"/>
                <a:gd name="T25" fmla="*/ 153785 h 385"/>
                <a:gd name="T26" fmla="*/ 166886 w 505"/>
                <a:gd name="T27" fmla="*/ 230678 h 385"/>
                <a:gd name="T28" fmla="*/ 107284 w 505"/>
                <a:gd name="T29" fmla="*/ 307571 h 385"/>
                <a:gd name="T30" fmla="*/ 47682 w 505"/>
                <a:gd name="T31" fmla="*/ 373479 h 385"/>
                <a:gd name="T32" fmla="*/ 0 w 505"/>
                <a:gd name="T33" fmla="*/ 406433 h 385"/>
                <a:gd name="T34" fmla="*/ 11920 w 505"/>
                <a:gd name="T35" fmla="*/ 428402 h 385"/>
                <a:gd name="T36" fmla="*/ 23841 w 505"/>
                <a:gd name="T37" fmla="*/ 494310 h 385"/>
                <a:gd name="T38" fmla="*/ 83443 w 505"/>
                <a:gd name="T39" fmla="*/ 527264 h 385"/>
                <a:gd name="T40" fmla="*/ 59602 w 505"/>
                <a:gd name="T41" fmla="*/ 472341 h 385"/>
                <a:gd name="T42" fmla="*/ 119204 w 505"/>
                <a:gd name="T43" fmla="*/ 417417 h 385"/>
                <a:gd name="T44" fmla="*/ 226488 w 505"/>
                <a:gd name="T45" fmla="*/ 384463 h 385"/>
                <a:gd name="T46" fmla="*/ 286090 w 505"/>
                <a:gd name="T47" fmla="*/ 406433 h 385"/>
                <a:gd name="T48" fmla="*/ 357612 w 505"/>
                <a:gd name="T49" fmla="*/ 340525 h 385"/>
                <a:gd name="T50" fmla="*/ 393373 w 505"/>
                <a:gd name="T51" fmla="*/ 329540 h 385"/>
                <a:gd name="T52" fmla="*/ 393373 w 505"/>
                <a:gd name="T53" fmla="*/ 296586 h 385"/>
                <a:gd name="T54" fmla="*/ 417214 w 505"/>
                <a:gd name="T55" fmla="*/ 285601 h 385"/>
                <a:gd name="T56" fmla="*/ 500657 w 505"/>
                <a:gd name="T57" fmla="*/ 318555 h 385"/>
                <a:gd name="T58" fmla="*/ 500657 w 505"/>
                <a:gd name="T59" fmla="*/ 274617 h 385"/>
                <a:gd name="T60" fmla="*/ 560259 w 505"/>
                <a:gd name="T61" fmla="*/ 263632 h 385"/>
                <a:gd name="T62" fmla="*/ 584099 w 505"/>
                <a:gd name="T63" fmla="*/ 274617 h 385"/>
                <a:gd name="T64" fmla="*/ 596020 w 505"/>
                <a:gd name="T65" fmla="*/ 252647 h 385"/>
                <a:gd name="T66" fmla="*/ 667542 w 505"/>
                <a:gd name="T67" fmla="*/ 241663 h 385"/>
                <a:gd name="T68" fmla="*/ 715224 w 505"/>
                <a:gd name="T69" fmla="*/ 186739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92D050"/>
            </a:solidFill>
            <a:ln w="3175"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3" name="Freeform 20"/>
            <p:cNvSpPr/>
            <p:nvPr/>
          </p:nvSpPr>
          <p:spPr bwMode="auto">
            <a:xfrm>
              <a:off x="5214094" y="5153834"/>
              <a:ext cx="741362" cy="528638"/>
            </a:xfrm>
            <a:custGeom>
              <a:avLst/>
              <a:gdLst>
                <a:gd name="T0" fmla="*/ 513136 w 497"/>
                <a:gd name="T1" fmla="*/ 472342 h 385"/>
                <a:gd name="T2" fmla="*/ 620536 w 497"/>
                <a:gd name="T3" fmla="*/ 406433 h 385"/>
                <a:gd name="T4" fmla="*/ 668270 w 497"/>
                <a:gd name="T5" fmla="*/ 329541 h 385"/>
                <a:gd name="T6" fmla="*/ 716004 w 497"/>
                <a:gd name="T7" fmla="*/ 252648 h 385"/>
                <a:gd name="T8" fmla="*/ 739870 w 497"/>
                <a:gd name="T9" fmla="*/ 219694 h 385"/>
                <a:gd name="T10" fmla="*/ 716004 w 497"/>
                <a:gd name="T11" fmla="*/ 175755 h 385"/>
                <a:gd name="T12" fmla="*/ 680203 w 497"/>
                <a:gd name="T13" fmla="*/ 131816 h 385"/>
                <a:gd name="T14" fmla="*/ 656337 w 497"/>
                <a:gd name="T15" fmla="*/ 153786 h 385"/>
                <a:gd name="T16" fmla="*/ 632470 w 497"/>
                <a:gd name="T17" fmla="*/ 142801 h 385"/>
                <a:gd name="T18" fmla="*/ 656337 w 497"/>
                <a:gd name="T19" fmla="*/ 76893 h 385"/>
                <a:gd name="T20" fmla="*/ 656337 w 497"/>
                <a:gd name="T21" fmla="*/ 21969 h 385"/>
                <a:gd name="T22" fmla="*/ 608603 w 497"/>
                <a:gd name="T23" fmla="*/ 10985 h 385"/>
                <a:gd name="T24" fmla="*/ 560869 w 497"/>
                <a:gd name="T25" fmla="*/ 32954 h 385"/>
                <a:gd name="T26" fmla="*/ 537003 w 497"/>
                <a:gd name="T27" fmla="*/ 32954 h 385"/>
                <a:gd name="T28" fmla="*/ 477336 w 497"/>
                <a:gd name="T29" fmla="*/ 43939 h 385"/>
                <a:gd name="T30" fmla="*/ 429602 w 497"/>
                <a:gd name="T31" fmla="*/ 87877 h 385"/>
                <a:gd name="T32" fmla="*/ 393802 w 497"/>
                <a:gd name="T33" fmla="*/ 98862 h 385"/>
                <a:gd name="T34" fmla="*/ 334135 w 497"/>
                <a:gd name="T35" fmla="*/ 131816 h 385"/>
                <a:gd name="T36" fmla="*/ 274468 w 497"/>
                <a:gd name="T37" fmla="*/ 120832 h 385"/>
                <a:gd name="T38" fmla="*/ 238668 w 497"/>
                <a:gd name="T39" fmla="*/ 98862 h 385"/>
                <a:gd name="T40" fmla="*/ 214801 w 497"/>
                <a:gd name="T41" fmla="*/ 120832 h 385"/>
                <a:gd name="T42" fmla="*/ 143201 w 497"/>
                <a:gd name="T43" fmla="*/ 175755 h 385"/>
                <a:gd name="T44" fmla="*/ 47734 w 497"/>
                <a:gd name="T45" fmla="*/ 153786 h 385"/>
                <a:gd name="T46" fmla="*/ 0 w 497"/>
                <a:gd name="T47" fmla="*/ 175755 h 385"/>
                <a:gd name="T48" fmla="*/ 47734 w 497"/>
                <a:gd name="T49" fmla="*/ 197724 h 385"/>
                <a:gd name="T50" fmla="*/ 131267 w 497"/>
                <a:gd name="T51" fmla="*/ 230678 h 385"/>
                <a:gd name="T52" fmla="*/ 155134 w 497"/>
                <a:gd name="T53" fmla="*/ 285602 h 385"/>
                <a:gd name="T54" fmla="*/ 83534 w 497"/>
                <a:gd name="T55" fmla="*/ 307571 h 385"/>
                <a:gd name="T56" fmla="*/ 131267 w 497"/>
                <a:gd name="T57" fmla="*/ 340525 h 385"/>
                <a:gd name="T58" fmla="*/ 202868 w 497"/>
                <a:gd name="T59" fmla="*/ 384464 h 385"/>
                <a:gd name="T60" fmla="*/ 202868 w 497"/>
                <a:gd name="T61" fmla="*/ 417418 h 385"/>
                <a:gd name="T62" fmla="*/ 310268 w 497"/>
                <a:gd name="T63" fmla="*/ 494311 h 385"/>
                <a:gd name="T64" fmla="*/ 369935 w 497"/>
                <a:gd name="T65" fmla="*/ 494311 h 385"/>
                <a:gd name="T66" fmla="*/ 381869 w 497"/>
                <a:gd name="T67" fmla="*/ 472342 h 385"/>
                <a:gd name="T68" fmla="*/ 441536 w 497"/>
                <a:gd name="T69" fmla="*/ 516280 h 385"/>
                <a:gd name="T70" fmla="*/ 501203 w 497"/>
                <a:gd name="T71" fmla="*/ 50529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4" name="Freeform 21"/>
            <p:cNvSpPr/>
            <p:nvPr/>
          </p:nvSpPr>
          <p:spPr bwMode="auto">
            <a:xfrm>
              <a:off x="5142656" y="4858559"/>
              <a:ext cx="552450" cy="485775"/>
            </a:xfrm>
            <a:custGeom>
              <a:avLst/>
              <a:gdLst>
                <a:gd name="T0" fmla="*/ 71863 w 369"/>
                <a:gd name="T1" fmla="*/ 440363 h 353"/>
                <a:gd name="T2" fmla="*/ 47909 w 369"/>
                <a:gd name="T3" fmla="*/ 363299 h 353"/>
                <a:gd name="T4" fmla="*/ 83841 w 369"/>
                <a:gd name="T5" fmla="*/ 264218 h 353"/>
                <a:gd name="T6" fmla="*/ 11977 w 369"/>
                <a:gd name="T7" fmla="*/ 220181 h 353"/>
                <a:gd name="T8" fmla="*/ 23954 w 369"/>
                <a:gd name="T9" fmla="*/ 187154 h 353"/>
                <a:gd name="T10" fmla="*/ 71863 w 369"/>
                <a:gd name="T11" fmla="*/ 187154 h 353"/>
                <a:gd name="T12" fmla="*/ 155704 w 369"/>
                <a:gd name="T13" fmla="*/ 165136 h 353"/>
                <a:gd name="T14" fmla="*/ 251522 w 369"/>
                <a:gd name="T15" fmla="*/ 154127 h 353"/>
                <a:gd name="T16" fmla="*/ 203613 w 369"/>
                <a:gd name="T17" fmla="*/ 110091 h 353"/>
                <a:gd name="T18" fmla="*/ 215590 w 369"/>
                <a:gd name="T19" fmla="*/ 55045 h 353"/>
                <a:gd name="T20" fmla="*/ 275476 w 369"/>
                <a:gd name="T21" fmla="*/ 55045 h 353"/>
                <a:gd name="T22" fmla="*/ 311408 w 369"/>
                <a:gd name="T23" fmla="*/ 66054 h 353"/>
                <a:gd name="T24" fmla="*/ 347340 w 369"/>
                <a:gd name="T25" fmla="*/ 55045 h 353"/>
                <a:gd name="T26" fmla="*/ 371294 w 369"/>
                <a:gd name="T27" fmla="*/ 0 h 353"/>
                <a:gd name="T28" fmla="*/ 431181 w 369"/>
                <a:gd name="T29" fmla="*/ 22018 h 353"/>
                <a:gd name="T30" fmla="*/ 479089 w 369"/>
                <a:gd name="T31" fmla="*/ 99082 h 353"/>
                <a:gd name="T32" fmla="*/ 515021 w 369"/>
                <a:gd name="T33" fmla="*/ 121100 h 353"/>
                <a:gd name="T34" fmla="*/ 538976 w 369"/>
                <a:gd name="T35" fmla="*/ 88073 h 353"/>
                <a:gd name="T36" fmla="*/ 538976 w 369"/>
                <a:gd name="T37" fmla="*/ 132109 h 353"/>
                <a:gd name="T38" fmla="*/ 538976 w 369"/>
                <a:gd name="T39" fmla="*/ 176145 h 353"/>
                <a:gd name="T40" fmla="*/ 503044 w 369"/>
                <a:gd name="T41" fmla="*/ 231190 h 353"/>
                <a:gd name="T42" fmla="*/ 550953 w 369"/>
                <a:gd name="T43" fmla="*/ 253208 h 353"/>
                <a:gd name="T44" fmla="*/ 538976 w 369"/>
                <a:gd name="T45" fmla="*/ 286236 h 353"/>
                <a:gd name="T46" fmla="*/ 550953 w 369"/>
                <a:gd name="T47" fmla="*/ 319263 h 353"/>
                <a:gd name="T48" fmla="*/ 515021 w 369"/>
                <a:gd name="T49" fmla="*/ 352290 h 353"/>
                <a:gd name="T50" fmla="*/ 515021 w 369"/>
                <a:gd name="T51" fmla="*/ 385317 h 353"/>
                <a:gd name="T52" fmla="*/ 467112 w 369"/>
                <a:gd name="T53" fmla="*/ 396326 h 353"/>
                <a:gd name="T54" fmla="*/ 407226 w 369"/>
                <a:gd name="T55" fmla="*/ 429354 h 353"/>
                <a:gd name="T56" fmla="*/ 347340 w 369"/>
                <a:gd name="T57" fmla="*/ 418344 h 353"/>
                <a:gd name="T58" fmla="*/ 311408 w 369"/>
                <a:gd name="T59" fmla="*/ 396326 h 353"/>
                <a:gd name="T60" fmla="*/ 287454 w 369"/>
                <a:gd name="T61" fmla="*/ 418344 h 353"/>
                <a:gd name="T62" fmla="*/ 215590 w 369"/>
                <a:gd name="T63" fmla="*/ 484399 h 353"/>
                <a:gd name="T64" fmla="*/ 119772 w 369"/>
                <a:gd name="T65" fmla="*/ 451372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5" name="Freeform 22"/>
            <p:cNvSpPr/>
            <p:nvPr/>
          </p:nvSpPr>
          <p:spPr bwMode="auto">
            <a:xfrm>
              <a:off x="4521944" y="4823634"/>
              <a:ext cx="849312" cy="847725"/>
            </a:xfrm>
            <a:custGeom>
              <a:avLst/>
              <a:gdLst>
                <a:gd name="T0" fmla="*/ 788114 w 569"/>
                <a:gd name="T1" fmla="*/ 615528 h 617"/>
                <a:gd name="T2" fmla="*/ 835878 w 569"/>
                <a:gd name="T3" fmla="*/ 571562 h 617"/>
                <a:gd name="T4" fmla="*/ 788114 w 569"/>
                <a:gd name="T5" fmla="*/ 560570 h 617"/>
                <a:gd name="T6" fmla="*/ 740349 w 569"/>
                <a:gd name="T7" fmla="*/ 527595 h 617"/>
                <a:gd name="T8" fmla="*/ 692585 w 569"/>
                <a:gd name="T9" fmla="*/ 494621 h 617"/>
                <a:gd name="T10" fmla="*/ 716467 w 569"/>
                <a:gd name="T11" fmla="*/ 439663 h 617"/>
                <a:gd name="T12" fmla="*/ 704526 w 569"/>
                <a:gd name="T13" fmla="*/ 340739 h 617"/>
                <a:gd name="T14" fmla="*/ 632879 w 569"/>
                <a:gd name="T15" fmla="*/ 307764 h 617"/>
                <a:gd name="T16" fmla="*/ 620938 w 569"/>
                <a:gd name="T17" fmla="*/ 241815 h 617"/>
                <a:gd name="T18" fmla="*/ 668702 w 569"/>
                <a:gd name="T19" fmla="*/ 230823 h 617"/>
                <a:gd name="T20" fmla="*/ 764232 w 569"/>
                <a:gd name="T21" fmla="*/ 219831 h 617"/>
                <a:gd name="T22" fmla="*/ 764232 w 569"/>
                <a:gd name="T23" fmla="*/ 153882 h 617"/>
                <a:gd name="T24" fmla="*/ 692585 w 569"/>
                <a:gd name="T25" fmla="*/ 153882 h 617"/>
                <a:gd name="T26" fmla="*/ 644820 w 569"/>
                <a:gd name="T27" fmla="*/ 87933 h 617"/>
                <a:gd name="T28" fmla="*/ 608997 w 569"/>
                <a:gd name="T29" fmla="*/ 131899 h 617"/>
                <a:gd name="T30" fmla="*/ 573174 w 569"/>
                <a:gd name="T31" fmla="*/ 197848 h 617"/>
                <a:gd name="T32" fmla="*/ 549291 w 569"/>
                <a:gd name="T33" fmla="*/ 329747 h 617"/>
                <a:gd name="T34" fmla="*/ 501527 w 569"/>
                <a:gd name="T35" fmla="*/ 307764 h 617"/>
                <a:gd name="T36" fmla="*/ 429880 w 569"/>
                <a:gd name="T37" fmla="*/ 329747 h 617"/>
                <a:gd name="T38" fmla="*/ 405998 w 569"/>
                <a:gd name="T39" fmla="*/ 307764 h 617"/>
                <a:gd name="T40" fmla="*/ 346292 w 569"/>
                <a:gd name="T41" fmla="*/ 142890 h 617"/>
                <a:gd name="T42" fmla="*/ 322410 w 569"/>
                <a:gd name="T43" fmla="*/ 153882 h 617"/>
                <a:gd name="T44" fmla="*/ 310469 w 569"/>
                <a:gd name="T45" fmla="*/ 98924 h 617"/>
                <a:gd name="T46" fmla="*/ 238822 w 569"/>
                <a:gd name="T47" fmla="*/ 54958 h 617"/>
                <a:gd name="T48" fmla="*/ 202999 w 569"/>
                <a:gd name="T49" fmla="*/ 109916 h 617"/>
                <a:gd name="T50" fmla="*/ 202999 w 569"/>
                <a:gd name="T51" fmla="*/ 0 h 617"/>
                <a:gd name="T52" fmla="*/ 167176 w 569"/>
                <a:gd name="T53" fmla="*/ 0 h 617"/>
                <a:gd name="T54" fmla="*/ 143293 w 569"/>
                <a:gd name="T55" fmla="*/ 43966 h 617"/>
                <a:gd name="T56" fmla="*/ 131352 w 569"/>
                <a:gd name="T57" fmla="*/ 87933 h 617"/>
                <a:gd name="T58" fmla="*/ 119411 w 569"/>
                <a:gd name="T59" fmla="*/ 131899 h 617"/>
                <a:gd name="T60" fmla="*/ 155235 w 569"/>
                <a:gd name="T61" fmla="*/ 153882 h 617"/>
                <a:gd name="T62" fmla="*/ 131352 w 569"/>
                <a:gd name="T63" fmla="*/ 329747 h 617"/>
                <a:gd name="T64" fmla="*/ 35823 w 569"/>
                <a:gd name="T65" fmla="*/ 384705 h 617"/>
                <a:gd name="T66" fmla="*/ 11941 w 569"/>
                <a:gd name="T67" fmla="*/ 428671 h 617"/>
                <a:gd name="T68" fmla="*/ 0 w 569"/>
                <a:gd name="T69" fmla="*/ 516604 h 617"/>
                <a:gd name="T70" fmla="*/ 71647 w 569"/>
                <a:gd name="T71" fmla="*/ 505612 h 617"/>
                <a:gd name="T72" fmla="*/ 119411 w 569"/>
                <a:gd name="T73" fmla="*/ 538587 h 617"/>
                <a:gd name="T74" fmla="*/ 131352 w 569"/>
                <a:gd name="T75" fmla="*/ 560570 h 617"/>
                <a:gd name="T76" fmla="*/ 143293 w 569"/>
                <a:gd name="T77" fmla="*/ 615528 h 617"/>
                <a:gd name="T78" fmla="*/ 179117 w 569"/>
                <a:gd name="T79" fmla="*/ 637511 h 617"/>
                <a:gd name="T80" fmla="*/ 167176 w 569"/>
                <a:gd name="T81" fmla="*/ 692469 h 617"/>
                <a:gd name="T82" fmla="*/ 155235 w 569"/>
                <a:gd name="T83" fmla="*/ 725444 h 617"/>
                <a:gd name="T84" fmla="*/ 214940 w 569"/>
                <a:gd name="T85" fmla="*/ 769410 h 617"/>
                <a:gd name="T86" fmla="*/ 298528 w 569"/>
                <a:gd name="T87" fmla="*/ 791393 h 617"/>
                <a:gd name="T88" fmla="*/ 334351 w 569"/>
                <a:gd name="T89" fmla="*/ 780402 h 617"/>
                <a:gd name="T90" fmla="*/ 346292 w 569"/>
                <a:gd name="T91" fmla="*/ 824368 h 617"/>
                <a:gd name="T92" fmla="*/ 394057 w 569"/>
                <a:gd name="T93" fmla="*/ 813376 h 617"/>
                <a:gd name="T94" fmla="*/ 405998 w 569"/>
                <a:gd name="T95" fmla="*/ 703461 h 617"/>
                <a:gd name="T96" fmla="*/ 489586 w 569"/>
                <a:gd name="T97" fmla="*/ 692469 h 617"/>
                <a:gd name="T98" fmla="*/ 525409 w 569"/>
                <a:gd name="T99" fmla="*/ 703461 h 617"/>
                <a:gd name="T100" fmla="*/ 573174 w 569"/>
                <a:gd name="T101" fmla="*/ 703461 h 617"/>
                <a:gd name="T102" fmla="*/ 620938 w 569"/>
                <a:gd name="T103" fmla="*/ 714452 h 617"/>
                <a:gd name="T104" fmla="*/ 656761 w 569"/>
                <a:gd name="T105" fmla="*/ 692469 h 617"/>
                <a:gd name="T106" fmla="*/ 728408 w 569"/>
                <a:gd name="T107" fmla="*/ 648503 h 617"/>
                <a:gd name="T108" fmla="*/ 776173 w 569"/>
                <a:gd name="T109" fmla="*/ 637511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6" name="Freeform 23"/>
            <p:cNvSpPr>
              <a:spLocks noChangeArrowheads="1"/>
            </p:cNvSpPr>
            <p:nvPr/>
          </p:nvSpPr>
          <p:spPr bwMode="auto">
            <a:xfrm>
              <a:off x="2936031" y="3844147"/>
              <a:ext cx="1804988" cy="1079500"/>
            </a:xfrm>
            <a:custGeom>
              <a:avLst/>
              <a:gdLst>
                <a:gd name="T0" fmla="*/ 1767664 w 1209"/>
                <a:gd name="T1" fmla="*/ 1001116 h 785"/>
                <a:gd name="T2" fmla="*/ 1731833 w 1209"/>
                <a:gd name="T3" fmla="*/ 1001116 h 785"/>
                <a:gd name="T4" fmla="*/ 1731833 w 1209"/>
                <a:gd name="T5" fmla="*/ 1078125 h 785"/>
                <a:gd name="T6" fmla="*/ 1660171 w 1209"/>
                <a:gd name="T7" fmla="*/ 1045121 h 785"/>
                <a:gd name="T8" fmla="*/ 1624340 w 1209"/>
                <a:gd name="T9" fmla="*/ 1034120 h 785"/>
                <a:gd name="T10" fmla="*/ 1528791 w 1209"/>
                <a:gd name="T11" fmla="*/ 990115 h 785"/>
                <a:gd name="T12" fmla="*/ 1552678 w 1209"/>
                <a:gd name="T13" fmla="*/ 957111 h 785"/>
                <a:gd name="T14" fmla="*/ 1540734 w 1209"/>
                <a:gd name="T15" fmla="*/ 935108 h 785"/>
                <a:gd name="T16" fmla="*/ 1492959 w 1209"/>
                <a:gd name="T17" fmla="*/ 913106 h 785"/>
                <a:gd name="T18" fmla="*/ 1457128 w 1209"/>
                <a:gd name="T19" fmla="*/ 935108 h 785"/>
                <a:gd name="T20" fmla="*/ 1385466 w 1209"/>
                <a:gd name="T21" fmla="*/ 891103 h 785"/>
                <a:gd name="T22" fmla="*/ 1242142 w 1209"/>
                <a:gd name="T23" fmla="*/ 957111 h 785"/>
                <a:gd name="T24" fmla="*/ 1206311 w 1209"/>
                <a:gd name="T25" fmla="*/ 990115 h 785"/>
                <a:gd name="T26" fmla="*/ 1086874 w 1209"/>
                <a:gd name="T27" fmla="*/ 1012117 h 785"/>
                <a:gd name="T28" fmla="*/ 979381 w 1209"/>
                <a:gd name="T29" fmla="*/ 979113 h 785"/>
                <a:gd name="T30" fmla="*/ 943550 w 1209"/>
                <a:gd name="T31" fmla="*/ 935108 h 785"/>
                <a:gd name="T32" fmla="*/ 871888 w 1209"/>
                <a:gd name="T33" fmla="*/ 968112 h 785"/>
                <a:gd name="T34" fmla="*/ 800226 w 1209"/>
                <a:gd name="T35" fmla="*/ 1001116 h 785"/>
                <a:gd name="T36" fmla="*/ 680789 w 1209"/>
                <a:gd name="T37" fmla="*/ 924107 h 785"/>
                <a:gd name="T38" fmla="*/ 609127 w 1209"/>
                <a:gd name="T39" fmla="*/ 880102 h 785"/>
                <a:gd name="T40" fmla="*/ 537465 w 1209"/>
                <a:gd name="T41" fmla="*/ 858099 h 785"/>
                <a:gd name="T42" fmla="*/ 477747 w 1209"/>
                <a:gd name="T43" fmla="*/ 814094 h 785"/>
                <a:gd name="T44" fmla="*/ 406085 w 1209"/>
                <a:gd name="T45" fmla="*/ 715083 h 785"/>
                <a:gd name="T46" fmla="*/ 370254 w 1209"/>
                <a:gd name="T47" fmla="*/ 704082 h 785"/>
                <a:gd name="T48" fmla="*/ 310536 w 1209"/>
                <a:gd name="T49" fmla="*/ 627073 h 785"/>
                <a:gd name="T50" fmla="*/ 238874 w 1209"/>
                <a:gd name="T51" fmla="*/ 528061 h 785"/>
                <a:gd name="T52" fmla="*/ 179155 w 1209"/>
                <a:gd name="T53" fmla="*/ 561065 h 785"/>
                <a:gd name="T54" fmla="*/ 95549 w 1209"/>
                <a:gd name="T55" fmla="*/ 451052 h 785"/>
                <a:gd name="T56" fmla="*/ 47775 w 1209"/>
                <a:gd name="T57" fmla="*/ 374043 h 785"/>
                <a:gd name="T58" fmla="*/ 0 w 1209"/>
                <a:gd name="T59" fmla="*/ 352041 h 785"/>
                <a:gd name="T60" fmla="*/ 23887 w 1209"/>
                <a:gd name="T61" fmla="*/ 242028 h 785"/>
                <a:gd name="T62" fmla="*/ 71662 w 1209"/>
                <a:gd name="T63" fmla="*/ 264031 h 785"/>
                <a:gd name="T64" fmla="*/ 119437 w 1209"/>
                <a:gd name="T65" fmla="*/ 253029 h 785"/>
                <a:gd name="T66" fmla="*/ 119437 w 1209"/>
                <a:gd name="T67" fmla="*/ 176020 h 785"/>
                <a:gd name="T68" fmla="*/ 83606 w 1209"/>
                <a:gd name="T69" fmla="*/ 132015 h 785"/>
                <a:gd name="T70" fmla="*/ 119437 w 1209"/>
                <a:gd name="T71" fmla="*/ 66008 h 785"/>
                <a:gd name="T72" fmla="*/ 226930 w 1209"/>
                <a:gd name="T73" fmla="*/ 55006 h 785"/>
                <a:gd name="T74" fmla="*/ 310536 w 1209"/>
                <a:gd name="T75" fmla="*/ 11001 h 785"/>
                <a:gd name="T76" fmla="*/ 429972 w 1209"/>
                <a:gd name="T77" fmla="*/ 22003 h 785"/>
                <a:gd name="T78" fmla="*/ 513578 w 1209"/>
                <a:gd name="T79" fmla="*/ 77009 h 785"/>
                <a:gd name="T80" fmla="*/ 644958 w 1209"/>
                <a:gd name="T81" fmla="*/ 77009 h 785"/>
                <a:gd name="T82" fmla="*/ 788283 w 1209"/>
                <a:gd name="T83" fmla="*/ 55006 h 785"/>
                <a:gd name="T84" fmla="*/ 991325 w 1209"/>
                <a:gd name="T85" fmla="*/ 77009 h 785"/>
                <a:gd name="T86" fmla="*/ 1062987 w 1209"/>
                <a:gd name="T87" fmla="*/ 99011 h 785"/>
                <a:gd name="T88" fmla="*/ 1051043 w 1209"/>
                <a:gd name="T89" fmla="*/ 132015 h 785"/>
                <a:gd name="T90" fmla="*/ 1086874 w 1209"/>
                <a:gd name="T91" fmla="*/ 187022 h 785"/>
                <a:gd name="T92" fmla="*/ 1062987 w 1209"/>
                <a:gd name="T93" fmla="*/ 253029 h 785"/>
                <a:gd name="T94" fmla="*/ 1039100 w 1209"/>
                <a:gd name="T95" fmla="*/ 341039 h 785"/>
                <a:gd name="T96" fmla="*/ 1098818 w 1209"/>
                <a:gd name="T97" fmla="*/ 440051 h 785"/>
                <a:gd name="T98" fmla="*/ 1242142 w 1209"/>
                <a:gd name="T99" fmla="*/ 506059 h 785"/>
                <a:gd name="T100" fmla="*/ 1397410 w 1209"/>
                <a:gd name="T101" fmla="*/ 572066 h 785"/>
                <a:gd name="T102" fmla="*/ 1481016 w 1209"/>
                <a:gd name="T103" fmla="*/ 583068 h 785"/>
                <a:gd name="T104" fmla="*/ 1504903 w 1209"/>
                <a:gd name="T105" fmla="*/ 660076 h 785"/>
                <a:gd name="T106" fmla="*/ 1552678 w 1209"/>
                <a:gd name="T107" fmla="*/ 682079 h 785"/>
                <a:gd name="T108" fmla="*/ 1576565 w 1209"/>
                <a:gd name="T109" fmla="*/ 649075 h 785"/>
                <a:gd name="T110" fmla="*/ 1612396 w 1209"/>
                <a:gd name="T111" fmla="*/ 660076 h 785"/>
                <a:gd name="T112" fmla="*/ 1636284 w 1209"/>
                <a:gd name="T113" fmla="*/ 638074 h 785"/>
                <a:gd name="T114" fmla="*/ 1696002 w 1209"/>
                <a:gd name="T115" fmla="*/ 605070 h 785"/>
                <a:gd name="T116" fmla="*/ 1755720 w 1209"/>
                <a:gd name="T117" fmla="*/ 627073 h 785"/>
                <a:gd name="T118" fmla="*/ 1803495 w 1209"/>
                <a:gd name="T119" fmla="*/ 737085 h 785"/>
                <a:gd name="T120" fmla="*/ 1803495 w 1209"/>
                <a:gd name="T121" fmla="*/ 792092 h 785"/>
                <a:gd name="T122" fmla="*/ 1791551 w 1209"/>
                <a:gd name="T123" fmla="*/ 979113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7" name="Freeform 24"/>
            <p:cNvSpPr/>
            <p:nvPr/>
          </p:nvSpPr>
          <p:spPr bwMode="auto">
            <a:xfrm>
              <a:off x="4631481" y="4285472"/>
              <a:ext cx="1133475" cy="869950"/>
            </a:xfrm>
            <a:custGeom>
              <a:avLst/>
              <a:gdLst>
                <a:gd name="T0" fmla="*/ 1036660 w 761"/>
                <a:gd name="T1" fmla="*/ 670672 h 633"/>
                <a:gd name="T2" fmla="*/ 1000914 w 761"/>
                <a:gd name="T3" fmla="*/ 692662 h 633"/>
                <a:gd name="T4" fmla="*/ 977082 w 761"/>
                <a:gd name="T5" fmla="*/ 670672 h 633"/>
                <a:gd name="T6" fmla="*/ 905589 w 761"/>
                <a:gd name="T7" fmla="*/ 593710 h 633"/>
                <a:gd name="T8" fmla="*/ 869842 w 761"/>
                <a:gd name="T9" fmla="*/ 582715 h 633"/>
                <a:gd name="T10" fmla="*/ 822179 w 761"/>
                <a:gd name="T11" fmla="*/ 604705 h 633"/>
                <a:gd name="T12" fmla="*/ 798348 w 761"/>
                <a:gd name="T13" fmla="*/ 648683 h 633"/>
                <a:gd name="T14" fmla="*/ 762601 w 761"/>
                <a:gd name="T15" fmla="*/ 637688 h 633"/>
                <a:gd name="T16" fmla="*/ 703023 w 761"/>
                <a:gd name="T17" fmla="*/ 648683 h 633"/>
                <a:gd name="T18" fmla="*/ 750685 w 761"/>
                <a:gd name="T19" fmla="*/ 681667 h 633"/>
                <a:gd name="T20" fmla="*/ 679191 w 761"/>
                <a:gd name="T21" fmla="*/ 725646 h 633"/>
                <a:gd name="T22" fmla="*/ 619613 w 761"/>
                <a:gd name="T23" fmla="*/ 714651 h 633"/>
                <a:gd name="T24" fmla="*/ 583866 w 761"/>
                <a:gd name="T25" fmla="*/ 626694 h 633"/>
                <a:gd name="T26" fmla="*/ 536204 w 761"/>
                <a:gd name="T27" fmla="*/ 670672 h 633"/>
                <a:gd name="T28" fmla="*/ 500457 w 761"/>
                <a:gd name="T29" fmla="*/ 692662 h 633"/>
                <a:gd name="T30" fmla="*/ 440879 w 761"/>
                <a:gd name="T31" fmla="*/ 736640 h 633"/>
                <a:gd name="T32" fmla="*/ 405132 w 761"/>
                <a:gd name="T33" fmla="*/ 868576 h 633"/>
                <a:gd name="T34" fmla="*/ 369385 w 761"/>
                <a:gd name="T35" fmla="*/ 868576 h 633"/>
                <a:gd name="T36" fmla="*/ 321722 w 761"/>
                <a:gd name="T37" fmla="*/ 857581 h 633"/>
                <a:gd name="T38" fmla="*/ 297891 w 761"/>
                <a:gd name="T39" fmla="*/ 791613 h 633"/>
                <a:gd name="T40" fmla="*/ 214481 w 761"/>
                <a:gd name="T41" fmla="*/ 681667 h 633"/>
                <a:gd name="T42" fmla="*/ 190650 w 761"/>
                <a:gd name="T43" fmla="*/ 659678 h 633"/>
                <a:gd name="T44" fmla="*/ 154903 w 761"/>
                <a:gd name="T45" fmla="*/ 582715 h 633"/>
                <a:gd name="T46" fmla="*/ 119156 w 761"/>
                <a:gd name="T47" fmla="*/ 637688 h 633"/>
                <a:gd name="T48" fmla="*/ 107241 w 761"/>
                <a:gd name="T49" fmla="*/ 340833 h 633"/>
                <a:gd name="T50" fmla="*/ 107241 w 761"/>
                <a:gd name="T51" fmla="*/ 296855 h 633"/>
                <a:gd name="T52" fmla="*/ 59578 w 761"/>
                <a:gd name="T53" fmla="*/ 186909 h 633"/>
                <a:gd name="T54" fmla="*/ 0 w 761"/>
                <a:gd name="T55" fmla="*/ 142930 h 633"/>
                <a:gd name="T56" fmla="*/ 11916 w 761"/>
                <a:gd name="T57" fmla="*/ 87957 h 633"/>
                <a:gd name="T58" fmla="*/ 23831 w 761"/>
                <a:gd name="T59" fmla="*/ 43979 h 633"/>
                <a:gd name="T60" fmla="*/ 47663 w 761"/>
                <a:gd name="T61" fmla="*/ 0 h 633"/>
                <a:gd name="T62" fmla="*/ 95325 w 761"/>
                <a:gd name="T63" fmla="*/ 21989 h 633"/>
                <a:gd name="T64" fmla="*/ 131072 w 761"/>
                <a:gd name="T65" fmla="*/ 109946 h 633"/>
                <a:gd name="T66" fmla="*/ 190650 w 761"/>
                <a:gd name="T67" fmla="*/ 164919 h 633"/>
                <a:gd name="T68" fmla="*/ 226397 w 761"/>
                <a:gd name="T69" fmla="*/ 142930 h 633"/>
                <a:gd name="T70" fmla="*/ 262144 w 761"/>
                <a:gd name="T71" fmla="*/ 175914 h 633"/>
                <a:gd name="T72" fmla="*/ 333638 w 761"/>
                <a:gd name="T73" fmla="*/ 131936 h 633"/>
                <a:gd name="T74" fmla="*/ 428963 w 761"/>
                <a:gd name="T75" fmla="*/ 131936 h 633"/>
                <a:gd name="T76" fmla="*/ 440879 w 761"/>
                <a:gd name="T77" fmla="*/ 54973 h 633"/>
                <a:gd name="T78" fmla="*/ 476626 w 761"/>
                <a:gd name="T79" fmla="*/ 43979 h 633"/>
                <a:gd name="T80" fmla="*/ 512372 w 761"/>
                <a:gd name="T81" fmla="*/ 65968 h 633"/>
                <a:gd name="T82" fmla="*/ 595782 w 761"/>
                <a:gd name="T83" fmla="*/ 98952 h 633"/>
                <a:gd name="T84" fmla="*/ 619613 w 761"/>
                <a:gd name="T85" fmla="*/ 186909 h 633"/>
                <a:gd name="T86" fmla="*/ 703023 w 761"/>
                <a:gd name="T87" fmla="*/ 219893 h 633"/>
                <a:gd name="T88" fmla="*/ 762601 w 761"/>
                <a:gd name="T89" fmla="*/ 186909 h 633"/>
                <a:gd name="T90" fmla="*/ 822179 w 761"/>
                <a:gd name="T91" fmla="*/ 197903 h 633"/>
                <a:gd name="T92" fmla="*/ 929420 w 761"/>
                <a:gd name="T93" fmla="*/ 252876 h 633"/>
                <a:gd name="T94" fmla="*/ 1048576 w 761"/>
                <a:gd name="T95" fmla="*/ 307850 h 633"/>
                <a:gd name="T96" fmla="*/ 1131986 w 761"/>
                <a:gd name="T97" fmla="*/ 351828 h 633"/>
                <a:gd name="T98" fmla="*/ 1108154 w 761"/>
                <a:gd name="T99" fmla="*/ 406801 h 633"/>
                <a:gd name="T100" fmla="*/ 988998 w 761"/>
                <a:gd name="T101" fmla="*/ 428791 h 633"/>
                <a:gd name="T102" fmla="*/ 965167 w 761"/>
                <a:gd name="T103" fmla="*/ 461774 h 633"/>
                <a:gd name="T104" fmla="*/ 977082 w 761"/>
                <a:gd name="T105" fmla="*/ 494758 h 633"/>
                <a:gd name="T106" fmla="*/ 977082 w 761"/>
                <a:gd name="T107" fmla="*/ 516748 h 633"/>
                <a:gd name="T108" fmla="*/ 1048576 w 761"/>
                <a:gd name="T109" fmla="*/ 626694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8" name="Freeform 25"/>
            <p:cNvSpPr>
              <a:spLocks noChangeArrowheads="1"/>
            </p:cNvSpPr>
            <p:nvPr/>
          </p:nvSpPr>
          <p:spPr bwMode="auto">
            <a:xfrm>
              <a:off x="3975844" y="3680634"/>
              <a:ext cx="1169987" cy="847725"/>
            </a:xfrm>
            <a:custGeom>
              <a:avLst/>
              <a:gdLst>
                <a:gd name="T0" fmla="*/ 1001569 w 785"/>
                <a:gd name="T1" fmla="*/ 736435 h 617"/>
                <a:gd name="T2" fmla="*/ 918105 w 785"/>
                <a:gd name="T3" fmla="*/ 780402 h 617"/>
                <a:gd name="T4" fmla="*/ 882334 w 785"/>
                <a:gd name="T5" fmla="*/ 747427 h 617"/>
                <a:gd name="T6" fmla="*/ 846564 w 785"/>
                <a:gd name="T7" fmla="*/ 769410 h 617"/>
                <a:gd name="T8" fmla="*/ 786947 w 785"/>
                <a:gd name="T9" fmla="*/ 714452 h 617"/>
                <a:gd name="T10" fmla="*/ 751176 w 785"/>
                <a:gd name="T11" fmla="*/ 626520 h 617"/>
                <a:gd name="T12" fmla="*/ 703483 w 785"/>
                <a:gd name="T13" fmla="*/ 604536 h 617"/>
                <a:gd name="T14" fmla="*/ 679636 w 785"/>
                <a:gd name="T15" fmla="*/ 626520 h 617"/>
                <a:gd name="T16" fmla="*/ 691559 w 785"/>
                <a:gd name="T17" fmla="*/ 659494 h 617"/>
                <a:gd name="T18" fmla="*/ 655789 w 785"/>
                <a:gd name="T19" fmla="*/ 736435 h 617"/>
                <a:gd name="T20" fmla="*/ 679636 w 785"/>
                <a:gd name="T21" fmla="*/ 758419 h 617"/>
                <a:gd name="T22" fmla="*/ 631942 w 785"/>
                <a:gd name="T23" fmla="*/ 802385 h 617"/>
                <a:gd name="T24" fmla="*/ 596172 w 785"/>
                <a:gd name="T25" fmla="*/ 824368 h 617"/>
                <a:gd name="T26" fmla="*/ 560401 w 785"/>
                <a:gd name="T27" fmla="*/ 813376 h 617"/>
                <a:gd name="T28" fmla="*/ 548478 w 785"/>
                <a:gd name="T29" fmla="*/ 835359 h 617"/>
                <a:gd name="T30" fmla="*/ 500784 w 785"/>
                <a:gd name="T31" fmla="*/ 824368 h 617"/>
                <a:gd name="T32" fmla="*/ 476937 w 785"/>
                <a:gd name="T33" fmla="*/ 780402 h 617"/>
                <a:gd name="T34" fmla="*/ 345780 w 785"/>
                <a:gd name="T35" fmla="*/ 736435 h 617"/>
                <a:gd name="T36" fmla="*/ 202698 w 785"/>
                <a:gd name="T37" fmla="*/ 681477 h 617"/>
                <a:gd name="T38" fmla="*/ 59617 w 785"/>
                <a:gd name="T39" fmla="*/ 604536 h 617"/>
                <a:gd name="T40" fmla="*/ 0 w 785"/>
                <a:gd name="T41" fmla="*/ 505612 h 617"/>
                <a:gd name="T42" fmla="*/ 23847 w 785"/>
                <a:gd name="T43" fmla="*/ 417680 h 617"/>
                <a:gd name="T44" fmla="*/ 47694 w 785"/>
                <a:gd name="T45" fmla="*/ 340739 h 617"/>
                <a:gd name="T46" fmla="*/ 11923 w 785"/>
                <a:gd name="T47" fmla="*/ 296772 h 617"/>
                <a:gd name="T48" fmla="*/ 71541 w 785"/>
                <a:gd name="T49" fmla="*/ 285781 h 617"/>
                <a:gd name="T50" fmla="*/ 155005 w 785"/>
                <a:gd name="T51" fmla="*/ 307764 h 617"/>
                <a:gd name="T52" fmla="*/ 143081 w 785"/>
                <a:gd name="T53" fmla="*/ 252806 h 617"/>
                <a:gd name="T54" fmla="*/ 190775 w 785"/>
                <a:gd name="T55" fmla="*/ 186857 h 617"/>
                <a:gd name="T56" fmla="*/ 131158 w 785"/>
                <a:gd name="T57" fmla="*/ 98924 h 617"/>
                <a:gd name="T58" fmla="*/ 226545 w 785"/>
                <a:gd name="T59" fmla="*/ 21983 h 617"/>
                <a:gd name="T60" fmla="*/ 429244 w 785"/>
                <a:gd name="T61" fmla="*/ 0 h 617"/>
                <a:gd name="T62" fmla="*/ 572325 w 785"/>
                <a:gd name="T63" fmla="*/ 54958 h 617"/>
                <a:gd name="T64" fmla="*/ 679636 w 785"/>
                <a:gd name="T65" fmla="*/ 142890 h 617"/>
                <a:gd name="T66" fmla="*/ 703483 w 785"/>
                <a:gd name="T67" fmla="*/ 65949 h 617"/>
                <a:gd name="T68" fmla="*/ 786947 w 785"/>
                <a:gd name="T69" fmla="*/ 98924 h 617"/>
                <a:gd name="T70" fmla="*/ 882334 w 785"/>
                <a:gd name="T71" fmla="*/ 131899 h 617"/>
                <a:gd name="T72" fmla="*/ 977722 w 785"/>
                <a:gd name="T73" fmla="*/ 164874 h 617"/>
                <a:gd name="T74" fmla="*/ 1085033 w 785"/>
                <a:gd name="T75" fmla="*/ 241815 h 617"/>
                <a:gd name="T76" fmla="*/ 1144650 w 785"/>
                <a:gd name="T77" fmla="*/ 318756 h 617"/>
                <a:gd name="T78" fmla="*/ 1168497 w 785"/>
                <a:gd name="T79" fmla="*/ 461646 h 617"/>
                <a:gd name="T80" fmla="*/ 1120803 w 785"/>
                <a:gd name="T81" fmla="*/ 494621 h 617"/>
                <a:gd name="T82" fmla="*/ 1061186 w 785"/>
                <a:gd name="T83" fmla="*/ 560570 h 617"/>
                <a:gd name="T84" fmla="*/ 1096956 w 785"/>
                <a:gd name="T85" fmla="*/ 593545 h 617"/>
                <a:gd name="T86" fmla="*/ 1049262 w 785"/>
                <a:gd name="T87" fmla="*/ 626520 h 617"/>
                <a:gd name="T88" fmla="*/ 977722 w 785"/>
                <a:gd name="T89" fmla="*/ 615528 h 617"/>
                <a:gd name="T90" fmla="*/ 989645 w 785"/>
                <a:gd name="T91" fmla="*/ 670486 h 617"/>
                <a:gd name="T92" fmla="*/ 1061186 w 785"/>
                <a:gd name="T93" fmla="*/ 692469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FF6699"/>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29" name="Freeform 26"/>
            <p:cNvSpPr/>
            <p:nvPr/>
          </p:nvSpPr>
          <p:spPr bwMode="auto">
            <a:xfrm>
              <a:off x="6098331" y="4756959"/>
              <a:ext cx="454025" cy="587375"/>
            </a:xfrm>
            <a:custGeom>
              <a:avLst/>
              <a:gdLst>
                <a:gd name="T0" fmla="*/ 404901 w 305"/>
                <a:gd name="T1" fmla="*/ 55282 h 425"/>
                <a:gd name="T2" fmla="*/ 416810 w 305"/>
                <a:gd name="T3" fmla="*/ 99508 h 425"/>
                <a:gd name="T4" fmla="*/ 452536 w 305"/>
                <a:gd name="T5" fmla="*/ 121621 h 425"/>
                <a:gd name="T6" fmla="*/ 452536 w 305"/>
                <a:gd name="T7" fmla="*/ 187960 h 425"/>
                <a:gd name="T8" fmla="*/ 404901 w 305"/>
                <a:gd name="T9" fmla="*/ 210073 h 425"/>
                <a:gd name="T10" fmla="*/ 404901 w 305"/>
                <a:gd name="T11" fmla="*/ 221129 h 425"/>
                <a:gd name="T12" fmla="*/ 357266 w 305"/>
                <a:gd name="T13" fmla="*/ 221129 h 425"/>
                <a:gd name="T14" fmla="*/ 333448 w 305"/>
                <a:gd name="T15" fmla="*/ 243242 h 425"/>
                <a:gd name="T16" fmla="*/ 333448 w 305"/>
                <a:gd name="T17" fmla="*/ 276412 h 425"/>
                <a:gd name="T18" fmla="*/ 345357 w 305"/>
                <a:gd name="T19" fmla="*/ 287468 h 425"/>
                <a:gd name="T20" fmla="*/ 309630 w 305"/>
                <a:gd name="T21" fmla="*/ 331694 h 425"/>
                <a:gd name="T22" fmla="*/ 285812 w 305"/>
                <a:gd name="T23" fmla="*/ 331694 h 425"/>
                <a:gd name="T24" fmla="*/ 285812 w 305"/>
                <a:gd name="T25" fmla="*/ 375920 h 425"/>
                <a:gd name="T26" fmla="*/ 285812 w 305"/>
                <a:gd name="T27" fmla="*/ 386977 h 425"/>
                <a:gd name="T28" fmla="*/ 285812 w 305"/>
                <a:gd name="T29" fmla="*/ 420146 h 425"/>
                <a:gd name="T30" fmla="*/ 261995 w 305"/>
                <a:gd name="T31" fmla="*/ 442259 h 425"/>
                <a:gd name="T32" fmla="*/ 250086 w 305"/>
                <a:gd name="T33" fmla="*/ 497541 h 425"/>
                <a:gd name="T34" fmla="*/ 238177 w 305"/>
                <a:gd name="T35" fmla="*/ 530711 h 425"/>
                <a:gd name="T36" fmla="*/ 238177 w 305"/>
                <a:gd name="T37" fmla="*/ 541767 h 425"/>
                <a:gd name="T38" fmla="*/ 226268 w 305"/>
                <a:gd name="T39" fmla="*/ 574936 h 425"/>
                <a:gd name="T40" fmla="*/ 202451 w 305"/>
                <a:gd name="T41" fmla="*/ 574936 h 425"/>
                <a:gd name="T42" fmla="*/ 190542 w 305"/>
                <a:gd name="T43" fmla="*/ 563880 h 425"/>
                <a:gd name="T44" fmla="*/ 95271 w 305"/>
                <a:gd name="T45" fmla="*/ 585993 h 425"/>
                <a:gd name="T46" fmla="*/ 83362 w 305"/>
                <a:gd name="T47" fmla="*/ 574936 h 425"/>
                <a:gd name="T48" fmla="*/ 119089 w 305"/>
                <a:gd name="T49" fmla="*/ 508598 h 425"/>
                <a:gd name="T50" fmla="*/ 83362 w 305"/>
                <a:gd name="T51" fmla="*/ 497541 h 425"/>
                <a:gd name="T52" fmla="*/ 59544 w 305"/>
                <a:gd name="T53" fmla="*/ 508598 h 425"/>
                <a:gd name="T54" fmla="*/ 35727 w 305"/>
                <a:gd name="T55" fmla="*/ 497541 h 425"/>
                <a:gd name="T56" fmla="*/ 35727 w 305"/>
                <a:gd name="T57" fmla="*/ 442259 h 425"/>
                <a:gd name="T58" fmla="*/ 59544 w 305"/>
                <a:gd name="T59" fmla="*/ 431202 h 425"/>
                <a:gd name="T60" fmla="*/ 71453 w 305"/>
                <a:gd name="T61" fmla="*/ 431202 h 425"/>
                <a:gd name="T62" fmla="*/ 71453 w 305"/>
                <a:gd name="T63" fmla="*/ 398033 h 425"/>
                <a:gd name="T64" fmla="*/ 47635 w 305"/>
                <a:gd name="T65" fmla="*/ 398033 h 425"/>
                <a:gd name="T66" fmla="*/ 47635 w 305"/>
                <a:gd name="T67" fmla="*/ 375920 h 425"/>
                <a:gd name="T68" fmla="*/ 23818 w 305"/>
                <a:gd name="T69" fmla="*/ 364864 h 425"/>
                <a:gd name="T70" fmla="*/ 23818 w 305"/>
                <a:gd name="T71" fmla="*/ 298525 h 425"/>
                <a:gd name="T72" fmla="*/ 0 w 305"/>
                <a:gd name="T73" fmla="*/ 276412 h 425"/>
                <a:gd name="T74" fmla="*/ 11909 w 305"/>
                <a:gd name="T75" fmla="*/ 243242 h 425"/>
                <a:gd name="T76" fmla="*/ 47635 w 305"/>
                <a:gd name="T77" fmla="*/ 210073 h 425"/>
                <a:gd name="T78" fmla="*/ 47635 w 305"/>
                <a:gd name="T79" fmla="*/ 176904 h 425"/>
                <a:gd name="T80" fmla="*/ 35727 w 305"/>
                <a:gd name="T81" fmla="*/ 165847 h 425"/>
                <a:gd name="T82" fmla="*/ 47635 w 305"/>
                <a:gd name="T83" fmla="*/ 143734 h 425"/>
                <a:gd name="T84" fmla="*/ 23818 w 305"/>
                <a:gd name="T85" fmla="*/ 110565 h 425"/>
                <a:gd name="T86" fmla="*/ 47635 w 305"/>
                <a:gd name="T87" fmla="*/ 88452 h 425"/>
                <a:gd name="T88" fmla="*/ 83362 w 305"/>
                <a:gd name="T89" fmla="*/ 77395 h 425"/>
                <a:gd name="T90" fmla="*/ 166724 w 305"/>
                <a:gd name="T91" fmla="*/ 33169 h 425"/>
                <a:gd name="T92" fmla="*/ 214359 w 305"/>
                <a:gd name="T93" fmla="*/ 11056 h 425"/>
                <a:gd name="T94" fmla="*/ 250086 w 305"/>
                <a:gd name="T95" fmla="*/ 11056 h 425"/>
                <a:gd name="T96" fmla="*/ 273904 w 305"/>
                <a:gd name="T97" fmla="*/ 0 h 425"/>
                <a:gd name="T98" fmla="*/ 285812 w 305"/>
                <a:gd name="T99" fmla="*/ 11056 h 425"/>
                <a:gd name="T100" fmla="*/ 273904 w 305"/>
                <a:gd name="T101" fmla="*/ 22113 h 425"/>
                <a:gd name="T102" fmla="*/ 273904 w 305"/>
                <a:gd name="T103" fmla="*/ 44226 h 425"/>
                <a:gd name="T104" fmla="*/ 309630 w 305"/>
                <a:gd name="T105" fmla="*/ 44226 h 425"/>
                <a:gd name="T106" fmla="*/ 309630 w 305"/>
                <a:gd name="T107" fmla="*/ 22113 h 425"/>
                <a:gd name="T108" fmla="*/ 321539 w 305"/>
                <a:gd name="T109" fmla="*/ 0 h 425"/>
                <a:gd name="T110" fmla="*/ 345357 w 305"/>
                <a:gd name="T111" fmla="*/ 22113 h 425"/>
                <a:gd name="T112" fmla="*/ 357266 w 305"/>
                <a:gd name="T113" fmla="*/ 44226 h 425"/>
                <a:gd name="T114" fmla="*/ 404901 w 305"/>
                <a:gd name="T115" fmla="*/ 44226 h 425"/>
                <a:gd name="T116" fmla="*/ 404901 w 305"/>
                <a:gd name="T117" fmla="*/ 55282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0" name="Freeform 27"/>
            <p:cNvSpPr/>
            <p:nvPr/>
          </p:nvSpPr>
          <p:spPr bwMode="auto">
            <a:xfrm>
              <a:off x="5642719" y="4756959"/>
              <a:ext cx="527050" cy="576263"/>
            </a:xfrm>
            <a:custGeom>
              <a:avLst/>
              <a:gdLst>
                <a:gd name="T0" fmla="*/ 501668 w 353"/>
                <a:gd name="T1" fmla="*/ 143720 h 417"/>
                <a:gd name="T2" fmla="*/ 513612 w 353"/>
                <a:gd name="T3" fmla="*/ 176887 h 417"/>
                <a:gd name="T4" fmla="*/ 465835 w 353"/>
                <a:gd name="T5" fmla="*/ 243219 h 417"/>
                <a:gd name="T6" fmla="*/ 477779 w 353"/>
                <a:gd name="T7" fmla="*/ 298496 h 417"/>
                <a:gd name="T8" fmla="*/ 477779 w 353"/>
                <a:gd name="T9" fmla="*/ 364828 h 417"/>
                <a:gd name="T10" fmla="*/ 489724 w 353"/>
                <a:gd name="T11" fmla="*/ 397995 h 417"/>
                <a:gd name="T12" fmla="*/ 525557 w 353"/>
                <a:gd name="T13" fmla="*/ 431161 h 417"/>
                <a:gd name="T14" fmla="*/ 489724 w 353"/>
                <a:gd name="T15" fmla="*/ 442216 h 417"/>
                <a:gd name="T16" fmla="*/ 477779 w 353"/>
                <a:gd name="T17" fmla="*/ 508549 h 417"/>
                <a:gd name="T18" fmla="*/ 406112 w 353"/>
                <a:gd name="T19" fmla="*/ 552770 h 417"/>
                <a:gd name="T20" fmla="*/ 334445 w 353"/>
                <a:gd name="T21" fmla="*/ 519604 h 417"/>
                <a:gd name="T22" fmla="*/ 322501 w 353"/>
                <a:gd name="T23" fmla="*/ 563826 h 417"/>
                <a:gd name="T24" fmla="*/ 286667 w 353"/>
                <a:gd name="T25" fmla="*/ 574881 h 417"/>
                <a:gd name="T26" fmla="*/ 250834 w 353"/>
                <a:gd name="T27" fmla="*/ 530659 h 417"/>
                <a:gd name="T28" fmla="*/ 226945 w 353"/>
                <a:gd name="T29" fmla="*/ 552770 h 417"/>
                <a:gd name="T30" fmla="*/ 215001 w 353"/>
                <a:gd name="T31" fmla="*/ 486438 h 417"/>
                <a:gd name="T32" fmla="*/ 226945 w 353"/>
                <a:gd name="T33" fmla="*/ 431161 h 417"/>
                <a:gd name="T34" fmla="*/ 215001 w 353"/>
                <a:gd name="T35" fmla="*/ 397995 h 417"/>
                <a:gd name="T36" fmla="*/ 143334 w 353"/>
                <a:gd name="T37" fmla="*/ 431161 h 417"/>
                <a:gd name="T38" fmla="*/ 95556 w 353"/>
                <a:gd name="T39" fmla="*/ 420105 h 417"/>
                <a:gd name="T40" fmla="*/ 47778 w 353"/>
                <a:gd name="T41" fmla="*/ 431161 h 417"/>
                <a:gd name="T42" fmla="*/ 35833 w 353"/>
                <a:gd name="T43" fmla="*/ 420105 h 417"/>
                <a:gd name="T44" fmla="*/ 23889 w 353"/>
                <a:gd name="T45" fmla="*/ 364828 h 417"/>
                <a:gd name="T46" fmla="*/ 35833 w 353"/>
                <a:gd name="T47" fmla="*/ 331662 h 417"/>
                <a:gd name="T48" fmla="*/ 0 w 353"/>
                <a:gd name="T49" fmla="*/ 309551 h 417"/>
                <a:gd name="T50" fmla="*/ 35833 w 353"/>
                <a:gd name="T51" fmla="*/ 232164 h 417"/>
                <a:gd name="T52" fmla="*/ 35833 w 353"/>
                <a:gd name="T53" fmla="*/ 187942 h 417"/>
                <a:gd name="T54" fmla="*/ 35833 w 353"/>
                <a:gd name="T55" fmla="*/ 165831 h 417"/>
                <a:gd name="T56" fmla="*/ 71667 w 353"/>
                <a:gd name="T57" fmla="*/ 44222 h 417"/>
                <a:gd name="T58" fmla="*/ 155278 w 353"/>
                <a:gd name="T59" fmla="*/ 55277 h 417"/>
                <a:gd name="T60" fmla="*/ 167223 w 353"/>
                <a:gd name="T61" fmla="*/ 0 h 417"/>
                <a:gd name="T62" fmla="*/ 274723 w 353"/>
                <a:gd name="T63" fmla="*/ 22111 h 417"/>
                <a:gd name="T64" fmla="*/ 370279 w 353"/>
                <a:gd name="T65" fmla="*/ 55277 h 417"/>
                <a:gd name="T66" fmla="*/ 430001 w 353"/>
                <a:gd name="T67" fmla="*/ 44222 h 417"/>
                <a:gd name="T68" fmla="*/ 453890 w 353"/>
                <a:gd name="T69" fmla="*/ 110554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1" name="Freeform 28"/>
            <p:cNvSpPr/>
            <p:nvPr/>
          </p:nvSpPr>
          <p:spPr bwMode="auto">
            <a:xfrm>
              <a:off x="5596681" y="4429934"/>
              <a:ext cx="728663" cy="439738"/>
            </a:xfrm>
            <a:custGeom>
              <a:avLst/>
              <a:gdLst>
                <a:gd name="T0" fmla="*/ 727173 w 489"/>
                <a:gd name="T1" fmla="*/ 339735 h 321"/>
                <a:gd name="T2" fmla="*/ 667569 w 489"/>
                <a:gd name="T3" fmla="*/ 361654 h 321"/>
                <a:gd name="T4" fmla="*/ 584123 w 489"/>
                <a:gd name="T5" fmla="*/ 405491 h 321"/>
                <a:gd name="T6" fmla="*/ 548360 w 489"/>
                <a:gd name="T7" fmla="*/ 416450 h 321"/>
                <a:gd name="T8" fmla="*/ 524518 w 489"/>
                <a:gd name="T9" fmla="*/ 438368 h 321"/>
                <a:gd name="T10" fmla="*/ 488756 w 489"/>
                <a:gd name="T11" fmla="*/ 438368 h 321"/>
                <a:gd name="T12" fmla="*/ 500676 w 489"/>
                <a:gd name="T13" fmla="*/ 372613 h 321"/>
                <a:gd name="T14" fmla="*/ 476835 w 489"/>
                <a:gd name="T15" fmla="*/ 372613 h 321"/>
                <a:gd name="T16" fmla="*/ 429151 w 489"/>
                <a:gd name="T17" fmla="*/ 394531 h 321"/>
                <a:gd name="T18" fmla="*/ 417230 w 489"/>
                <a:gd name="T19" fmla="*/ 383572 h 321"/>
                <a:gd name="T20" fmla="*/ 357626 w 489"/>
                <a:gd name="T21" fmla="*/ 383572 h 321"/>
                <a:gd name="T22" fmla="*/ 333784 w 489"/>
                <a:gd name="T23" fmla="*/ 350695 h 321"/>
                <a:gd name="T24" fmla="*/ 274180 w 489"/>
                <a:gd name="T25" fmla="*/ 350695 h 321"/>
                <a:gd name="T26" fmla="*/ 214576 w 489"/>
                <a:gd name="T27" fmla="*/ 328776 h 321"/>
                <a:gd name="T28" fmla="*/ 190734 w 489"/>
                <a:gd name="T29" fmla="*/ 339735 h 321"/>
                <a:gd name="T30" fmla="*/ 202655 w 489"/>
                <a:gd name="T31" fmla="*/ 383572 h 321"/>
                <a:gd name="T32" fmla="*/ 166892 w 489"/>
                <a:gd name="T33" fmla="*/ 372613 h 321"/>
                <a:gd name="T34" fmla="*/ 119209 w 489"/>
                <a:gd name="T35" fmla="*/ 372613 h 321"/>
                <a:gd name="T36" fmla="*/ 71525 w 489"/>
                <a:gd name="T37" fmla="*/ 438368 h 321"/>
                <a:gd name="T38" fmla="*/ 11921 w 489"/>
                <a:gd name="T39" fmla="*/ 372613 h 321"/>
                <a:gd name="T40" fmla="*/ 0 w 489"/>
                <a:gd name="T41" fmla="*/ 372613 h 321"/>
                <a:gd name="T42" fmla="*/ 11921 w 489"/>
                <a:gd name="T43" fmla="*/ 350695 h 321"/>
                <a:gd name="T44" fmla="*/ 23842 w 489"/>
                <a:gd name="T45" fmla="*/ 339735 h 321"/>
                <a:gd name="T46" fmla="*/ 0 w 489"/>
                <a:gd name="T47" fmla="*/ 317817 h 321"/>
                <a:gd name="T48" fmla="*/ 0 w 489"/>
                <a:gd name="T49" fmla="*/ 306858 h 321"/>
                <a:gd name="T50" fmla="*/ 23842 w 489"/>
                <a:gd name="T51" fmla="*/ 284939 h 321"/>
                <a:gd name="T52" fmla="*/ 107288 w 489"/>
                <a:gd name="T53" fmla="*/ 284939 h 321"/>
                <a:gd name="T54" fmla="*/ 143050 w 489"/>
                <a:gd name="T55" fmla="*/ 263021 h 321"/>
                <a:gd name="T56" fmla="*/ 166892 w 489"/>
                <a:gd name="T57" fmla="*/ 252062 h 321"/>
                <a:gd name="T58" fmla="*/ 166892 w 489"/>
                <a:gd name="T59" fmla="*/ 219184 h 321"/>
                <a:gd name="T60" fmla="*/ 119209 w 489"/>
                <a:gd name="T61" fmla="*/ 164388 h 321"/>
                <a:gd name="T62" fmla="*/ 107288 w 489"/>
                <a:gd name="T63" fmla="*/ 109592 h 321"/>
                <a:gd name="T64" fmla="*/ 131130 w 489"/>
                <a:gd name="T65" fmla="*/ 76714 h 321"/>
                <a:gd name="T66" fmla="*/ 131130 w 489"/>
                <a:gd name="T67" fmla="*/ 54796 h 321"/>
                <a:gd name="T68" fmla="*/ 107288 w 489"/>
                <a:gd name="T69" fmla="*/ 10959 h 321"/>
                <a:gd name="T70" fmla="*/ 190734 w 489"/>
                <a:gd name="T71" fmla="*/ 10959 h 321"/>
                <a:gd name="T72" fmla="*/ 214576 w 489"/>
                <a:gd name="T73" fmla="*/ 21918 h 321"/>
                <a:gd name="T74" fmla="*/ 250338 w 489"/>
                <a:gd name="T75" fmla="*/ 0 h 321"/>
                <a:gd name="T76" fmla="*/ 309943 w 489"/>
                <a:gd name="T77" fmla="*/ 98633 h 321"/>
                <a:gd name="T78" fmla="*/ 417230 w 489"/>
                <a:gd name="T79" fmla="*/ 98633 h 321"/>
                <a:gd name="T80" fmla="*/ 441072 w 489"/>
                <a:gd name="T81" fmla="*/ 109592 h 321"/>
                <a:gd name="T82" fmla="*/ 464914 w 489"/>
                <a:gd name="T83" fmla="*/ 98633 h 321"/>
                <a:gd name="T84" fmla="*/ 500676 w 489"/>
                <a:gd name="T85" fmla="*/ 120551 h 321"/>
                <a:gd name="T86" fmla="*/ 500676 w 489"/>
                <a:gd name="T87" fmla="*/ 153429 h 321"/>
                <a:gd name="T88" fmla="*/ 524518 w 489"/>
                <a:gd name="T89" fmla="*/ 175347 h 321"/>
                <a:gd name="T90" fmla="*/ 536439 w 489"/>
                <a:gd name="T91" fmla="*/ 153429 h 321"/>
                <a:gd name="T92" fmla="*/ 560281 w 489"/>
                <a:gd name="T93" fmla="*/ 175347 h 321"/>
                <a:gd name="T94" fmla="*/ 607964 w 489"/>
                <a:gd name="T95" fmla="*/ 175347 h 321"/>
                <a:gd name="T96" fmla="*/ 619885 w 489"/>
                <a:gd name="T97" fmla="*/ 164388 h 321"/>
                <a:gd name="T98" fmla="*/ 691410 w 489"/>
                <a:gd name="T99" fmla="*/ 208225 h 321"/>
                <a:gd name="T100" fmla="*/ 703331 w 489"/>
                <a:gd name="T101" fmla="*/ 263021 h 321"/>
                <a:gd name="T102" fmla="*/ 703331 w 489"/>
                <a:gd name="T103" fmla="*/ 295898 h 321"/>
                <a:gd name="T104" fmla="*/ 727173 w 489"/>
                <a:gd name="T105" fmla="*/ 339735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2" name="Freeform 29"/>
            <p:cNvSpPr/>
            <p:nvPr/>
          </p:nvSpPr>
          <p:spPr bwMode="auto">
            <a:xfrm>
              <a:off x="6180881" y="4274359"/>
              <a:ext cx="454025" cy="530225"/>
            </a:xfrm>
            <a:custGeom>
              <a:avLst/>
              <a:gdLst>
                <a:gd name="T0" fmla="*/ 130997 w 305"/>
                <a:gd name="T1" fmla="*/ 0 h 385"/>
                <a:gd name="T2" fmla="*/ 190542 w 305"/>
                <a:gd name="T3" fmla="*/ 44071 h 385"/>
                <a:gd name="T4" fmla="*/ 261995 w 305"/>
                <a:gd name="T5" fmla="*/ 88141 h 385"/>
                <a:gd name="T6" fmla="*/ 297721 w 305"/>
                <a:gd name="T7" fmla="*/ 132212 h 385"/>
                <a:gd name="T8" fmla="*/ 357266 w 305"/>
                <a:gd name="T9" fmla="*/ 187300 h 385"/>
                <a:gd name="T10" fmla="*/ 404901 w 305"/>
                <a:gd name="T11" fmla="*/ 198318 h 385"/>
                <a:gd name="T12" fmla="*/ 369174 w 305"/>
                <a:gd name="T13" fmla="*/ 198318 h 385"/>
                <a:gd name="T14" fmla="*/ 345357 w 305"/>
                <a:gd name="T15" fmla="*/ 242389 h 385"/>
                <a:gd name="T16" fmla="*/ 369174 w 305"/>
                <a:gd name="T17" fmla="*/ 308495 h 385"/>
                <a:gd name="T18" fmla="*/ 428719 w 305"/>
                <a:gd name="T19" fmla="*/ 341548 h 385"/>
                <a:gd name="T20" fmla="*/ 428719 w 305"/>
                <a:gd name="T21" fmla="*/ 407654 h 385"/>
                <a:gd name="T22" fmla="*/ 416810 w 305"/>
                <a:gd name="T23" fmla="*/ 440707 h 385"/>
                <a:gd name="T24" fmla="*/ 392992 w 305"/>
                <a:gd name="T25" fmla="*/ 429689 h 385"/>
                <a:gd name="T26" fmla="*/ 404901 w 305"/>
                <a:gd name="T27" fmla="*/ 473759 h 385"/>
                <a:gd name="T28" fmla="*/ 392992 w 305"/>
                <a:gd name="T29" fmla="*/ 495795 h 385"/>
                <a:gd name="T30" fmla="*/ 333448 w 305"/>
                <a:gd name="T31" fmla="*/ 528848 h 385"/>
                <a:gd name="T32" fmla="*/ 273904 w 305"/>
                <a:gd name="T33" fmla="*/ 528848 h 385"/>
                <a:gd name="T34" fmla="*/ 226268 w 305"/>
                <a:gd name="T35" fmla="*/ 506812 h 385"/>
                <a:gd name="T36" fmla="*/ 190542 w 305"/>
                <a:gd name="T37" fmla="*/ 528848 h 385"/>
                <a:gd name="T38" fmla="*/ 202451 w 305"/>
                <a:gd name="T39" fmla="*/ 495795 h 385"/>
                <a:gd name="T40" fmla="*/ 178633 w 305"/>
                <a:gd name="T41" fmla="*/ 506812 h 385"/>
                <a:gd name="T42" fmla="*/ 119089 w 305"/>
                <a:gd name="T43" fmla="*/ 429689 h 385"/>
                <a:gd name="T44" fmla="*/ 107180 w 305"/>
                <a:gd name="T45" fmla="*/ 363583 h 385"/>
                <a:gd name="T46" fmla="*/ 107180 w 305"/>
                <a:gd name="T47" fmla="*/ 297477 h 385"/>
                <a:gd name="T48" fmla="*/ 107180 w 305"/>
                <a:gd name="T49" fmla="*/ 220353 h 385"/>
                <a:gd name="T50" fmla="*/ 35727 w 305"/>
                <a:gd name="T51" fmla="*/ 209336 h 385"/>
                <a:gd name="T52" fmla="*/ 0 w 305"/>
                <a:gd name="T53" fmla="*/ 187300 h 385"/>
                <a:gd name="T54" fmla="*/ 47635 w 305"/>
                <a:gd name="T55" fmla="*/ 165265 h 385"/>
                <a:gd name="T56" fmla="*/ 59544 w 305"/>
                <a:gd name="T57" fmla="*/ 55088 h 385"/>
                <a:gd name="T58" fmla="*/ 107180 w 305"/>
                <a:gd name="T59" fmla="*/ 77124 h 385"/>
                <a:gd name="T60" fmla="*/ 154815 w 305"/>
                <a:gd name="T61" fmla="*/ 66106 h 385"/>
                <a:gd name="T62" fmla="*/ 119089 w 305"/>
                <a:gd name="T63" fmla="*/ 22035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3" name="Freeform 30"/>
            <p:cNvSpPr>
              <a:spLocks noChangeArrowheads="1"/>
            </p:cNvSpPr>
            <p:nvPr/>
          </p:nvSpPr>
          <p:spPr bwMode="auto">
            <a:xfrm>
              <a:off x="5776069" y="4109259"/>
              <a:ext cx="561975" cy="495300"/>
            </a:xfrm>
            <a:custGeom>
              <a:avLst/>
              <a:gdLst>
                <a:gd name="T0" fmla="*/ 298130 w 377"/>
                <a:gd name="T1" fmla="*/ 10976 h 361"/>
                <a:gd name="T2" fmla="*/ 369681 w 377"/>
                <a:gd name="T3" fmla="*/ 0 h 361"/>
                <a:gd name="T4" fmla="*/ 393532 w 377"/>
                <a:gd name="T5" fmla="*/ 21952 h 361"/>
                <a:gd name="T6" fmla="*/ 453158 w 377"/>
                <a:gd name="T7" fmla="*/ 32929 h 361"/>
                <a:gd name="T8" fmla="*/ 477008 w 377"/>
                <a:gd name="T9" fmla="*/ 21952 h 361"/>
                <a:gd name="T10" fmla="*/ 500858 w 377"/>
                <a:gd name="T11" fmla="*/ 21952 h 361"/>
                <a:gd name="T12" fmla="*/ 417382 w 377"/>
                <a:gd name="T13" fmla="*/ 87809 h 361"/>
                <a:gd name="T14" fmla="*/ 405457 w 377"/>
                <a:gd name="T15" fmla="*/ 120738 h 361"/>
                <a:gd name="T16" fmla="*/ 417382 w 377"/>
                <a:gd name="T17" fmla="*/ 131714 h 361"/>
                <a:gd name="T18" fmla="*/ 429307 w 377"/>
                <a:gd name="T19" fmla="*/ 131714 h 361"/>
                <a:gd name="T20" fmla="*/ 477008 w 377"/>
                <a:gd name="T21" fmla="*/ 175619 h 361"/>
                <a:gd name="T22" fmla="*/ 524709 w 377"/>
                <a:gd name="T23" fmla="*/ 175619 h 361"/>
                <a:gd name="T24" fmla="*/ 524709 w 377"/>
                <a:gd name="T25" fmla="*/ 197571 h 361"/>
                <a:gd name="T26" fmla="*/ 560484 w 377"/>
                <a:gd name="T27" fmla="*/ 208547 h 361"/>
                <a:gd name="T28" fmla="*/ 560484 w 377"/>
                <a:gd name="T29" fmla="*/ 230500 h 361"/>
                <a:gd name="T30" fmla="*/ 524709 w 377"/>
                <a:gd name="T31" fmla="*/ 263428 h 361"/>
                <a:gd name="T32" fmla="*/ 524709 w 377"/>
                <a:gd name="T33" fmla="*/ 241476 h 361"/>
                <a:gd name="T34" fmla="*/ 488933 w 377"/>
                <a:gd name="T35" fmla="*/ 219524 h 361"/>
                <a:gd name="T36" fmla="*/ 465083 w 377"/>
                <a:gd name="T37" fmla="*/ 219524 h 361"/>
                <a:gd name="T38" fmla="*/ 465083 w 377"/>
                <a:gd name="T39" fmla="*/ 285381 h 361"/>
                <a:gd name="T40" fmla="*/ 453158 w 377"/>
                <a:gd name="T41" fmla="*/ 329285 h 361"/>
                <a:gd name="T42" fmla="*/ 417382 w 377"/>
                <a:gd name="T43" fmla="*/ 329285 h 361"/>
                <a:gd name="T44" fmla="*/ 405457 w 377"/>
                <a:gd name="T45" fmla="*/ 340261 h 361"/>
                <a:gd name="T46" fmla="*/ 429307 w 377"/>
                <a:gd name="T47" fmla="*/ 351238 h 361"/>
                <a:gd name="T48" fmla="*/ 441232 w 377"/>
                <a:gd name="T49" fmla="*/ 373190 h 361"/>
                <a:gd name="T50" fmla="*/ 477008 w 377"/>
                <a:gd name="T51" fmla="*/ 395142 h 361"/>
                <a:gd name="T52" fmla="*/ 512784 w 377"/>
                <a:gd name="T53" fmla="*/ 384166 h 361"/>
                <a:gd name="T54" fmla="*/ 524709 w 377"/>
                <a:gd name="T55" fmla="*/ 460999 h 361"/>
                <a:gd name="T56" fmla="*/ 453158 w 377"/>
                <a:gd name="T57" fmla="*/ 493928 h 361"/>
                <a:gd name="T58" fmla="*/ 441232 w 377"/>
                <a:gd name="T59" fmla="*/ 482952 h 361"/>
                <a:gd name="T60" fmla="*/ 429307 w 377"/>
                <a:gd name="T61" fmla="*/ 493928 h 361"/>
                <a:gd name="T62" fmla="*/ 381606 w 377"/>
                <a:gd name="T63" fmla="*/ 493928 h 361"/>
                <a:gd name="T64" fmla="*/ 357756 w 377"/>
                <a:gd name="T65" fmla="*/ 471976 h 361"/>
                <a:gd name="T66" fmla="*/ 345831 w 377"/>
                <a:gd name="T67" fmla="*/ 493928 h 361"/>
                <a:gd name="T68" fmla="*/ 321980 w 377"/>
                <a:gd name="T69" fmla="*/ 471976 h 361"/>
                <a:gd name="T70" fmla="*/ 321980 w 377"/>
                <a:gd name="T71" fmla="*/ 439047 h 361"/>
                <a:gd name="T72" fmla="*/ 286205 w 377"/>
                <a:gd name="T73" fmla="*/ 417095 h 361"/>
                <a:gd name="T74" fmla="*/ 262354 w 377"/>
                <a:gd name="T75" fmla="*/ 428071 h 361"/>
                <a:gd name="T76" fmla="*/ 238504 w 377"/>
                <a:gd name="T77" fmla="*/ 417095 h 361"/>
                <a:gd name="T78" fmla="*/ 131177 w 377"/>
                <a:gd name="T79" fmla="*/ 406119 h 361"/>
                <a:gd name="T80" fmla="*/ 71551 w 377"/>
                <a:gd name="T81" fmla="*/ 318309 h 361"/>
                <a:gd name="T82" fmla="*/ 23850 w 377"/>
                <a:gd name="T83" fmla="*/ 252452 h 361"/>
                <a:gd name="T84" fmla="*/ 0 w 377"/>
                <a:gd name="T85" fmla="*/ 175619 h 361"/>
                <a:gd name="T86" fmla="*/ 47701 w 377"/>
                <a:gd name="T87" fmla="*/ 175619 h 361"/>
                <a:gd name="T88" fmla="*/ 166953 w 377"/>
                <a:gd name="T89" fmla="*/ 109762 h 361"/>
                <a:gd name="T90" fmla="*/ 202728 w 377"/>
                <a:gd name="T91" fmla="*/ 109762 h 361"/>
                <a:gd name="T92" fmla="*/ 250429 w 377"/>
                <a:gd name="T93" fmla="*/ 109762 h 361"/>
                <a:gd name="T94" fmla="*/ 286205 w 377"/>
                <a:gd name="T95" fmla="*/ 65857 h 361"/>
                <a:gd name="T96" fmla="*/ 298130 w 377"/>
                <a:gd name="T97" fmla="*/ 1097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4" name="Freeform 31"/>
            <p:cNvSpPr/>
            <p:nvPr/>
          </p:nvSpPr>
          <p:spPr bwMode="auto">
            <a:xfrm>
              <a:off x="5764956" y="3658409"/>
              <a:ext cx="371475" cy="630238"/>
            </a:xfrm>
            <a:custGeom>
              <a:avLst/>
              <a:gdLst>
                <a:gd name="T0" fmla="*/ 310308 w 249"/>
                <a:gd name="T1" fmla="*/ 463370 h 457"/>
                <a:gd name="T2" fmla="*/ 298374 w 249"/>
                <a:gd name="T3" fmla="*/ 518533 h 457"/>
                <a:gd name="T4" fmla="*/ 262569 w 249"/>
                <a:gd name="T5" fmla="*/ 562663 h 457"/>
                <a:gd name="T6" fmla="*/ 202894 w 249"/>
                <a:gd name="T7" fmla="*/ 551631 h 457"/>
                <a:gd name="T8" fmla="*/ 119349 w 249"/>
                <a:gd name="T9" fmla="*/ 595761 h 457"/>
                <a:gd name="T10" fmla="*/ 59675 w 249"/>
                <a:gd name="T11" fmla="*/ 628859 h 457"/>
                <a:gd name="T12" fmla="*/ 11935 w 249"/>
                <a:gd name="T13" fmla="*/ 628859 h 457"/>
                <a:gd name="T14" fmla="*/ 0 w 249"/>
                <a:gd name="T15" fmla="*/ 617826 h 457"/>
                <a:gd name="T16" fmla="*/ 23870 w 249"/>
                <a:gd name="T17" fmla="*/ 529565 h 457"/>
                <a:gd name="T18" fmla="*/ 35805 w 249"/>
                <a:gd name="T19" fmla="*/ 507500 h 457"/>
                <a:gd name="T20" fmla="*/ 11935 w 249"/>
                <a:gd name="T21" fmla="*/ 452337 h 457"/>
                <a:gd name="T22" fmla="*/ 23870 w 249"/>
                <a:gd name="T23" fmla="*/ 364076 h 457"/>
                <a:gd name="T24" fmla="*/ 35805 w 249"/>
                <a:gd name="T25" fmla="*/ 308913 h 457"/>
                <a:gd name="T26" fmla="*/ 47740 w 249"/>
                <a:gd name="T27" fmla="*/ 286848 h 457"/>
                <a:gd name="T28" fmla="*/ 23870 w 249"/>
                <a:gd name="T29" fmla="*/ 264783 h 457"/>
                <a:gd name="T30" fmla="*/ 47740 w 249"/>
                <a:gd name="T31" fmla="*/ 220652 h 457"/>
                <a:gd name="T32" fmla="*/ 83545 w 249"/>
                <a:gd name="T33" fmla="*/ 154457 h 457"/>
                <a:gd name="T34" fmla="*/ 83545 w 249"/>
                <a:gd name="T35" fmla="*/ 110326 h 457"/>
                <a:gd name="T36" fmla="*/ 107414 w 249"/>
                <a:gd name="T37" fmla="*/ 110326 h 457"/>
                <a:gd name="T38" fmla="*/ 179024 w 249"/>
                <a:gd name="T39" fmla="*/ 33098 h 457"/>
                <a:gd name="T40" fmla="*/ 214829 w 249"/>
                <a:gd name="T41" fmla="*/ 22065 h 457"/>
                <a:gd name="T42" fmla="*/ 250634 w 249"/>
                <a:gd name="T43" fmla="*/ 0 h 457"/>
                <a:gd name="T44" fmla="*/ 262569 w 249"/>
                <a:gd name="T45" fmla="*/ 11033 h 457"/>
                <a:gd name="T46" fmla="*/ 322243 w 249"/>
                <a:gd name="T47" fmla="*/ 0 h 457"/>
                <a:gd name="T48" fmla="*/ 358048 w 249"/>
                <a:gd name="T49" fmla="*/ 33098 h 457"/>
                <a:gd name="T50" fmla="*/ 322243 w 249"/>
                <a:gd name="T51" fmla="*/ 44130 h 457"/>
                <a:gd name="T52" fmla="*/ 310308 w 249"/>
                <a:gd name="T53" fmla="*/ 66196 h 457"/>
                <a:gd name="T54" fmla="*/ 358048 w 249"/>
                <a:gd name="T55" fmla="*/ 66196 h 457"/>
                <a:gd name="T56" fmla="*/ 369983 w 249"/>
                <a:gd name="T57" fmla="*/ 121359 h 457"/>
                <a:gd name="T58" fmla="*/ 346113 w 249"/>
                <a:gd name="T59" fmla="*/ 165489 h 457"/>
                <a:gd name="T60" fmla="*/ 322243 w 249"/>
                <a:gd name="T61" fmla="*/ 143424 h 457"/>
                <a:gd name="T62" fmla="*/ 286439 w 249"/>
                <a:gd name="T63" fmla="*/ 165489 h 457"/>
                <a:gd name="T64" fmla="*/ 298374 w 249"/>
                <a:gd name="T65" fmla="*/ 187554 h 457"/>
                <a:gd name="T66" fmla="*/ 274504 w 249"/>
                <a:gd name="T67" fmla="*/ 220652 h 457"/>
                <a:gd name="T68" fmla="*/ 334178 w 249"/>
                <a:gd name="T69" fmla="*/ 297881 h 457"/>
                <a:gd name="T70" fmla="*/ 286439 w 249"/>
                <a:gd name="T71" fmla="*/ 419239 h 457"/>
                <a:gd name="T72" fmla="*/ 310308 w 249"/>
                <a:gd name="T73" fmla="*/ 463370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5" name="Freeform 32"/>
            <p:cNvSpPr/>
            <p:nvPr/>
          </p:nvSpPr>
          <p:spPr bwMode="auto">
            <a:xfrm>
              <a:off x="5371256" y="3767947"/>
              <a:ext cx="477838" cy="836612"/>
            </a:xfrm>
            <a:custGeom>
              <a:avLst/>
              <a:gdLst>
                <a:gd name="T0" fmla="*/ 476349 w 321"/>
                <a:gd name="T1" fmla="*/ 659399 h 609"/>
                <a:gd name="T2" fmla="*/ 440623 w 321"/>
                <a:gd name="T3" fmla="*/ 681378 h 609"/>
                <a:gd name="T4" fmla="*/ 416806 w 321"/>
                <a:gd name="T5" fmla="*/ 670388 h 609"/>
                <a:gd name="T6" fmla="*/ 333445 w 321"/>
                <a:gd name="T7" fmla="*/ 670388 h 609"/>
                <a:gd name="T8" fmla="*/ 357262 w 321"/>
                <a:gd name="T9" fmla="*/ 714349 h 609"/>
                <a:gd name="T10" fmla="*/ 333445 w 321"/>
                <a:gd name="T11" fmla="*/ 769298 h 609"/>
                <a:gd name="T12" fmla="*/ 345353 w 321"/>
                <a:gd name="T13" fmla="*/ 835238 h 609"/>
                <a:gd name="T14" fmla="*/ 297718 w 321"/>
                <a:gd name="T15" fmla="*/ 824248 h 609"/>
                <a:gd name="T16" fmla="*/ 226266 w 321"/>
                <a:gd name="T17" fmla="*/ 780288 h 609"/>
                <a:gd name="T18" fmla="*/ 142905 w 321"/>
                <a:gd name="T19" fmla="*/ 758308 h 609"/>
                <a:gd name="T20" fmla="*/ 83361 w 321"/>
                <a:gd name="T21" fmla="*/ 714349 h 609"/>
                <a:gd name="T22" fmla="*/ 23817 w 321"/>
                <a:gd name="T23" fmla="*/ 714349 h 609"/>
                <a:gd name="T24" fmla="*/ 23817 w 321"/>
                <a:gd name="T25" fmla="*/ 703359 h 609"/>
                <a:gd name="T26" fmla="*/ 0 w 321"/>
                <a:gd name="T27" fmla="*/ 692368 h 609"/>
                <a:gd name="T28" fmla="*/ 11909 w 321"/>
                <a:gd name="T29" fmla="*/ 681378 h 609"/>
                <a:gd name="T30" fmla="*/ 11909 w 321"/>
                <a:gd name="T31" fmla="*/ 648409 h 609"/>
                <a:gd name="T32" fmla="*/ 0 w 321"/>
                <a:gd name="T33" fmla="*/ 637419 h 609"/>
                <a:gd name="T34" fmla="*/ 23817 w 321"/>
                <a:gd name="T35" fmla="*/ 626429 h 609"/>
                <a:gd name="T36" fmla="*/ 71452 w 321"/>
                <a:gd name="T37" fmla="*/ 626429 h 609"/>
                <a:gd name="T38" fmla="*/ 71452 w 321"/>
                <a:gd name="T39" fmla="*/ 472569 h 609"/>
                <a:gd name="T40" fmla="*/ 130996 w 321"/>
                <a:gd name="T41" fmla="*/ 472569 h 609"/>
                <a:gd name="T42" fmla="*/ 130996 w 321"/>
                <a:gd name="T43" fmla="*/ 494549 h 609"/>
                <a:gd name="T44" fmla="*/ 166722 w 321"/>
                <a:gd name="T45" fmla="*/ 494549 h 609"/>
                <a:gd name="T46" fmla="*/ 166722 w 321"/>
                <a:gd name="T47" fmla="*/ 450589 h 609"/>
                <a:gd name="T48" fmla="*/ 238175 w 321"/>
                <a:gd name="T49" fmla="*/ 450589 h 609"/>
                <a:gd name="T50" fmla="*/ 250083 w 321"/>
                <a:gd name="T51" fmla="*/ 384649 h 609"/>
                <a:gd name="T52" fmla="*/ 250083 w 321"/>
                <a:gd name="T53" fmla="*/ 340689 h 609"/>
                <a:gd name="T54" fmla="*/ 214357 w 321"/>
                <a:gd name="T55" fmla="*/ 318709 h 609"/>
                <a:gd name="T56" fmla="*/ 166722 w 321"/>
                <a:gd name="T57" fmla="*/ 285739 h 609"/>
                <a:gd name="T58" fmla="*/ 142905 w 321"/>
                <a:gd name="T59" fmla="*/ 252769 h 609"/>
                <a:gd name="T60" fmla="*/ 154814 w 321"/>
                <a:gd name="T61" fmla="*/ 197820 h 609"/>
                <a:gd name="T62" fmla="*/ 178631 w 321"/>
                <a:gd name="T63" fmla="*/ 175840 h 609"/>
                <a:gd name="T64" fmla="*/ 214357 w 321"/>
                <a:gd name="T65" fmla="*/ 197820 h 609"/>
                <a:gd name="T66" fmla="*/ 261992 w 321"/>
                <a:gd name="T67" fmla="*/ 197820 h 609"/>
                <a:gd name="T68" fmla="*/ 273901 w 321"/>
                <a:gd name="T69" fmla="*/ 164850 h 609"/>
                <a:gd name="T70" fmla="*/ 297718 w 321"/>
                <a:gd name="T71" fmla="*/ 164850 h 609"/>
                <a:gd name="T72" fmla="*/ 285810 w 321"/>
                <a:gd name="T73" fmla="*/ 120890 h 609"/>
                <a:gd name="T74" fmla="*/ 369171 w 321"/>
                <a:gd name="T75" fmla="*/ 43960 h 609"/>
                <a:gd name="T76" fmla="*/ 369171 w 321"/>
                <a:gd name="T77" fmla="*/ 21980 h 609"/>
                <a:gd name="T78" fmla="*/ 416806 w 321"/>
                <a:gd name="T79" fmla="*/ 21980 h 609"/>
                <a:gd name="T80" fmla="*/ 428714 w 321"/>
                <a:gd name="T81" fmla="*/ 32970 h 609"/>
                <a:gd name="T82" fmla="*/ 440623 w 321"/>
                <a:gd name="T83" fmla="*/ 10990 h 609"/>
                <a:gd name="T84" fmla="*/ 452532 w 321"/>
                <a:gd name="T85" fmla="*/ 0 h 609"/>
                <a:gd name="T86" fmla="*/ 476349 w 321"/>
                <a:gd name="T87" fmla="*/ 32970 h 609"/>
                <a:gd name="T88" fmla="*/ 476349 w 321"/>
                <a:gd name="T89" fmla="*/ 43960 h 609"/>
                <a:gd name="T90" fmla="*/ 416806 w 321"/>
                <a:gd name="T91" fmla="*/ 153860 h 609"/>
                <a:gd name="T92" fmla="*/ 440623 w 321"/>
                <a:gd name="T93" fmla="*/ 175840 h 609"/>
                <a:gd name="T94" fmla="*/ 416806 w 321"/>
                <a:gd name="T95" fmla="*/ 252769 h 609"/>
                <a:gd name="T96" fmla="*/ 404897 w 321"/>
                <a:gd name="T97" fmla="*/ 340689 h 609"/>
                <a:gd name="T98" fmla="*/ 428714 w 321"/>
                <a:gd name="T99" fmla="*/ 395639 h 609"/>
                <a:gd name="T100" fmla="*/ 392988 w 321"/>
                <a:gd name="T101" fmla="*/ 494549 h 609"/>
                <a:gd name="T102" fmla="*/ 404897 w 321"/>
                <a:gd name="T103" fmla="*/ 516529 h 609"/>
                <a:gd name="T104" fmla="*/ 428714 w 321"/>
                <a:gd name="T105" fmla="*/ 593459 h 609"/>
                <a:gd name="T106" fmla="*/ 476349 w 321"/>
                <a:gd name="T107" fmla="*/ 659399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6" name="Freeform 33"/>
            <p:cNvSpPr/>
            <p:nvPr/>
          </p:nvSpPr>
          <p:spPr bwMode="auto">
            <a:xfrm>
              <a:off x="5280769" y="3779059"/>
              <a:ext cx="261937" cy="431800"/>
            </a:xfrm>
            <a:custGeom>
              <a:avLst/>
              <a:gdLst>
                <a:gd name="T0" fmla="*/ 260457 w 177"/>
                <a:gd name="T1" fmla="*/ 165546 h 313"/>
                <a:gd name="T2" fmla="*/ 236779 w 177"/>
                <a:gd name="T3" fmla="*/ 143473 h 313"/>
                <a:gd name="T4" fmla="*/ 177584 w 177"/>
                <a:gd name="T5" fmla="*/ 121401 h 313"/>
                <a:gd name="T6" fmla="*/ 201262 w 177"/>
                <a:gd name="T7" fmla="*/ 44146 h 313"/>
                <a:gd name="T8" fmla="*/ 189423 w 177"/>
                <a:gd name="T9" fmla="*/ 0 h 313"/>
                <a:gd name="T10" fmla="*/ 106551 w 177"/>
                <a:gd name="T11" fmla="*/ 77255 h 313"/>
                <a:gd name="T12" fmla="*/ 94712 w 177"/>
                <a:gd name="T13" fmla="*/ 154510 h 313"/>
                <a:gd name="T14" fmla="*/ 59195 w 177"/>
                <a:gd name="T15" fmla="*/ 165546 h 313"/>
                <a:gd name="T16" fmla="*/ 11839 w 177"/>
                <a:gd name="T17" fmla="*/ 198656 h 313"/>
                <a:gd name="T18" fmla="*/ 0 w 177"/>
                <a:gd name="T19" fmla="*/ 231765 h 313"/>
                <a:gd name="T20" fmla="*/ 59195 w 177"/>
                <a:gd name="T21" fmla="*/ 264874 h 313"/>
                <a:gd name="T22" fmla="*/ 59195 w 177"/>
                <a:gd name="T23" fmla="*/ 309020 h 313"/>
                <a:gd name="T24" fmla="*/ 71034 w 177"/>
                <a:gd name="T25" fmla="*/ 331093 h 313"/>
                <a:gd name="T26" fmla="*/ 59195 w 177"/>
                <a:gd name="T27" fmla="*/ 364202 h 313"/>
                <a:gd name="T28" fmla="*/ 71034 w 177"/>
                <a:gd name="T29" fmla="*/ 386275 h 313"/>
                <a:gd name="T30" fmla="*/ 142068 w 177"/>
                <a:gd name="T31" fmla="*/ 430420 h 313"/>
                <a:gd name="T32" fmla="*/ 165745 w 177"/>
                <a:gd name="T33" fmla="*/ 430420 h 313"/>
                <a:gd name="T34" fmla="*/ 165745 w 177"/>
                <a:gd name="T35" fmla="*/ 408348 h 313"/>
                <a:gd name="T36" fmla="*/ 189423 w 177"/>
                <a:gd name="T37" fmla="*/ 375238 h 313"/>
                <a:gd name="T38" fmla="*/ 177584 w 177"/>
                <a:gd name="T39" fmla="*/ 331093 h 313"/>
                <a:gd name="T40" fmla="*/ 165745 w 177"/>
                <a:gd name="T41" fmla="*/ 331093 h 313"/>
                <a:gd name="T42" fmla="*/ 153906 w 177"/>
                <a:gd name="T43" fmla="*/ 286947 h 313"/>
                <a:gd name="T44" fmla="*/ 177584 w 177"/>
                <a:gd name="T45" fmla="*/ 286947 h 313"/>
                <a:gd name="T46" fmla="*/ 177584 w 177"/>
                <a:gd name="T47" fmla="*/ 242801 h 313"/>
                <a:gd name="T48" fmla="*/ 201262 w 177"/>
                <a:gd name="T49" fmla="*/ 242801 h 313"/>
                <a:gd name="T50" fmla="*/ 224940 w 177"/>
                <a:gd name="T51" fmla="*/ 253838 h 313"/>
                <a:gd name="T52" fmla="*/ 236779 w 177"/>
                <a:gd name="T53" fmla="*/ 187619 h 313"/>
                <a:gd name="T54" fmla="*/ 260457 w 177"/>
                <a:gd name="T55" fmla="*/ 1655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7" name="Freeform 34"/>
            <p:cNvSpPr/>
            <p:nvPr/>
          </p:nvSpPr>
          <p:spPr bwMode="auto">
            <a:xfrm>
              <a:off x="4344144" y="3350434"/>
              <a:ext cx="1277937" cy="1155700"/>
            </a:xfrm>
            <a:custGeom>
              <a:avLst/>
              <a:gdLst>
                <a:gd name="T0" fmla="*/ 942423 w 857"/>
                <a:gd name="T1" fmla="*/ 659615 h 841"/>
                <a:gd name="T2" fmla="*/ 1002070 w 857"/>
                <a:gd name="T3" fmla="*/ 736570 h 841"/>
                <a:gd name="T4" fmla="*/ 1002070 w 857"/>
                <a:gd name="T5" fmla="*/ 780544 h 841"/>
                <a:gd name="T6" fmla="*/ 1097505 w 857"/>
                <a:gd name="T7" fmla="*/ 857499 h 841"/>
                <a:gd name="T8" fmla="*/ 1109434 w 857"/>
                <a:gd name="T9" fmla="*/ 824519 h 841"/>
                <a:gd name="T10" fmla="*/ 1121364 w 857"/>
                <a:gd name="T11" fmla="*/ 758557 h 841"/>
                <a:gd name="T12" fmla="*/ 1097505 w 857"/>
                <a:gd name="T13" fmla="*/ 714583 h 841"/>
                <a:gd name="T14" fmla="*/ 1121364 w 857"/>
                <a:gd name="T15" fmla="*/ 670608 h 841"/>
                <a:gd name="T16" fmla="*/ 1192940 w 857"/>
                <a:gd name="T17" fmla="*/ 703589 h 841"/>
                <a:gd name="T18" fmla="*/ 1276446 w 857"/>
                <a:gd name="T19" fmla="*/ 758557 h 841"/>
                <a:gd name="T20" fmla="*/ 1192940 w 857"/>
                <a:gd name="T21" fmla="*/ 868493 h 841"/>
                <a:gd name="T22" fmla="*/ 1157152 w 857"/>
                <a:gd name="T23" fmla="*/ 912467 h 841"/>
                <a:gd name="T24" fmla="*/ 1097505 w 857"/>
                <a:gd name="T25" fmla="*/ 890480 h 841"/>
                <a:gd name="T26" fmla="*/ 1049787 w 857"/>
                <a:gd name="T27" fmla="*/ 1033396 h 841"/>
                <a:gd name="T28" fmla="*/ 1037858 w 857"/>
                <a:gd name="T29" fmla="*/ 1066377 h 841"/>
                <a:gd name="T30" fmla="*/ 1025928 w 857"/>
                <a:gd name="T31" fmla="*/ 1110351 h 841"/>
                <a:gd name="T32" fmla="*/ 942423 w 857"/>
                <a:gd name="T33" fmla="*/ 1154326 h 841"/>
                <a:gd name="T34" fmla="*/ 882776 w 857"/>
                <a:gd name="T35" fmla="*/ 1044390 h 841"/>
                <a:gd name="T36" fmla="*/ 858917 w 857"/>
                <a:gd name="T37" fmla="*/ 1033396 h 841"/>
                <a:gd name="T38" fmla="*/ 787341 w 857"/>
                <a:gd name="T39" fmla="*/ 956441 h 841"/>
                <a:gd name="T40" fmla="*/ 739623 w 857"/>
                <a:gd name="T41" fmla="*/ 978429 h 841"/>
                <a:gd name="T42" fmla="*/ 727693 w 857"/>
                <a:gd name="T43" fmla="*/ 1000416 h 841"/>
                <a:gd name="T44" fmla="*/ 715764 w 857"/>
                <a:gd name="T45" fmla="*/ 1066377 h 841"/>
                <a:gd name="T46" fmla="*/ 691905 w 857"/>
                <a:gd name="T47" fmla="*/ 1022403 h 841"/>
                <a:gd name="T48" fmla="*/ 620329 w 857"/>
                <a:gd name="T49" fmla="*/ 1000416 h 841"/>
                <a:gd name="T50" fmla="*/ 608399 w 857"/>
                <a:gd name="T51" fmla="*/ 945448 h 841"/>
                <a:gd name="T52" fmla="*/ 679976 w 857"/>
                <a:gd name="T53" fmla="*/ 956441 h 841"/>
                <a:gd name="T54" fmla="*/ 727693 w 857"/>
                <a:gd name="T55" fmla="*/ 923461 h 841"/>
                <a:gd name="T56" fmla="*/ 691905 w 857"/>
                <a:gd name="T57" fmla="*/ 879486 h 841"/>
                <a:gd name="T58" fmla="*/ 751552 w 857"/>
                <a:gd name="T59" fmla="*/ 824519 h 841"/>
                <a:gd name="T60" fmla="*/ 799270 w 857"/>
                <a:gd name="T61" fmla="*/ 780544 h 841"/>
                <a:gd name="T62" fmla="*/ 715764 w 857"/>
                <a:gd name="T63" fmla="*/ 560673 h 841"/>
                <a:gd name="T64" fmla="*/ 608399 w 857"/>
                <a:gd name="T65" fmla="*/ 494711 h 841"/>
                <a:gd name="T66" fmla="*/ 512964 w 857"/>
                <a:gd name="T67" fmla="*/ 461730 h 841"/>
                <a:gd name="T68" fmla="*/ 417529 w 857"/>
                <a:gd name="T69" fmla="*/ 428750 h 841"/>
                <a:gd name="T70" fmla="*/ 310164 w 857"/>
                <a:gd name="T71" fmla="*/ 461730 h 841"/>
                <a:gd name="T72" fmla="*/ 71576 w 857"/>
                <a:gd name="T73" fmla="*/ 329807 h 841"/>
                <a:gd name="T74" fmla="*/ 11929 w 857"/>
                <a:gd name="T75" fmla="*/ 219872 h 841"/>
                <a:gd name="T76" fmla="*/ 71576 w 857"/>
                <a:gd name="T77" fmla="*/ 208878 h 841"/>
                <a:gd name="T78" fmla="*/ 167012 w 857"/>
                <a:gd name="T79" fmla="*/ 131923 h 841"/>
                <a:gd name="T80" fmla="*/ 202800 w 857"/>
                <a:gd name="T81" fmla="*/ 87949 h 841"/>
                <a:gd name="T82" fmla="*/ 322094 w 857"/>
                <a:gd name="T83" fmla="*/ 43974 h 841"/>
                <a:gd name="T84" fmla="*/ 345953 w 857"/>
                <a:gd name="T85" fmla="*/ 0 h 841"/>
                <a:gd name="T86" fmla="*/ 429458 w 857"/>
                <a:gd name="T87" fmla="*/ 98942 h 841"/>
                <a:gd name="T88" fmla="*/ 441388 w 857"/>
                <a:gd name="T89" fmla="*/ 175897 h 841"/>
                <a:gd name="T90" fmla="*/ 465247 w 857"/>
                <a:gd name="T91" fmla="*/ 241859 h 841"/>
                <a:gd name="T92" fmla="*/ 501035 w 857"/>
                <a:gd name="T93" fmla="*/ 263846 h 841"/>
                <a:gd name="T94" fmla="*/ 608399 w 857"/>
                <a:gd name="T95" fmla="*/ 241859 h 841"/>
                <a:gd name="T96" fmla="*/ 608399 w 857"/>
                <a:gd name="T97" fmla="*/ 296827 h 841"/>
                <a:gd name="T98" fmla="*/ 572611 w 857"/>
                <a:gd name="T99" fmla="*/ 351795 h 841"/>
                <a:gd name="T100" fmla="*/ 644188 w 857"/>
                <a:gd name="T101" fmla="*/ 450737 h 841"/>
                <a:gd name="T102" fmla="*/ 739623 w 857"/>
                <a:gd name="T103" fmla="*/ 472724 h 841"/>
                <a:gd name="T104" fmla="*/ 787341 w 857"/>
                <a:gd name="T105" fmla="*/ 439743 h 841"/>
                <a:gd name="T106" fmla="*/ 870846 w 857"/>
                <a:gd name="T107" fmla="*/ 439743 h 841"/>
                <a:gd name="T108" fmla="*/ 930493 w 857"/>
                <a:gd name="T109" fmla="*/ 461730 h 841"/>
                <a:gd name="T110" fmla="*/ 858917 w 857"/>
                <a:gd name="T111" fmla="*/ 538685 h 841"/>
                <a:gd name="T112" fmla="*/ 894705 w 857"/>
                <a:gd name="T113" fmla="*/ 626634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8" name="Freeform 35"/>
            <p:cNvSpPr/>
            <p:nvPr/>
          </p:nvSpPr>
          <p:spPr bwMode="auto">
            <a:xfrm>
              <a:off x="4748956" y="2283634"/>
              <a:ext cx="2124075" cy="1706563"/>
            </a:xfrm>
            <a:custGeom>
              <a:avLst/>
              <a:gdLst>
                <a:gd name="T0" fmla="*/ 23849 w 1425"/>
                <a:gd name="T1" fmla="*/ 1232136 h 1241"/>
                <a:gd name="T2" fmla="*/ 95397 w 1425"/>
                <a:gd name="T3" fmla="*/ 1331146 h 1241"/>
                <a:gd name="T4" fmla="*/ 202719 w 1425"/>
                <a:gd name="T5" fmla="*/ 1342148 h 1241"/>
                <a:gd name="T6" fmla="*/ 166945 w 1425"/>
                <a:gd name="T7" fmla="*/ 1419156 h 1241"/>
                <a:gd name="T8" fmla="*/ 321965 w 1425"/>
                <a:gd name="T9" fmla="*/ 1551171 h 1241"/>
                <a:gd name="T10" fmla="*/ 381588 w 1425"/>
                <a:gd name="T11" fmla="*/ 1507166 h 1241"/>
                <a:gd name="T12" fmla="*/ 524684 w 1425"/>
                <a:gd name="T13" fmla="*/ 1518167 h 1241"/>
                <a:gd name="T14" fmla="*/ 488910 w 1425"/>
                <a:gd name="T15" fmla="*/ 1705188 h 1241"/>
                <a:gd name="T16" fmla="*/ 632005 w 1425"/>
                <a:gd name="T17" fmla="*/ 1650182 h 1241"/>
                <a:gd name="T18" fmla="*/ 739327 w 1425"/>
                <a:gd name="T19" fmla="*/ 1529169 h 1241"/>
                <a:gd name="T20" fmla="*/ 834724 w 1425"/>
                <a:gd name="T21" fmla="*/ 1683185 h 1241"/>
                <a:gd name="T22" fmla="*/ 894347 w 1425"/>
                <a:gd name="T23" fmla="*/ 1650182 h 1241"/>
                <a:gd name="T24" fmla="*/ 989744 w 1425"/>
                <a:gd name="T25" fmla="*/ 1529169 h 1241"/>
                <a:gd name="T26" fmla="*/ 1049368 w 1425"/>
                <a:gd name="T27" fmla="*/ 1507166 h 1241"/>
                <a:gd name="T28" fmla="*/ 1097066 w 1425"/>
                <a:gd name="T29" fmla="*/ 1507166 h 1241"/>
                <a:gd name="T30" fmla="*/ 1192463 w 1425"/>
                <a:gd name="T31" fmla="*/ 1408155 h 1241"/>
                <a:gd name="T32" fmla="*/ 1287860 w 1425"/>
                <a:gd name="T33" fmla="*/ 1386152 h 1241"/>
                <a:gd name="T34" fmla="*/ 1335559 w 1425"/>
                <a:gd name="T35" fmla="*/ 1265139 h 1241"/>
                <a:gd name="T36" fmla="*/ 1407106 w 1425"/>
                <a:gd name="T37" fmla="*/ 1254138 h 1241"/>
                <a:gd name="T38" fmla="*/ 1502503 w 1425"/>
                <a:gd name="T39" fmla="*/ 1199132 h 1241"/>
                <a:gd name="T40" fmla="*/ 1621750 w 1425"/>
                <a:gd name="T41" fmla="*/ 1133125 h 1241"/>
                <a:gd name="T42" fmla="*/ 1681373 w 1425"/>
                <a:gd name="T43" fmla="*/ 1265139 h 1241"/>
                <a:gd name="T44" fmla="*/ 1752921 w 1425"/>
                <a:gd name="T45" fmla="*/ 1221134 h 1241"/>
                <a:gd name="T46" fmla="*/ 1752921 w 1425"/>
                <a:gd name="T47" fmla="*/ 1155127 h 1241"/>
                <a:gd name="T48" fmla="*/ 2015263 w 1425"/>
                <a:gd name="T49" fmla="*/ 1078119 h 1241"/>
                <a:gd name="T50" fmla="*/ 2051037 w 1425"/>
                <a:gd name="T51" fmla="*/ 1001110 h 1241"/>
                <a:gd name="T52" fmla="*/ 1955640 w 1425"/>
                <a:gd name="T53" fmla="*/ 924102 h 1241"/>
                <a:gd name="T54" fmla="*/ 1884092 w 1425"/>
                <a:gd name="T55" fmla="*/ 770085 h 1241"/>
                <a:gd name="T56" fmla="*/ 1991414 w 1425"/>
                <a:gd name="T57" fmla="*/ 770085 h 1241"/>
                <a:gd name="T58" fmla="*/ 2015263 w 1425"/>
                <a:gd name="T59" fmla="*/ 649071 h 1241"/>
                <a:gd name="T60" fmla="*/ 1931790 w 1425"/>
                <a:gd name="T61" fmla="*/ 594065 h 1241"/>
                <a:gd name="T62" fmla="*/ 2074886 w 1425"/>
                <a:gd name="T63" fmla="*/ 407045 h 1241"/>
                <a:gd name="T64" fmla="*/ 2122584 w 1425"/>
                <a:gd name="T65" fmla="*/ 176019 h 1241"/>
                <a:gd name="T66" fmla="*/ 2003338 w 1425"/>
                <a:gd name="T67" fmla="*/ 176019 h 1241"/>
                <a:gd name="T68" fmla="*/ 1884092 w 1425"/>
                <a:gd name="T69" fmla="*/ 99011 h 1241"/>
                <a:gd name="T70" fmla="*/ 1776770 w 1425"/>
                <a:gd name="T71" fmla="*/ 88010 h 1241"/>
                <a:gd name="T72" fmla="*/ 1740996 w 1425"/>
                <a:gd name="T73" fmla="*/ 0 h 1241"/>
                <a:gd name="T74" fmla="*/ 1729072 w 1425"/>
                <a:gd name="T75" fmla="*/ 88010 h 1241"/>
                <a:gd name="T76" fmla="*/ 1681373 w 1425"/>
                <a:gd name="T77" fmla="*/ 231025 h 1241"/>
                <a:gd name="T78" fmla="*/ 1669449 w 1425"/>
                <a:gd name="T79" fmla="*/ 330036 h 1241"/>
                <a:gd name="T80" fmla="*/ 1478654 w 1425"/>
                <a:gd name="T81" fmla="*/ 385042 h 1241"/>
                <a:gd name="T82" fmla="*/ 1478654 w 1425"/>
                <a:gd name="T83" fmla="*/ 594065 h 1241"/>
                <a:gd name="T84" fmla="*/ 1574052 w 1425"/>
                <a:gd name="T85" fmla="*/ 572063 h 1241"/>
                <a:gd name="T86" fmla="*/ 1693298 w 1425"/>
                <a:gd name="T87" fmla="*/ 616068 h 1241"/>
                <a:gd name="T88" fmla="*/ 1693298 w 1425"/>
                <a:gd name="T89" fmla="*/ 693076 h 1241"/>
                <a:gd name="T90" fmla="*/ 1550202 w 1425"/>
                <a:gd name="T91" fmla="*/ 737081 h 1241"/>
                <a:gd name="T92" fmla="*/ 1478654 w 1425"/>
                <a:gd name="T93" fmla="*/ 814090 h 1241"/>
                <a:gd name="T94" fmla="*/ 1287860 w 1425"/>
                <a:gd name="T95" fmla="*/ 913101 h 1241"/>
                <a:gd name="T96" fmla="*/ 1132840 w 1425"/>
                <a:gd name="T97" fmla="*/ 891098 h 1241"/>
                <a:gd name="T98" fmla="*/ 1144765 w 1425"/>
                <a:gd name="T99" fmla="*/ 1034114 h 1241"/>
                <a:gd name="T100" fmla="*/ 953971 w 1425"/>
                <a:gd name="T101" fmla="*/ 1166128 h 1241"/>
                <a:gd name="T102" fmla="*/ 679704 w 1425"/>
                <a:gd name="T103" fmla="*/ 1210133 h 1241"/>
                <a:gd name="T104" fmla="*/ 524684 w 1425"/>
                <a:gd name="T105" fmla="*/ 1221134 h 1241"/>
                <a:gd name="T106" fmla="*/ 369664 w 1425"/>
                <a:gd name="T107" fmla="*/ 1188131 h 1241"/>
                <a:gd name="T108" fmla="*/ 143096 w 1425"/>
                <a:gd name="T109" fmla="*/ 1122124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39" name="Freeform 36"/>
            <p:cNvSpPr>
              <a:spLocks noChangeArrowheads="1"/>
            </p:cNvSpPr>
            <p:nvPr/>
          </p:nvSpPr>
          <p:spPr bwMode="auto">
            <a:xfrm>
              <a:off x="2794744" y="2570972"/>
              <a:ext cx="1897062" cy="1419225"/>
            </a:xfrm>
            <a:custGeom>
              <a:avLst/>
              <a:gdLst>
                <a:gd name="T0" fmla="*/ 1871728 w 1273"/>
                <a:gd name="T1" fmla="*/ 791359 h 1033"/>
                <a:gd name="T2" fmla="*/ 1847884 w 1273"/>
                <a:gd name="T3" fmla="*/ 868296 h 1033"/>
                <a:gd name="T4" fmla="*/ 1752510 w 1273"/>
                <a:gd name="T5" fmla="*/ 868296 h 1033"/>
                <a:gd name="T6" fmla="*/ 1716744 w 1273"/>
                <a:gd name="T7" fmla="*/ 912261 h 1033"/>
                <a:gd name="T8" fmla="*/ 1609448 w 1273"/>
                <a:gd name="T9" fmla="*/ 989198 h 1033"/>
                <a:gd name="T10" fmla="*/ 1561761 w 1273"/>
                <a:gd name="T11" fmla="*/ 1000189 h 1033"/>
                <a:gd name="T12" fmla="*/ 1394855 w 1273"/>
                <a:gd name="T13" fmla="*/ 1132082 h 1033"/>
                <a:gd name="T14" fmla="*/ 1311402 w 1273"/>
                <a:gd name="T15" fmla="*/ 1209020 h 1033"/>
                <a:gd name="T16" fmla="*/ 1371011 w 1273"/>
                <a:gd name="T17" fmla="*/ 1296949 h 1033"/>
                <a:gd name="T18" fmla="*/ 1323324 w 1273"/>
                <a:gd name="T19" fmla="*/ 1362895 h 1033"/>
                <a:gd name="T20" fmla="*/ 1335245 w 1273"/>
                <a:gd name="T21" fmla="*/ 1417851 h 1033"/>
                <a:gd name="T22" fmla="*/ 1251793 w 1273"/>
                <a:gd name="T23" fmla="*/ 1395869 h 1033"/>
                <a:gd name="T24" fmla="*/ 1204105 w 1273"/>
                <a:gd name="T25" fmla="*/ 1373886 h 1033"/>
                <a:gd name="T26" fmla="*/ 1096809 w 1273"/>
                <a:gd name="T27" fmla="*/ 1318931 h 1033"/>
                <a:gd name="T28" fmla="*/ 894138 w 1273"/>
                <a:gd name="T29" fmla="*/ 1351904 h 1033"/>
                <a:gd name="T30" fmla="*/ 762998 w 1273"/>
                <a:gd name="T31" fmla="*/ 1362895 h 1033"/>
                <a:gd name="T32" fmla="*/ 643779 w 1273"/>
                <a:gd name="T33" fmla="*/ 1307940 h 1033"/>
                <a:gd name="T34" fmla="*/ 548404 w 1273"/>
                <a:gd name="T35" fmla="*/ 1318931 h 1033"/>
                <a:gd name="T36" fmla="*/ 405342 w 1273"/>
                <a:gd name="T37" fmla="*/ 1274967 h 1033"/>
                <a:gd name="T38" fmla="*/ 321890 w 1273"/>
                <a:gd name="T39" fmla="*/ 1351904 h 1033"/>
                <a:gd name="T40" fmla="*/ 226515 w 1273"/>
                <a:gd name="T41" fmla="*/ 1296949 h 1033"/>
                <a:gd name="T42" fmla="*/ 154984 w 1273"/>
                <a:gd name="T43" fmla="*/ 1187038 h 1033"/>
                <a:gd name="T44" fmla="*/ 83453 w 1273"/>
                <a:gd name="T45" fmla="*/ 1099109 h 1033"/>
                <a:gd name="T46" fmla="*/ 95375 w 1273"/>
                <a:gd name="T47" fmla="*/ 1066136 h 1033"/>
                <a:gd name="T48" fmla="*/ 59609 w 1273"/>
                <a:gd name="T49" fmla="*/ 978207 h 1033"/>
                <a:gd name="T50" fmla="*/ 0 w 1273"/>
                <a:gd name="T51" fmla="*/ 945234 h 1033"/>
                <a:gd name="T52" fmla="*/ 47687 w 1273"/>
                <a:gd name="T53" fmla="*/ 945234 h 1033"/>
                <a:gd name="T54" fmla="*/ 47687 w 1273"/>
                <a:gd name="T55" fmla="*/ 846314 h 1033"/>
                <a:gd name="T56" fmla="*/ 35766 w 1273"/>
                <a:gd name="T57" fmla="*/ 780368 h 1033"/>
                <a:gd name="T58" fmla="*/ 0 w 1273"/>
                <a:gd name="T59" fmla="*/ 714421 h 1033"/>
                <a:gd name="T60" fmla="*/ 131140 w 1273"/>
                <a:gd name="T61" fmla="*/ 637483 h 1033"/>
                <a:gd name="T62" fmla="*/ 202671 w 1273"/>
                <a:gd name="T63" fmla="*/ 626492 h 1033"/>
                <a:gd name="T64" fmla="*/ 226515 w 1273"/>
                <a:gd name="T65" fmla="*/ 659465 h 1033"/>
                <a:gd name="T66" fmla="*/ 298046 w 1273"/>
                <a:gd name="T67" fmla="*/ 659465 h 1033"/>
                <a:gd name="T68" fmla="*/ 453030 w 1273"/>
                <a:gd name="T69" fmla="*/ 626492 h 1033"/>
                <a:gd name="T70" fmla="*/ 619935 w 1273"/>
                <a:gd name="T71" fmla="*/ 582528 h 1033"/>
                <a:gd name="T72" fmla="*/ 631857 w 1273"/>
                <a:gd name="T73" fmla="*/ 516581 h 1033"/>
                <a:gd name="T74" fmla="*/ 703388 w 1273"/>
                <a:gd name="T75" fmla="*/ 318742 h 1033"/>
                <a:gd name="T76" fmla="*/ 679545 w 1273"/>
                <a:gd name="T77" fmla="*/ 274777 h 1033"/>
                <a:gd name="T78" fmla="*/ 882216 w 1273"/>
                <a:gd name="T79" fmla="*/ 307751 h 1033"/>
                <a:gd name="T80" fmla="*/ 989512 w 1273"/>
                <a:gd name="T81" fmla="*/ 131893 h 1033"/>
                <a:gd name="T82" fmla="*/ 1168340 w 1273"/>
                <a:gd name="T83" fmla="*/ 175858 h 1033"/>
                <a:gd name="T84" fmla="*/ 1168340 w 1273"/>
                <a:gd name="T85" fmla="*/ 109911 h 1033"/>
                <a:gd name="T86" fmla="*/ 1251793 w 1273"/>
                <a:gd name="T87" fmla="*/ 54955 h 1033"/>
                <a:gd name="T88" fmla="*/ 1311402 w 1273"/>
                <a:gd name="T89" fmla="*/ 0 h 1033"/>
                <a:gd name="T90" fmla="*/ 1382933 w 1273"/>
                <a:gd name="T91" fmla="*/ 21982 h 1033"/>
                <a:gd name="T92" fmla="*/ 1382933 w 1273"/>
                <a:gd name="T93" fmla="*/ 65947 h 1033"/>
                <a:gd name="T94" fmla="*/ 1430620 w 1273"/>
                <a:gd name="T95" fmla="*/ 153875 h 1033"/>
                <a:gd name="T96" fmla="*/ 1525995 w 1273"/>
                <a:gd name="T97" fmla="*/ 197840 h 1033"/>
                <a:gd name="T98" fmla="*/ 1549839 w 1273"/>
                <a:gd name="T99" fmla="*/ 340724 h 1033"/>
                <a:gd name="T100" fmla="*/ 1514073 w 1273"/>
                <a:gd name="T101" fmla="*/ 461626 h 1033"/>
                <a:gd name="T102" fmla="*/ 1657135 w 1273"/>
                <a:gd name="T103" fmla="*/ 505590 h 1033"/>
                <a:gd name="T104" fmla="*/ 1800197 w 1273"/>
                <a:gd name="T105" fmla="*/ 604510 h 1033"/>
                <a:gd name="T106" fmla="*/ 1835963 w 1273"/>
                <a:gd name="T107" fmla="*/ 659465 h 1033"/>
                <a:gd name="T108" fmla="*/ 1895572 w 1273"/>
                <a:gd name="T109" fmla="*/ 780368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92D050"/>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sp>
          <p:nvSpPr>
            <p:cNvPr id="40" name="Freeform 37"/>
            <p:cNvSpPr>
              <a:spLocks noChangeArrowheads="1"/>
            </p:cNvSpPr>
            <p:nvPr/>
          </p:nvSpPr>
          <p:spPr bwMode="auto">
            <a:xfrm>
              <a:off x="6742856" y="5176059"/>
              <a:ext cx="190500" cy="355600"/>
            </a:xfrm>
            <a:custGeom>
              <a:avLst/>
              <a:gdLst>
                <a:gd name="T0" fmla="*/ 35442 w 129"/>
                <a:gd name="T1" fmla="*/ 321008 h 257"/>
                <a:gd name="T2" fmla="*/ 47256 w 129"/>
                <a:gd name="T3" fmla="*/ 343147 h 257"/>
                <a:gd name="T4" fmla="*/ 82698 w 129"/>
                <a:gd name="T5" fmla="*/ 354216 h 257"/>
                <a:gd name="T6" fmla="*/ 94512 w 129"/>
                <a:gd name="T7" fmla="*/ 309939 h 257"/>
                <a:gd name="T8" fmla="*/ 153581 w 129"/>
                <a:gd name="T9" fmla="*/ 254593 h 257"/>
                <a:gd name="T10" fmla="*/ 153581 w 129"/>
                <a:gd name="T11" fmla="*/ 177108 h 257"/>
                <a:gd name="T12" fmla="*/ 177209 w 129"/>
                <a:gd name="T13" fmla="*/ 132831 h 257"/>
                <a:gd name="T14" fmla="*/ 189023 w 129"/>
                <a:gd name="T15" fmla="*/ 99623 h 257"/>
                <a:gd name="T16" fmla="*/ 165395 w 129"/>
                <a:gd name="T17" fmla="*/ 77485 h 257"/>
                <a:gd name="T18" fmla="*/ 153581 w 129"/>
                <a:gd name="T19" fmla="*/ 0 h 257"/>
                <a:gd name="T20" fmla="*/ 94512 w 129"/>
                <a:gd name="T21" fmla="*/ 33208 h 257"/>
                <a:gd name="T22" fmla="*/ 70884 w 129"/>
                <a:gd name="T23" fmla="*/ 33208 h 257"/>
                <a:gd name="T24" fmla="*/ 82698 w 129"/>
                <a:gd name="T25" fmla="*/ 55346 h 257"/>
                <a:gd name="T26" fmla="*/ 35442 w 129"/>
                <a:gd name="T27" fmla="*/ 99623 h 257"/>
                <a:gd name="T28" fmla="*/ 35442 w 129"/>
                <a:gd name="T29" fmla="*/ 154970 h 257"/>
                <a:gd name="T30" fmla="*/ 0 w 129"/>
                <a:gd name="T31" fmla="*/ 188177 h 257"/>
                <a:gd name="T32" fmla="*/ 11814 w 129"/>
                <a:gd name="T33" fmla="*/ 232454 h 257"/>
                <a:gd name="T34" fmla="*/ 23628 w 129"/>
                <a:gd name="T35" fmla="*/ 309939 h 257"/>
                <a:gd name="T36" fmla="*/ 35442 w 129"/>
                <a:gd name="T37" fmla="*/ 321008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FF6699"/>
            </a:solidFill>
            <a:ln w="3175" cap="rnd" cmpd="sng">
              <a:solidFill>
                <a:sysClr val="window" lastClr="FFFFFF"/>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mn-lt"/>
                <a:ea typeface="+mn-ea"/>
                <a:cs typeface="+mn-cs"/>
              </a:endParaRPr>
            </a:p>
          </p:txBody>
        </p:sp>
      </p:grpSp>
      <p:sp>
        <p:nvSpPr>
          <p:cNvPr id="41" name="标题 2"/>
          <p:cNvSpPr txBox="1"/>
          <p:nvPr/>
        </p:nvSpPr>
        <p:spPr bwMode="auto">
          <a:xfrm>
            <a:off x="7258050" y="3886200"/>
            <a:ext cx="857250" cy="214313"/>
          </a:xfrm>
          <a:prstGeom prst="rect">
            <a:avLst/>
          </a:prstGeom>
          <a:noFill/>
          <a:ln w="9525">
            <a:noFill/>
            <a:miter lim="800000"/>
          </a:ln>
        </p:spPr>
        <p:txBody>
          <a:bodyPr lIns="102870" tIns="51435" rIns="102870" bIns="51435" anchor="ctr"/>
          <a:lstStyle/>
          <a:p>
            <a:pPr marR="0" algn="ctr" defTabSz="1028700">
              <a:buClrTx/>
              <a:buSzTx/>
              <a:buFontTx/>
              <a:buNone/>
              <a:defRPr/>
            </a:pPr>
            <a:r>
              <a:rPr kumimoji="0" lang="zh-CN" altLang="en-US" sz="1600" b="1" kern="1200" cap="none" spc="0" normalizeH="0" baseline="0" noProof="0" dirty="0">
                <a:solidFill>
                  <a:schemeClr val="tx1">
                    <a:lumMod val="95000"/>
                    <a:lumOff val="5000"/>
                  </a:schemeClr>
                </a:solidFill>
                <a:latin typeface="楷体" panose="02010609060101010101" pitchFamily="49" charset="-122"/>
                <a:ea typeface="楷体" panose="02010609060101010101" pitchFamily="49" charset="-122"/>
                <a:cs typeface="+mj-cs"/>
              </a:rPr>
              <a:t>东区</a:t>
            </a:r>
            <a:endParaRPr kumimoji="0" lang="zh-CN" altLang="en-US" sz="1600" b="1" kern="1200" cap="none" spc="0" normalizeH="0" baseline="0" noProof="0" dirty="0">
              <a:solidFill>
                <a:srgbClr val="00B050"/>
              </a:solidFill>
              <a:latin typeface="微软雅黑" panose="020B0503020204020204" pitchFamily="34" charset="-122"/>
              <a:ea typeface="微软雅黑" panose="020B0503020204020204" pitchFamily="34" charset="-122"/>
              <a:cs typeface="+mj-cs"/>
            </a:endParaRPr>
          </a:p>
        </p:txBody>
      </p:sp>
      <p:sp>
        <p:nvSpPr>
          <p:cNvPr id="42" name="标题 2"/>
          <p:cNvSpPr txBox="1"/>
          <p:nvPr/>
        </p:nvSpPr>
        <p:spPr bwMode="auto">
          <a:xfrm>
            <a:off x="6972300" y="2814638"/>
            <a:ext cx="857250" cy="214313"/>
          </a:xfrm>
          <a:prstGeom prst="rect">
            <a:avLst/>
          </a:prstGeom>
          <a:noFill/>
          <a:ln w="9525">
            <a:noFill/>
            <a:miter lim="800000"/>
          </a:ln>
        </p:spPr>
        <p:txBody>
          <a:bodyPr lIns="102870" tIns="51435" rIns="102870" bIns="51435" anchor="ctr"/>
          <a:lstStyle/>
          <a:p>
            <a:pPr marR="0" algn="ctr" defTabSz="1028700">
              <a:buClrTx/>
              <a:buSzTx/>
              <a:buFontTx/>
              <a:buNone/>
              <a:defRPr/>
            </a:pPr>
            <a:r>
              <a:rPr kumimoji="0" lang="zh-CN" altLang="en-US" sz="1600" b="1" kern="1200" cap="none" spc="0" normalizeH="0" baseline="0" noProof="0" dirty="0">
                <a:solidFill>
                  <a:schemeClr val="tx1">
                    <a:lumMod val="95000"/>
                    <a:lumOff val="5000"/>
                  </a:schemeClr>
                </a:solidFill>
                <a:latin typeface="楷体" panose="02010609060101010101" pitchFamily="49" charset="-122"/>
                <a:ea typeface="楷体" panose="02010609060101010101" pitchFamily="49" charset="-122"/>
                <a:cs typeface="+mj-cs"/>
              </a:rPr>
              <a:t>北区</a:t>
            </a:r>
            <a:endParaRPr kumimoji="0" lang="zh-CN" altLang="en-US" sz="1600" b="1" kern="1200" cap="none" spc="0" normalizeH="0" baseline="0" noProof="0" dirty="0">
              <a:solidFill>
                <a:srgbClr val="00B050"/>
              </a:solidFill>
              <a:latin typeface="微软雅黑" panose="020B0503020204020204" pitchFamily="34" charset="-122"/>
              <a:ea typeface="微软雅黑" panose="020B0503020204020204" pitchFamily="34" charset="-122"/>
              <a:cs typeface="+mj-cs"/>
            </a:endParaRPr>
          </a:p>
        </p:txBody>
      </p:sp>
      <p:sp>
        <p:nvSpPr>
          <p:cNvPr id="43" name="标题 2"/>
          <p:cNvSpPr txBox="1"/>
          <p:nvPr/>
        </p:nvSpPr>
        <p:spPr bwMode="auto">
          <a:xfrm>
            <a:off x="6257925" y="5457825"/>
            <a:ext cx="857250" cy="214313"/>
          </a:xfrm>
          <a:prstGeom prst="rect">
            <a:avLst/>
          </a:prstGeom>
          <a:noFill/>
          <a:ln w="9525">
            <a:noFill/>
            <a:miter lim="800000"/>
          </a:ln>
        </p:spPr>
        <p:txBody>
          <a:bodyPr lIns="102870" tIns="51435" rIns="102870" bIns="51435" anchor="ctr"/>
          <a:lstStyle/>
          <a:p>
            <a:pPr marR="0" algn="ctr" defTabSz="1028700">
              <a:buClrTx/>
              <a:buSzTx/>
              <a:buFontTx/>
              <a:buNone/>
              <a:defRPr/>
            </a:pPr>
            <a:r>
              <a:rPr kumimoji="0" lang="zh-CN" altLang="en-US" sz="1600" b="1" kern="1200" cap="none" spc="0" normalizeH="0" baseline="0" noProof="0" dirty="0">
                <a:solidFill>
                  <a:schemeClr val="tx1">
                    <a:lumMod val="95000"/>
                    <a:lumOff val="5000"/>
                  </a:schemeClr>
                </a:solidFill>
                <a:latin typeface="楷体" panose="02010609060101010101" pitchFamily="49" charset="-122"/>
                <a:ea typeface="楷体" panose="02010609060101010101" pitchFamily="49" charset="-122"/>
                <a:cs typeface="+mj-cs"/>
              </a:rPr>
              <a:t>南区</a:t>
            </a:r>
            <a:endParaRPr kumimoji="0" lang="zh-CN" altLang="en-US" sz="1600" b="1" kern="1200" cap="none" spc="0" normalizeH="0" baseline="0" noProof="0" dirty="0">
              <a:solidFill>
                <a:srgbClr val="00B050"/>
              </a:solidFill>
              <a:latin typeface="微软雅黑" panose="020B0503020204020204" pitchFamily="34" charset="-122"/>
              <a:ea typeface="微软雅黑" panose="020B0503020204020204" pitchFamily="34" charset="-122"/>
              <a:cs typeface="+mj-cs"/>
            </a:endParaRPr>
          </a:p>
        </p:txBody>
      </p:sp>
      <p:sp>
        <p:nvSpPr>
          <p:cNvPr id="44" name="标题 2"/>
          <p:cNvSpPr txBox="1"/>
          <p:nvPr/>
        </p:nvSpPr>
        <p:spPr bwMode="auto">
          <a:xfrm>
            <a:off x="3971925" y="3814763"/>
            <a:ext cx="1357313" cy="214313"/>
          </a:xfrm>
          <a:prstGeom prst="rect">
            <a:avLst/>
          </a:prstGeom>
          <a:noFill/>
          <a:ln w="9525">
            <a:noFill/>
            <a:miter lim="800000"/>
          </a:ln>
        </p:spPr>
        <p:txBody>
          <a:bodyPr lIns="102870" tIns="51435" rIns="102870" bIns="51435" anchor="ctr"/>
          <a:lstStyle/>
          <a:p>
            <a:pPr marR="0" algn="ctr" defTabSz="1028700">
              <a:buClrTx/>
              <a:buSzTx/>
              <a:buFontTx/>
              <a:buNone/>
              <a:defRPr/>
            </a:pPr>
            <a:r>
              <a:rPr kumimoji="0" lang="zh-CN" altLang="en-US" sz="1600" b="1" kern="1200" cap="none" spc="0" normalizeH="0" baseline="0" noProof="0" dirty="0">
                <a:solidFill>
                  <a:schemeClr val="tx1">
                    <a:lumMod val="95000"/>
                    <a:lumOff val="5000"/>
                  </a:schemeClr>
                </a:solidFill>
                <a:latin typeface="楷体" panose="02010609060101010101" pitchFamily="49" charset="-122"/>
                <a:ea typeface="楷体" panose="02010609060101010101" pitchFamily="49" charset="-122"/>
                <a:cs typeface="+mj-cs"/>
              </a:rPr>
              <a:t>西区</a:t>
            </a:r>
            <a:endParaRPr kumimoji="0" lang="zh-CN" altLang="en-US" sz="1600" b="1" kern="1200" cap="none" spc="0" normalizeH="0" baseline="0" noProof="0" dirty="0">
              <a:solidFill>
                <a:srgbClr val="00B050"/>
              </a:solidFill>
              <a:latin typeface="微软雅黑" panose="020B0503020204020204" pitchFamily="34" charset="-122"/>
              <a:ea typeface="微软雅黑" panose="020B0503020204020204" pitchFamily="34" charset="-122"/>
              <a:cs typeface="+mj-cs"/>
            </a:endParaRPr>
          </a:p>
        </p:txBody>
      </p:sp>
      <p:sp>
        <p:nvSpPr>
          <p:cNvPr id="45" name="十字星 44"/>
          <p:cNvSpPr/>
          <p:nvPr/>
        </p:nvSpPr>
        <p:spPr>
          <a:xfrm>
            <a:off x="6900863" y="5597525"/>
            <a:ext cx="387350" cy="431800"/>
          </a:xfrm>
          <a:prstGeom prst="star4">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66"/>
              </a:solidFill>
              <a:effectLst/>
              <a:uLnTx/>
              <a:uFillTx/>
              <a:latin typeface="+mn-lt"/>
              <a:ea typeface="+mn-ea"/>
              <a:cs typeface="+mn-cs"/>
            </a:endParaRPr>
          </a:p>
        </p:txBody>
      </p:sp>
      <p:sp>
        <p:nvSpPr>
          <p:cNvPr id="46" name="十字星 45"/>
          <p:cNvSpPr/>
          <p:nvPr/>
        </p:nvSpPr>
        <p:spPr>
          <a:xfrm>
            <a:off x="7043738" y="3171825"/>
            <a:ext cx="357188" cy="428625"/>
          </a:xfrm>
          <a:prstGeom prst="star4">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66"/>
              </a:solidFill>
              <a:effectLst/>
              <a:uLnTx/>
              <a:uFillTx/>
              <a:latin typeface="+mn-lt"/>
              <a:ea typeface="+mn-ea"/>
              <a:cs typeface="+mn-cs"/>
            </a:endParaRPr>
          </a:p>
        </p:txBody>
      </p:sp>
      <p:sp>
        <p:nvSpPr>
          <p:cNvPr id="47" name="十字星 46"/>
          <p:cNvSpPr/>
          <p:nvPr/>
        </p:nvSpPr>
        <p:spPr>
          <a:xfrm>
            <a:off x="5686425" y="4110038"/>
            <a:ext cx="396875" cy="511175"/>
          </a:xfrm>
          <a:prstGeom prst="star4">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66"/>
              </a:solidFill>
              <a:effectLst/>
              <a:uLnTx/>
              <a:uFillTx/>
              <a:latin typeface="+mn-lt"/>
              <a:ea typeface="+mn-ea"/>
              <a:cs typeface="+mn-cs"/>
            </a:endParaRPr>
          </a:p>
        </p:txBody>
      </p:sp>
      <p:sp>
        <p:nvSpPr>
          <p:cNvPr id="50" name="标题 2"/>
          <p:cNvSpPr txBox="1"/>
          <p:nvPr/>
        </p:nvSpPr>
        <p:spPr bwMode="auto">
          <a:xfrm>
            <a:off x="9364663" y="5994400"/>
            <a:ext cx="1143000" cy="357188"/>
          </a:xfrm>
          <a:prstGeom prst="rect">
            <a:avLst/>
          </a:prstGeom>
          <a:noFill/>
          <a:ln w="9525">
            <a:noFill/>
            <a:miter lim="800000"/>
          </a:ln>
        </p:spPr>
        <p:txBody>
          <a:bodyPr lIns="102870" tIns="51435" rIns="102870" bIns="51435" anchor="ctr"/>
          <a:lstStyle/>
          <a:p>
            <a:pPr marR="0" algn="ctr" defTabSz="1028700">
              <a:buClrTx/>
              <a:buSzTx/>
              <a:buFontTx/>
              <a:buNone/>
              <a:defRPr/>
            </a:pPr>
            <a:r>
              <a:rPr kumimoji="0" lang="zh-CN" altLang="en-US" b="1" kern="1200" cap="none" spc="0" normalizeH="0" baseline="0" noProof="0" dirty="0">
                <a:solidFill>
                  <a:schemeClr val="tx1">
                    <a:lumMod val="95000"/>
                    <a:lumOff val="5000"/>
                  </a:schemeClr>
                </a:solidFill>
                <a:latin typeface="楷体" panose="02010609060101010101" pitchFamily="49" charset="-122"/>
                <a:ea typeface="楷体" panose="02010609060101010101" pitchFamily="49" charset="-122"/>
                <a:cs typeface="+mj-cs"/>
              </a:rPr>
              <a:t>办事处</a:t>
            </a:r>
            <a:endParaRPr kumimoji="0" lang="zh-CN" altLang="en-US" b="1" kern="1200" cap="none" spc="0" normalizeH="0" baseline="0" noProof="0" dirty="0">
              <a:solidFill>
                <a:srgbClr val="00B050"/>
              </a:solidFill>
              <a:latin typeface="微软雅黑" panose="020B0503020204020204" pitchFamily="34" charset="-122"/>
              <a:ea typeface="微软雅黑" panose="020B0503020204020204" pitchFamily="34" charset="-122"/>
              <a:cs typeface="+mj-cs"/>
            </a:endParaRPr>
          </a:p>
        </p:txBody>
      </p:sp>
      <p:grpSp>
        <p:nvGrpSpPr>
          <p:cNvPr id="4" name="组合 48"/>
          <p:cNvGrpSpPr/>
          <p:nvPr/>
        </p:nvGrpSpPr>
        <p:grpSpPr>
          <a:xfrm flipH="1">
            <a:off x="257175" y="3643313"/>
            <a:ext cx="1219200" cy="2814637"/>
            <a:chOff x="2051050" y="1727200"/>
            <a:chExt cx="792163" cy="1911350"/>
          </a:xfrm>
        </p:grpSpPr>
        <p:sp>
          <p:nvSpPr>
            <p:cNvPr id="46122" name="Freeform 100"/>
            <p:cNvSpPr/>
            <p:nvPr/>
          </p:nvSpPr>
          <p:spPr>
            <a:xfrm>
              <a:off x="2579688" y="2960688"/>
              <a:ext cx="166688" cy="539750"/>
            </a:xfrm>
            <a:custGeom>
              <a:avLst/>
              <a:gdLst>
                <a:gd name="txL" fmla="*/ 0 w 12"/>
                <a:gd name="txT" fmla="*/ 0 h 39"/>
                <a:gd name="txR" fmla="*/ 12 w 12"/>
                <a:gd name="txB" fmla="*/ 39 h 39"/>
              </a:gdLst>
              <a:ahLst/>
              <a:cxnLst>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23" name="Freeform 93"/>
            <p:cNvSpPr/>
            <p:nvPr/>
          </p:nvSpPr>
          <p:spPr>
            <a:xfrm>
              <a:off x="2481263" y="1892300"/>
              <a:ext cx="125413" cy="180975"/>
            </a:xfrm>
            <a:custGeom>
              <a:avLst/>
              <a:gdLst>
                <a:gd name="txL" fmla="*/ 0 w 9"/>
                <a:gd name="txT" fmla="*/ 0 h 13"/>
                <a:gd name="txR" fmla="*/ 9 w 9"/>
                <a:gd name="txB" fmla="*/ 13 h 13"/>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w="9525">
              <a:noFill/>
            </a:ln>
          </p:spPr>
          <p:txBody>
            <a:bodyPr/>
            <a:lstStyle/>
            <a:p>
              <a:endParaRPr lang="zh-CN" altLang="en-US" dirty="0">
                <a:latin typeface="Calibri" panose="020F0502020204030204" pitchFamily="34" charset="0"/>
              </a:endParaRPr>
            </a:p>
          </p:txBody>
        </p:sp>
        <p:sp>
          <p:nvSpPr>
            <p:cNvPr id="46124" name="Freeform 94"/>
            <p:cNvSpPr/>
            <p:nvPr/>
          </p:nvSpPr>
          <p:spPr>
            <a:xfrm>
              <a:off x="2509838" y="3459163"/>
              <a:ext cx="193675" cy="179387"/>
            </a:xfrm>
            <a:custGeom>
              <a:avLst/>
              <a:gdLst>
                <a:gd name="txL" fmla="*/ 0 w 14"/>
                <a:gd name="txT" fmla="*/ 0 h 13"/>
                <a:gd name="txR" fmla="*/ 14 w 14"/>
                <a:gd name="txB" fmla="*/ 13 h 13"/>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25" name="Freeform 95"/>
            <p:cNvSpPr/>
            <p:nvPr/>
          </p:nvSpPr>
          <p:spPr>
            <a:xfrm>
              <a:off x="2051050" y="2211388"/>
              <a:ext cx="166688" cy="96837"/>
            </a:xfrm>
            <a:custGeom>
              <a:avLst/>
              <a:gdLst>
                <a:gd name="txL" fmla="*/ 0 w 12"/>
                <a:gd name="txT" fmla="*/ 0 h 7"/>
                <a:gd name="txR" fmla="*/ 12 w 12"/>
                <a:gd name="txB" fmla="*/ 7 h 7"/>
              </a:gdLst>
              <a:ahLst/>
              <a:cxnLst>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Lst>
              <a:rect l="txL" t="txT" r="txR" b="tx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w="9525">
              <a:noFill/>
            </a:ln>
          </p:spPr>
          <p:txBody>
            <a:bodyPr/>
            <a:lstStyle/>
            <a:p>
              <a:endParaRPr lang="zh-CN" altLang="en-US" dirty="0">
                <a:latin typeface="Calibri" panose="020F0502020204030204" pitchFamily="34" charset="0"/>
              </a:endParaRPr>
            </a:p>
          </p:txBody>
        </p:sp>
        <p:sp>
          <p:nvSpPr>
            <p:cNvPr id="46126" name="Freeform 96"/>
            <p:cNvSpPr/>
            <p:nvPr/>
          </p:nvSpPr>
          <p:spPr>
            <a:xfrm>
              <a:off x="2370138" y="3424743"/>
              <a:ext cx="236538" cy="111125"/>
            </a:xfrm>
            <a:custGeom>
              <a:avLst/>
              <a:gdLst>
                <a:gd name="txL" fmla="*/ 0 w 17"/>
                <a:gd name="txT" fmla="*/ 0 h 8"/>
                <a:gd name="txR" fmla="*/ 17 w 17"/>
                <a:gd name="txB" fmla="*/ 8 h 8"/>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Lst>
              <a:rect l="txL" t="txT" r="txR" b="tx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27" name="Freeform 97"/>
            <p:cNvSpPr/>
            <p:nvPr/>
          </p:nvSpPr>
          <p:spPr>
            <a:xfrm>
              <a:off x="2411413" y="2544763"/>
              <a:ext cx="223838" cy="914400"/>
            </a:xfrm>
            <a:custGeom>
              <a:avLst/>
              <a:gdLst>
                <a:gd name="txL" fmla="*/ 0 w 16"/>
                <a:gd name="txT" fmla="*/ 0 h 66"/>
                <a:gd name="txR" fmla="*/ 16 w 16"/>
                <a:gd name="txB" fmla="*/ 66 h 66"/>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sp>
          <p:nvSpPr>
            <p:cNvPr id="46128" name="Freeform 98"/>
            <p:cNvSpPr/>
            <p:nvPr/>
          </p:nvSpPr>
          <p:spPr>
            <a:xfrm>
              <a:off x="2425700" y="2544763"/>
              <a:ext cx="209550" cy="914400"/>
            </a:xfrm>
            <a:custGeom>
              <a:avLst/>
              <a:gdLst>
                <a:gd name="txL" fmla="*/ 0 w 15"/>
                <a:gd name="txT" fmla="*/ 0 h 66"/>
                <a:gd name="txR" fmla="*/ 15 w 15"/>
                <a:gd name="txB" fmla="*/ 66 h 66"/>
              </a:gdLst>
              <a:ahLst/>
              <a:cxnLst>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0"/>
                </a:cxn>
              </a:cxnLst>
              <a:rect l="txL" t="txT" r="txR" b="tx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29" name="Freeform 99"/>
            <p:cNvSpPr/>
            <p:nvPr/>
          </p:nvSpPr>
          <p:spPr>
            <a:xfrm>
              <a:off x="2454275" y="2516188"/>
              <a:ext cx="292100" cy="984250"/>
            </a:xfrm>
            <a:custGeom>
              <a:avLst/>
              <a:gdLst>
                <a:gd name="txL" fmla="*/ 0 w 21"/>
                <a:gd name="txT" fmla="*/ 0 h 71"/>
                <a:gd name="txR" fmla="*/ 21 w 21"/>
                <a:gd name="txB" fmla="*/ 71 h 7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sp>
          <p:nvSpPr>
            <p:cNvPr id="46130" name="Freeform 101"/>
            <p:cNvSpPr/>
            <p:nvPr/>
          </p:nvSpPr>
          <p:spPr>
            <a:xfrm>
              <a:off x="2454275" y="2516188"/>
              <a:ext cx="304800" cy="415925"/>
            </a:xfrm>
            <a:custGeom>
              <a:avLst/>
              <a:gdLst>
                <a:gd name="txL" fmla="*/ 0 w 22"/>
                <a:gd name="txT" fmla="*/ 0 h 30"/>
                <a:gd name="txR" fmla="*/ 22 w 22"/>
                <a:gd name="txB" fmla="*/ 30 h 3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txL" t="txT" r="txR" b="tx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31" name="Freeform 102"/>
            <p:cNvSpPr/>
            <p:nvPr/>
          </p:nvSpPr>
          <p:spPr>
            <a:xfrm>
              <a:off x="2425700" y="2474913"/>
              <a:ext cx="222250" cy="82550"/>
            </a:xfrm>
            <a:custGeom>
              <a:avLst/>
              <a:gdLst>
                <a:gd name="txL" fmla="*/ 0 w 16"/>
                <a:gd name="txT" fmla="*/ 0 h 6"/>
                <a:gd name="txR" fmla="*/ 16 w 16"/>
                <a:gd name="txB" fmla="*/ 6 h 6"/>
              </a:gdLst>
              <a:ahLst/>
              <a:cxnLst>
                <a:cxn ang="0">
                  <a:pos x="2147483647" y="2147483647"/>
                </a:cxn>
                <a:cxn ang="0">
                  <a:pos x="2147483647" y="2147483647"/>
                </a:cxn>
                <a:cxn ang="0">
                  <a:pos x="0" y="2147483647"/>
                </a:cxn>
                <a:cxn ang="0">
                  <a:pos x="0" y="2147483647"/>
                </a:cxn>
                <a:cxn ang="0">
                  <a:pos x="2147483647" y="0"/>
                </a:cxn>
                <a:cxn ang="0">
                  <a:pos x="2147483647" y="2147483647"/>
                </a:cxn>
              </a:cxnLst>
              <a:rect l="txL" t="txT" r="txR" b="tx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32" name="Freeform 103"/>
            <p:cNvSpPr/>
            <p:nvPr/>
          </p:nvSpPr>
          <p:spPr>
            <a:xfrm>
              <a:off x="2425700" y="1947863"/>
              <a:ext cx="209550" cy="582612"/>
            </a:xfrm>
            <a:custGeom>
              <a:avLst/>
              <a:gdLst>
                <a:gd name="txL" fmla="*/ 0 w 15"/>
                <a:gd name="txT" fmla="*/ 0 h 42"/>
                <a:gd name="txR" fmla="*/ 15 w 15"/>
                <a:gd name="txB" fmla="*/ 42 h 42"/>
              </a:gdLst>
              <a:ahLst/>
              <a:cxnLst>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Lst>
              <a:rect l="txL" t="txT" r="txR" b="tx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w="9525">
              <a:noFill/>
            </a:ln>
          </p:spPr>
          <p:txBody>
            <a:bodyPr/>
            <a:lstStyle/>
            <a:p>
              <a:endParaRPr lang="zh-CN" altLang="en-US" dirty="0">
                <a:latin typeface="Calibri" panose="020F0502020204030204" pitchFamily="34" charset="0"/>
              </a:endParaRPr>
            </a:p>
          </p:txBody>
        </p:sp>
        <p:sp>
          <p:nvSpPr>
            <p:cNvPr id="46133" name="Freeform 104"/>
            <p:cNvSpPr/>
            <p:nvPr/>
          </p:nvSpPr>
          <p:spPr>
            <a:xfrm>
              <a:off x="2425700" y="1947863"/>
              <a:ext cx="209550" cy="582612"/>
            </a:xfrm>
            <a:custGeom>
              <a:avLst/>
              <a:gdLst>
                <a:gd name="txL" fmla="*/ 0 w 15"/>
                <a:gd name="txT" fmla="*/ 0 h 42"/>
                <a:gd name="txR" fmla="*/ 15 w 15"/>
                <a:gd name="txB" fmla="*/ 42 h 4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0" y="2147483647"/>
                </a:cxn>
                <a:cxn ang="0">
                  <a:pos x="0" y="2147483647"/>
                </a:cxn>
                <a:cxn ang="0">
                  <a:pos x="2147483647" y="2147483647"/>
                </a:cxn>
              </a:cxnLst>
              <a:rect l="txL" t="txT" r="txR" b="tx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w="9525">
              <a:noFill/>
            </a:ln>
          </p:spPr>
          <p:txBody>
            <a:bodyPr/>
            <a:lstStyle/>
            <a:p>
              <a:endParaRPr lang="zh-CN" altLang="en-US" dirty="0">
                <a:latin typeface="Calibri" panose="020F0502020204030204" pitchFamily="34" charset="0"/>
              </a:endParaRPr>
            </a:p>
          </p:txBody>
        </p:sp>
        <p:sp>
          <p:nvSpPr>
            <p:cNvPr id="46134" name="Freeform 105"/>
            <p:cNvSpPr/>
            <p:nvPr/>
          </p:nvSpPr>
          <p:spPr>
            <a:xfrm>
              <a:off x="2536825" y="1976438"/>
              <a:ext cx="306388" cy="733425"/>
            </a:xfrm>
            <a:custGeom>
              <a:avLst/>
              <a:gdLst>
                <a:gd name="txL" fmla="*/ 0 w 22"/>
                <a:gd name="txT" fmla="*/ 0 h 53"/>
                <a:gd name="txR" fmla="*/ 22 w 22"/>
                <a:gd name="txB" fmla="*/ 53 h 53"/>
              </a:gdLst>
              <a:ahLst/>
              <a:cxnLst>
                <a:cxn ang="0">
                  <a:pos x="2147483647" y="2147483647"/>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Lst>
              <a:rect l="txL" t="txT" r="txR" b="tx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sp>
          <p:nvSpPr>
            <p:cNvPr id="46135" name="Freeform 106"/>
            <p:cNvSpPr/>
            <p:nvPr/>
          </p:nvSpPr>
          <p:spPr>
            <a:xfrm>
              <a:off x="2425700" y="2032000"/>
              <a:ext cx="125413" cy="484187"/>
            </a:xfrm>
            <a:custGeom>
              <a:avLst/>
              <a:gdLst>
                <a:gd name="txL" fmla="*/ 0 w 9"/>
                <a:gd name="txT" fmla="*/ 0 h 35"/>
                <a:gd name="txR" fmla="*/ 9 w 9"/>
                <a:gd name="txB" fmla="*/ 35 h 35"/>
              </a:gdLst>
              <a:ahLst/>
              <a:cxnLst>
                <a:cxn ang="0">
                  <a:pos x="2147483647" y="2147483647"/>
                </a:cxn>
                <a:cxn ang="0">
                  <a:pos x="2147483647" y="2147483647"/>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w="9525">
              <a:noFill/>
            </a:ln>
          </p:spPr>
          <p:txBody>
            <a:bodyPr/>
            <a:lstStyle/>
            <a:p>
              <a:endParaRPr lang="zh-CN" altLang="en-US" dirty="0">
                <a:latin typeface="Calibri" panose="020F0502020204030204" pitchFamily="34" charset="0"/>
              </a:endParaRPr>
            </a:p>
          </p:txBody>
        </p:sp>
        <p:sp>
          <p:nvSpPr>
            <p:cNvPr id="46136" name="Freeform 107"/>
            <p:cNvSpPr/>
            <p:nvPr/>
          </p:nvSpPr>
          <p:spPr>
            <a:xfrm>
              <a:off x="2147888" y="2211388"/>
              <a:ext cx="277813" cy="193675"/>
            </a:xfrm>
            <a:custGeom>
              <a:avLst/>
              <a:gdLst>
                <a:gd name="txL" fmla="*/ 0 w 20"/>
                <a:gd name="txT" fmla="*/ 0 h 14"/>
                <a:gd name="txR" fmla="*/ 20 w 20"/>
                <a:gd name="txB" fmla="*/ 14 h 1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sp>
          <p:nvSpPr>
            <p:cNvPr id="46137" name="Freeform 108"/>
            <p:cNvSpPr/>
            <p:nvPr/>
          </p:nvSpPr>
          <p:spPr>
            <a:xfrm>
              <a:off x="2162175" y="2252663"/>
              <a:ext cx="236538" cy="139700"/>
            </a:xfrm>
            <a:custGeom>
              <a:avLst/>
              <a:gdLst>
                <a:gd name="txL" fmla="*/ 0 w 17"/>
                <a:gd name="txT" fmla="*/ 0 h 10"/>
                <a:gd name="txR" fmla="*/ 17 w 17"/>
                <a:gd name="txB" fmla="*/ 10 h 10"/>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0"/>
                </a:cxn>
              </a:cxnLst>
              <a:rect l="txL" t="txT" r="txR" b="tx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38" name="Freeform 109"/>
            <p:cNvSpPr/>
            <p:nvPr/>
          </p:nvSpPr>
          <p:spPr>
            <a:xfrm>
              <a:off x="2536825" y="1990725"/>
              <a:ext cx="125413" cy="512762"/>
            </a:xfrm>
            <a:custGeom>
              <a:avLst/>
              <a:gdLst>
                <a:gd name="txL" fmla="*/ 0 w 9"/>
                <a:gd name="txT" fmla="*/ 0 h 37"/>
                <a:gd name="txR" fmla="*/ 9 w 9"/>
                <a:gd name="txB" fmla="*/ 37 h 37"/>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Lst>
              <a:rect l="txL" t="txT" r="txR" b="tx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39" name="Freeform 110"/>
            <p:cNvSpPr/>
            <p:nvPr/>
          </p:nvSpPr>
          <p:spPr>
            <a:xfrm>
              <a:off x="2620963" y="2032000"/>
              <a:ext cx="138113" cy="568325"/>
            </a:xfrm>
            <a:custGeom>
              <a:avLst/>
              <a:gdLst>
                <a:gd name="txL" fmla="*/ 0 w 10"/>
                <a:gd name="txT" fmla="*/ 0 h 41"/>
                <a:gd name="txR" fmla="*/ 10 w 10"/>
                <a:gd name="txB" fmla="*/ 41 h 41"/>
              </a:gdLst>
              <a:ahLst/>
              <a:cxnLst>
                <a:cxn ang="0">
                  <a:pos x="2147483647" y="2147483647"/>
                </a:cxn>
                <a:cxn ang="0">
                  <a:pos x="0"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40" name="Freeform 111"/>
            <p:cNvSpPr/>
            <p:nvPr/>
          </p:nvSpPr>
          <p:spPr>
            <a:xfrm>
              <a:off x="2647950" y="2003425"/>
              <a:ext cx="55563" cy="96837"/>
            </a:xfrm>
            <a:custGeom>
              <a:avLst/>
              <a:gdLst>
                <a:gd name="txL" fmla="*/ 0 w 4"/>
                <a:gd name="txT" fmla="*/ 0 h 7"/>
                <a:gd name="txR" fmla="*/ 4 w 4"/>
                <a:gd name="txB" fmla="*/ 7 h 7"/>
              </a:gdLst>
              <a:ahLst/>
              <a:cxnLst>
                <a:cxn ang="0">
                  <a:pos x="0" y="2147483647"/>
                </a:cxn>
                <a:cxn ang="0">
                  <a:pos x="2147483647" y="0"/>
                </a:cxn>
                <a:cxn ang="0">
                  <a:pos x="2147483647" y="2147483647"/>
                </a:cxn>
                <a:cxn ang="0">
                  <a:pos x="0" y="2147483647"/>
                </a:cxn>
              </a:cxnLst>
              <a:rect l="txL" t="txT" r="txR" b="tx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41" name="Freeform 112"/>
            <p:cNvSpPr/>
            <p:nvPr/>
          </p:nvSpPr>
          <p:spPr>
            <a:xfrm>
              <a:off x="2606675" y="2571750"/>
              <a:ext cx="84138" cy="138112"/>
            </a:xfrm>
            <a:custGeom>
              <a:avLst/>
              <a:gdLst>
                <a:gd name="txL" fmla="*/ 0 w 6"/>
                <a:gd name="txT" fmla="*/ 0 h 10"/>
                <a:gd name="txR" fmla="*/ 6 w 6"/>
                <a:gd name="txB" fmla="*/ 10 h 10"/>
              </a:gdLst>
              <a:ahLst/>
              <a:cxnLst>
                <a:cxn ang="0">
                  <a:pos x="2147483647" y="2147483647"/>
                </a:cxn>
                <a:cxn ang="0">
                  <a:pos x="2147483647" y="2147483647"/>
                </a:cxn>
                <a:cxn ang="0">
                  <a:pos x="2147483647" y="2147483647"/>
                </a:cxn>
                <a:cxn ang="0">
                  <a:pos x="0" y="2147483647"/>
                </a:cxn>
                <a:cxn ang="0">
                  <a:pos x="2147483647" y="2147483647"/>
                </a:cxn>
                <a:cxn ang="0">
                  <a:pos x="2147483647" y="2147483647"/>
                </a:cxn>
              </a:cxnLst>
              <a:rect l="txL" t="txT" r="txR" b="tx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w="9525">
              <a:noFill/>
            </a:ln>
          </p:spPr>
          <p:txBody>
            <a:bodyPr/>
            <a:lstStyle/>
            <a:p>
              <a:endParaRPr lang="zh-CN" altLang="en-US" dirty="0">
                <a:latin typeface="Calibri" panose="020F0502020204030204" pitchFamily="34" charset="0"/>
              </a:endParaRPr>
            </a:p>
          </p:txBody>
        </p:sp>
        <p:sp>
          <p:nvSpPr>
            <p:cNvPr id="46142" name="Freeform 113"/>
            <p:cNvSpPr/>
            <p:nvPr/>
          </p:nvSpPr>
          <p:spPr>
            <a:xfrm>
              <a:off x="2635250" y="2017713"/>
              <a:ext cx="193675" cy="623887"/>
            </a:xfrm>
            <a:custGeom>
              <a:avLst/>
              <a:gdLst>
                <a:gd name="txL" fmla="*/ 0 w 14"/>
                <a:gd name="txT" fmla="*/ 0 h 45"/>
                <a:gd name="txR" fmla="*/ 14 w 14"/>
                <a:gd name="txB" fmla="*/ 45 h 45"/>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sp>
          <p:nvSpPr>
            <p:cNvPr id="46143" name="Freeform 114"/>
            <p:cNvSpPr>
              <a:spLocks noEditPoints="1"/>
            </p:cNvSpPr>
            <p:nvPr/>
          </p:nvSpPr>
          <p:spPr>
            <a:xfrm>
              <a:off x="2676525" y="2032000"/>
              <a:ext cx="152400" cy="609600"/>
            </a:xfrm>
            <a:custGeom>
              <a:avLst/>
              <a:gdLst>
                <a:gd name="txL" fmla="*/ 0 w 11"/>
                <a:gd name="txT" fmla="*/ 0 h 44"/>
                <a:gd name="txR" fmla="*/ 11 w 11"/>
                <a:gd name="txB" fmla="*/ 44 h 44"/>
              </a:gdLst>
              <a:ahLst/>
              <a:cxnLst>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44" name="Freeform 115"/>
            <p:cNvSpPr/>
            <p:nvPr/>
          </p:nvSpPr>
          <p:spPr>
            <a:xfrm>
              <a:off x="2676525" y="2197100"/>
              <a:ext cx="14288" cy="14287"/>
            </a:xfrm>
            <a:custGeom>
              <a:avLst/>
              <a:gdLst>
                <a:gd name="txL" fmla="*/ 0 w 1"/>
                <a:gd name="txT" fmla="*/ 0 h 1"/>
                <a:gd name="txR" fmla="*/ 1 w 1"/>
                <a:gd name="txB" fmla="*/ 1 h 1"/>
              </a:gdLst>
              <a:ahLst/>
              <a:cxnLst>
                <a:cxn ang="0">
                  <a:pos x="0" y="2147483647"/>
                </a:cxn>
                <a:cxn ang="0">
                  <a:pos x="2147483647" y="0"/>
                </a:cxn>
                <a:cxn ang="0">
                  <a:pos x="0" y="2147483647"/>
                </a:cxn>
              </a:cxnLst>
              <a:rect l="txL" t="txT" r="txR" b="txB"/>
              <a:pathLst>
                <a:path w="1" h="1">
                  <a:moveTo>
                    <a:pt x="0" y="1"/>
                  </a:moveTo>
                  <a:cubicBezTo>
                    <a:pt x="0" y="1"/>
                    <a:pt x="0" y="1"/>
                    <a:pt x="1" y="0"/>
                  </a:cubicBezTo>
                  <a:cubicBezTo>
                    <a:pt x="0" y="1"/>
                    <a:pt x="0" y="1"/>
                    <a:pt x="0" y="1"/>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45" name="Freeform 116"/>
            <p:cNvSpPr/>
            <p:nvPr/>
          </p:nvSpPr>
          <p:spPr>
            <a:xfrm>
              <a:off x="2439988" y="1768475"/>
              <a:ext cx="195263" cy="234950"/>
            </a:xfrm>
            <a:custGeom>
              <a:avLst/>
              <a:gdLst>
                <a:gd name="txL" fmla="*/ 0 w 14"/>
                <a:gd name="txT" fmla="*/ 0 h 17"/>
                <a:gd name="txR" fmla="*/ 14 w 14"/>
                <a:gd name="txB" fmla="*/ 17 h 17"/>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w="9525">
              <a:noFill/>
            </a:ln>
          </p:spPr>
          <p:txBody>
            <a:bodyPr/>
            <a:lstStyle/>
            <a:p>
              <a:endParaRPr lang="zh-CN" altLang="en-US" dirty="0">
                <a:latin typeface="Calibri" panose="020F0502020204030204" pitchFamily="34" charset="0"/>
              </a:endParaRPr>
            </a:p>
          </p:txBody>
        </p:sp>
        <p:sp>
          <p:nvSpPr>
            <p:cNvPr id="46146" name="Freeform 117"/>
            <p:cNvSpPr/>
            <p:nvPr/>
          </p:nvSpPr>
          <p:spPr>
            <a:xfrm>
              <a:off x="2536825" y="1768475"/>
              <a:ext cx="98425" cy="234950"/>
            </a:xfrm>
            <a:custGeom>
              <a:avLst/>
              <a:gdLst>
                <a:gd name="txL" fmla="*/ 0 w 7"/>
                <a:gd name="txT" fmla="*/ 0 h 17"/>
                <a:gd name="txR" fmla="*/ 7 w 7"/>
                <a:gd name="txB" fmla="*/ 17 h 17"/>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w="9525">
              <a:noFill/>
            </a:ln>
          </p:spPr>
          <p:txBody>
            <a:bodyPr/>
            <a:lstStyle/>
            <a:p>
              <a:endParaRPr lang="zh-CN" altLang="en-US" dirty="0">
                <a:latin typeface="Calibri" panose="020F0502020204030204" pitchFamily="34" charset="0"/>
              </a:endParaRPr>
            </a:p>
          </p:txBody>
        </p:sp>
        <p:sp>
          <p:nvSpPr>
            <p:cNvPr id="46147" name="Freeform 118"/>
            <p:cNvSpPr/>
            <p:nvPr/>
          </p:nvSpPr>
          <p:spPr>
            <a:xfrm>
              <a:off x="2439988" y="1865313"/>
              <a:ext cx="55563" cy="111125"/>
            </a:xfrm>
            <a:custGeom>
              <a:avLst/>
              <a:gdLst>
                <a:gd name="txL" fmla="*/ 0 w 4"/>
                <a:gd name="txT" fmla="*/ 0 h 8"/>
                <a:gd name="txR" fmla="*/ 4 w 4"/>
                <a:gd name="txB" fmla="*/ 8 h 8"/>
              </a:gdLst>
              <a:ahLst/>
              <a:cxnLst>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Lst>
              <a:rect l="txL" t="txT" r="txR" b="tx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w="9525">
              <a:noFill/>
            </a:ln>
          </p:spPr>
          <p:txBody>
            <a:bodyPr/>
            <a:lstStyle/>
            <a:p>
              <a:endParaRPr lang="zh-CN" altLang="en-US" dirty="0">
                <a:latin typeface="Calibri" panose="020F0502020204030204" pitchFamily="34" charset="0"/>
              </a:endParaRPr>
            </a:p>
          </p:txBody>
        </p:sp>
        <p:sp>
          <p:nvSpPr>
            <p:cNvPr id="46148" name="Freeform 119"/>
            <p:cNvSpPr/>
            <p:nvPr/>
          </p:nvSpPr>
          <p:spPr>
            <a:xfrm>
              <a:off x="2439988" y="1727200"/>
              <a:ext cx="180975" cy="165100"/>
            </a:xfrm>
            <a:custGeom>
              <a:avLst/>
              <a:gdLst>
                <a:gd name="txL" fmla="*/ 0 w 13"/>
                <a:gd name="txT" fmla="*/ 0 h 12"/>
                <a:gd name="txR" fmla="*/ 13 w 13"/>
                <a:gd name="txB" fmla="*/ 12 h 12"/>
              </a:gdLst>
              <a:ahLst/>
              <a:cxnLst>
                <a:cxn ang="0">
                  <a:pos x="0" y="2147483647"/>
                </a:cxn>
                <a:cxn ang="0">
                  <a:pos x="2147483647" y="0"/>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Lst>
              <a:rect l="txL" t="txT" r="txR" b="tx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sp>
          <p:nvSpPr>
            <p:cNvPr id="46149" name="Freeform 120"/>
            <p:cNvSpPr/>
            <p:nvPr/>
          </p:nvSpPr>
          <p:spPr>
            <a:xfrm>
              <a:off x="2384425" y="2211388"/>
              <a:ext cx="41275" cy="193675"/>
            </a:xfrm>
            <a:custGeom>
              <a:avLst/>
              <a:gdLst>
                <a:gd name="txL" fmla="*/ 0 w 3"/>
                <a:gd name="txT" fmla="*/ 0 h 14"/>
                <a:gd name="txR" fmla="*/ 3 w 3"/>
                <a:gd name="txB" fmla="*/ 14 h 14"/>
              </a:gdLst>
              <a:ahLst/>
              <a:cxnLst>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Lst>
              <a:rect l="txL" t="txT" r="txR" b="tx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w="9525">
              <a:noFill/>
            </a:ln>
          </p:spPr>
          <p:txBody>
            <a:bodyPr/>
            <a:lstStyle/>
            <a:p>
              <a:endParaRPr lang="zh-CN" altLang="en-US" dirty="0">
                <a:latin typeface="Calibri" panose="020F0502020204030204" pitchFamily="34" charset="0"/>
              </a:endParaRPr>
            </a:p>
          </p:txBody>
        </p:sp>
        <p:sp>
          <p:nvSpPr>
            <p:cNvPr id="46150" name="Freeform 121"/>
            <p:cNvSpPr/>
            <p:nvPr/>
          </p:nvSpPr>
          <p:spPr>
            <a:xfrm>
              <a:off x="2370138" y="2044700"/>
              <a:ext cx="125413" cy="679450"/>
            </a:xfrm>
            <a:custGeom>
              <a:avLst/>
              <a:gdLst>
                <a:gd name="txL" fmla="*/ 0 w 9"/>
                <a:gd name="txT" fmla="*/ 0 h 49"/>
                <a:gd name="txR" fmla="*/ 9 w 9"/>
                <a:gd name="txB" fmla="*/ 49 h 49"/>
              </a:gdLst>
              <a:ahLst/>
              <a:cxnLst>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Lst>
              <a:rect l="txL" t="txT" r="txR" b="tx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w="9525">
              <a:noFill/>
            </a:ln>
          </p:spPr>
          <p:txBody>
            <a:bodyPr/>
            <a:lstStyle/>
            <a:p>
              <a:endParaRPr lang="zh-CN" altLang="en-US" dirty="0">
                <a:latin typeface="Calibri" panose="020F0502020204030204" pitchFamily="34" charset="0"/>
              </a:endParaRPr>
            </a:p>
          </p:txBody>
        </p:sp>
      </p:grpSp>
      <p:sp>
        <p:nvSpPr>
          <p:cNvPr id="80" name="十字星 47"/>
          <p:cNvSpPr/>
          <p:nvPr/>
        </p:nvSpPr>
        <p:spPr>
          <a:xfrm>
            <a:off x="9007475" y="5910263"/>
            <a:ext cx="357188" cy="428625"/>
          </a:xfrm>
          <a:prstGeom prst="star4">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66"/>
              </a:solidFill>
              <a:effectLst/>
              <a:uLnTx/>
              <a:uFillTx/>
              <a:latin typeface="+mn-lt"/>
              <a:ea typeface="+mn-ea"/>
              <a:cs typeface="+mn-cs"/>
            </a:endParaRPr>
          </a:p>
        </p:txBody>
      </p:sp>
      <p:sp>
        <p:nvSpPr>
          <p:cNvPr id="2" name="星形: 五角 1"/>
          <p:cNvSpPr/>
          <p:nvPr/>
        </p:nvSpPr>
        <p:spPr>
          <a:xfrm>
            <a:off x="6526213" y="5097463"/>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1" name="星形: 五角 80"/>
          <p:cNvSpPr/>
          <p:nvPr/>
        </p:nvSpPr>
        <p:spPr>
          <a:xfrm>
            <a:off x="7250113" y="5081588"/>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2" name="星形: 五角 81"/>
          <p:cNvSpPr/>
          <p:nvPr/>
        </p:nvSpPr>
        <p:spPr>
          <a:xfrm>
            <a:off x="8013700" y="4837113"/>
            <a:ext cx="153988"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3" name="星形: 五角 82"/>
          <p:cNvSpPr/>
          <p:nvPr/>
        </p:nvSpPr>
        <p:spPr>
          <a:xfrm>
            <a:off x="7637463" y="5351463"/>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4" name="星形: 五角 83"/>
          <p:cNvSpPr/>
          <p:nvPr/>
        </p:nvSpPr>
        <p:spPr>
          <a:xfrm>
            <a:off x="7851775" y="427990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5" name="星形: 五角 84"/>
          <p:cNvSpPr/>
          <p:nvPr/>
        </p:nvSpPr>
        <p:spPr>
          <a:xfrm>
            <a:off x="7485063" y="3795713"/>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6" name="星形: 五角 85"/>
          <p:cNvSpPr/>
          <p:nvPr/>
        </p:nvSpPr>
        <p:spPr>
          <a:xfrm>
            <a:off x="4649788" y="5557838"/>
            <a:ext cx="153988"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7" name="星形: 五角 86"/>
          <p:cNvSpPr/>
          <p:nvPr/>
        </p:nvSpPr>
        <p:spPr>
          <a:xfrm>
            <a:off x="2236788" y="2741613"/>
            <a:ext cx="153988"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8" name="星形: 五角 87"/>
          <p:cNvSpPr/>
          <p:nvPr/>
        </p:nvSpPr>
        <p:spPr>
          <a:xfrm>
            <a:off x="6540500" y="280035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89" name="星形: 五角 88"/>
          <p:cNvSpPr/>
          <p:nvPr/>
        </p:nvSpPr>
        <p:spPr>
          <a:xfrm>
            <a:off x="8193088" y="284480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0" name="星形: 五角 89"/>
          <p:cNvSpPr/>
          <p:nvPr/>
        </p:nvSpPr>
        <p:spPr>
          <a:xfrm>
            <a:off x="7226300" y="2967038"/>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1" name="星形: 五角 90"/>
          <p:cNvSpPr/>
          <p:nvPr/>
        </p:nvSpPr>
        <p:spPr>
          <a:xfrm>
            <a:off x="5318125" y="3906838"/>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3" name="星形: 五角 92"/>
          <p:cNvSpPr/>
          <p:nvPr/>
        </p:nvSpPr>
        <p:spPr>
          <a:xfrm>
            <a:off x="6026150" y="5695950"/>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4" name="星形: 五角 93"/>
          <p:cNvSpPr/>
          <p:nvPr/>
        </p:nvSpPr>
        <p:spPr>
          <a:xfrm>
            <a:off x="6765925" y="5694363"/>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5" name="星形: 五角 94"/>
          <p:cNvSpPr/>
          <p:nvPr/>
        </p:nvSpPr>
        <p:spPr>
          <a:xfrm>
            <a:off x="2767013" y="432435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6" name="星形: 五角 95"/>
          <p:cNvSpPr/>
          <p:nvPr/>
        </p:nvSpPr>
        <p:spPr>
          <a:xfrm>
            <a:off x="5572125" y="3641725"/>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7" name="星形: 五角 96"/>
          <p:cNvSpPr/>
          <p:nvPr/>
        </p:nvSpPr>
        <p:spPr>
          <a:xfrm>
            <a:off x="6065838" y="401320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8" name="星形: 五角 97"/>
          <p:cNvSpPr/>
          <p:nvPr/>
        </p:nvSpPr>
        <p:spPr>
          <a:xfrm>
            <a:off x="4467225" y="3159125"/>
            <a:ext cx="153988"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9" name="星形: 五角 98"/>
          <p:cNvSpPr/>
          <p:nvPr/>
        </p:nvSpPr>
        <p:spPr>
          <a:xfrm>
            <a:off x="6602413" y="3621088"/>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00" name="星形: 五角 99"/>
          <p:cNvSpPr/>
          <p:nvPr/>
        </p:nvSpPr>
        <p:spPr>
          <a:xfrm>
            <a:off x="6832600" y="4149725"/>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1" name="星形: 五角 100"/>
          <p:cNvSpPr/>
          <p:nvPr/>
        </p:nvSpPr>
        <p:spPr>
          <a:xfrm>
            <a:off x="7467600" y="445135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2" name="星形: 五角 101"/>
          <p:cNvSpPr/>
          <p:nvPr/>
        </p:nvSpPr>
        <p:spPr>
          <a:xfrm>
            <a:off x="6573838" y="4638675"/>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3" name="星形: 五角 102"/>
          <p:cNvSpPr/>
          <p:nvPr/>
        </p:nvSpPr>
        <p:spPr>
          <a:xfrm>
            <a:off x="7491413" y="3170238"/>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4" name="星形: 五角 103"/>
          <p:cNvSpPr/>
          <p:nvPr/>
        </p:nvSpPr>
        <p:spPr>
          <a:xfrm>
            <a:off x="7038975" y="3502025"/>
            <a:ext cx="152400" cy="1793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5" name="星形: 五角 91"/>
          <p:cNvSpPr/>
          <p:nvPr/>
        </p:nvSpPr>
        <p:spPr>
          <a:xfrm>
            <a:off x="4972050" y="4705350"/>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6" name="星形: 五角 91"/>
          <p:cNvSpPr/>
          <p:nvPr/>
        </p:nvSpPr>
        <p:spPr>
          <a:xfrm>
            <a:off x="5686425" y="5243513"/>
            <a:ext cx="152400" cy="1809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1000"/>
                                        <p:tgtEl>
                                          <p:spTgt spid="4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linds(horizontal)">
                                      <p:cBhvr>
                                        <p:cTn id="22" dur="1000"/>
                                        <p:tgtEl>
                                          <p:spTgt spid="43"/>
                                        </p:tgtEl>
                                      </p:cBhvr>
                                    </p:animEffect>
                                  </p:childTnLst>
                                </p:cTn>
                              </p:par>
                            </p:childTnLst>
                          </p:cTn>
                        </p:par>
                        <p:par>
                          <p:cTn id="23" fill="hold">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linds(horizontal)">
                                      <p:cBhvr>
                                        <p:cTn id="26" dur="1000"/>
                                        <p:tgtEl>
                                          <p:spTgt spid="42"/>
                                        </p:tgtEl>
                                      </p:cBhvr>
                                    </p:animEffect>
                                  </p:childTnLst>
                                </p:cTn>
                              </p:par>
                            </p:childTnLst>
                          </p:cTn>
                        </p:par>
                        <p:par>
                          <p:cTn id="27" fill="hold">
                            <p:stCondLst>
                              <p:cond delay="2000"/>
                            </p:stCondLst>
                            <p:childTnLst>
                              <p:par>
                                <p:cTn id="28" presetID="3" presetClass="entr" presetSubtype="1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linds(horizontal)">
                                      <p:cBhvr>
                                        <p:cTn id="30" dur="10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1000"/>
                                        <p:tgtEl>
                                          <p:spTgt spid="46"/>
                                        </p:tgtEl>
                                      </p:cBhvr>
                                    </p:animEffect>
                                  </p:childTnLst>
                                </p:cTn>
                              </p:par>
                            </p:childTnLst>
                          </p:cTn>
                        </p:par>
                        <p:par>
                          <p:cTn id="36" fill="hold">
                            <p:stCondLst>
                              <p:cond delay="1000"/>
                            </p:stCondLst>
                            <p:childTnLst>
                              <p:par>
                                <p:cTn id="37" presetID="3" presetClass="entr" presetSubtype="1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linds(horizontal)">
                                      <p:cBhvr>
                                        <p:cTn id="39" dur="1000"/>
                                        <p:tgtEl>
                                          <p:spTgt spid="47"/>
                                        </p:tgtEl>
                                      </p:cBhvr>
                                    </p:animEffect>
                                  </p:childTnLst>
                                </p:cTn>
                              </p:par>
                            </p:childTnLst>
                          </p:cTn>
                        </p:par>
                        <p:par>
                          <p:cTn id="40" fill="hold">
                            <p:stCondLst>
                              <p:cond delay="2000"/>
                            </p:stCondLst>
                            <p:childTnLst>
                              <p:par>
                                <p:cTn id="41" presetID="3" presetClass="entr" presetSubtype="1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linds(horizontal)">
                                      <p:cBhvr>
                                        <p:cTn id="4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animBg="1"/>
      <p:bldP spid="46" grpId="0" animBg="1"/>
      <p:bldP spid="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50179"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3.  5   </a:t>
            </a:r>
            <a:r>
              <a:rPr lang="zh-CN" altLang="en-US" sz="2800" spc="-27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南京磁谷科技有限公司</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7186625" y="242864"/>
            <a:ext cx="3257623" cy="73353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ctr" defTabSz="1028700" rtl="0" eaLnBrk="1" fontAlgn="base" latinLnBrk="0" hangingPunct="1">
              <a:lnSpc>
                <a:spcPts val="2500"/>
              </a:lnSpc>
              <a:spcBef>
                <a:spcPct val="0"/>
              </a:spcBef>
              <a:spcAft>
                <a:spcPct val="0"/>
              </a:spcAft>
              <a:buClrTx/>
              <a:buSzTx/>
              <a:buFontTx/>
              <a:buNone/>
              <a:defRPr/>
            </a:pPr>
            <a:r>
              <a:rPr kumimoji="0" lang="zh-CN" altLang="en-US"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磁悬浮离心式鼓风机</a:t>
            </a:r>
            <a:endParaRPr kumimoji="0" lang="en-US" altLang="zh-CN" sz="26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1028700" rtl="0" eaLnBrk="1" fontAlgn="base" latinLnBrk="0" hangingPunct="1">
              <a:lnSpc>
                <a:spcPts val="2500"/>
              </a:lnSpc>
              <a:spcBef>
                <a:spcPct val="0"/>
              </a:spcBef>
              <a:spcAft>
                <a:spcPct val="0"/>
              </a:spcAft>
              <a:buClrTx/>
              <a:buSzTx/>
              <a:buFontTx/>
              <a:buNone/>
              <a:defRPr/>
            </a:pP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Maglev</a:t>
            </a:r>
            <a:r>
              <a:rPr kumimoji="0" lang="zh-CN" altLang="en-US"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 </a:t>
            </a:r>
            <a:r>
              <a:rPr kumimoji="0" lang="en-US" altLang="zh-CN" sz="2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Centrifugal Blower</a:t>
            </a:r>
          </a:p>
        </p:txBody>
      </p:sp>
      <p:sp>
        <p:nvSpPr>
          <p:cNvPr id="50183"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55</a:t>
            </a:fld>
            <a:endParaRPr lang="en-US" altLang="en-US" sz="1600" dirty="0">
              <a:solidFill>
                <a:schemeClr val="bg1"/>
              </a:solidFill>
            </a:endParaRPr>
          </a:p>
        </p:txBody>
      </p:sp>
      <p:pic>
        <p:nvPicPr>
          <p:cNvPr id="50184" name="Picture 2" descr="I:\小尺寸图\鸟瞰图.jpg"/>
          <p:cNvPicPr>
            <a:picLocks noChangeAspect="1"/>
          </p:cNvPicPr>
          <p:nvPr/>
        </p:nvPicPr>
        <p:blipFill>
          <a:blip r:embed="rId2"/>
          <a:stretch>
            <a:fillRect/>
          </a:stretch>
        </p:blipFill>
        <p:spPr>
          <a:xfrm>
            <a:off x="185738" y="3859213"/>
            <a:ext cx="4643437" cy="2928937"/>
          </a:xfrm>
          <a:prstGeom prst="rect">
            <a:avLst/>
          </a:prstGeom>
          <a:noFill/>
          <a:ln w="9525">
            <a:noFill/>
          </a:ln>
        </p:spPr>
      </p:pic>
      <p:pic>
        <p:nvPicPr>
          <p:cNvPr id="50185" name="Picture 3" descr="I:\小尺寸图\正面.jpg"/>
          <p:cNvPicPr>
            <a:picLocks noChangeAspect="1"/>
          </p:cNvPicPr>
          <p:nvPr/>
        </p:nvPicPr>
        <p:blipFill>
          <a:blip r:embed="rId3"/>
          <a:stretch>
            <a:fillRect/>
          </a:stretch>
        </p:blipFill>
        <p:spPr>
          <a:xfrm>
            <a:off x="2686050" y="885825"/>
            <a:ext cx="5357813" cy="3013075"/>
          </a:xfrm>
          <a:prstGeom prst="rect">
            <a:avLst/>
          </a:prstGeom>
          <a:noFill/>
          <a:ln w="9525">
            <a:noFill/>
          </a:ln>
        </p:spPr>
      </p:pic>
      <p:pic>
        <p:nvPicPr>
          <p:cNvPr id="50186" name="Picture 4" descr="I:\小尺寸图\后门角度.jpg"/>
          <p:cNvPicPr>
            <a:picLocks noChangeAspect="1"/>
          </p:cNvPicPr>
          <p:nvPr/>
        </p:nvPicPr>
        <p:blipFill>
          <a:blip r:embed="rId4"/>
          <a:stretch>
            <a:fillRect/>
          </a:stretch>
        </p:blipFill>
        <p:spPr>
          <a:xfrm>
            <a:off x="5329238" y="3886200"/>
            <a:ext cx="4830762" cy="2714625"/>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7"/>
          <p:cNvSpPr/>
          <p:nvPr/>
        </p:nvSpPr>
        <p:spPr>
          <a:xfrm>
            <a:off x="0" y="3121025"/>
            <a:ext cx="10801350" cy="958850"/>
          </a:xfrm>
          <a:prstGeom prst="rect">
            <a:avLst/>
          </a:prstGeom>
          <a:solidFill>
            <a:srgbClr val="00B050"/>
          </a:solidFill>
          <a:ln w="9525">
            <a:noFill/>
          </a:ln>
        </p:spPr>
        <p:txBody>
          <a:bodyPr wrap="none" lIns="102870" tIns="51435" rIns="102870" bIns="51435" anchor="ctr"/>
          <a:lstStyle/>
          <a:p>
            <a:pPr eaLnBrk="1" hangingPunct="1">
              <a:buFont typeface="Arial" panose="020B0604020202020204" pitchFamily="34" charset="0"/>
              <a:buNone/>
            </a:pPr>
            <a:endParaRPr lang="zh-CN" altLang="en-US" dirty="0">
              <a:solidFill>
                <a:srgbClr val="003366"/>
              </a:solidFill>
              <a:latin typeface="Calibri" panose="020F0502020204030204" pitchFamily="34" charset="0"/>
              <a:sym typeface="Arial" panose="020B0604020202020204" pitchFamily="34" charset="0"/>
            </a:endParaRPr>
          </a:p>
        </p:txBody>
      </p:sp>
      <p:sp>
        <p:nvSpPr>
          <p:cNvPr id="51203" name="Text Box 4"/>
          <p:cNvSpPr/>
          <p:nvPr/>
        </p:nvSpPr>
        <p:spPr>
          <a:xfrm>
            <a:off x="2430463" y="4733925"/>
            <a:ext cx="5580062" cy="411163"/>
          </a:xfrm>
          <a:prstGeom prst="rect">
            <a:avLst/>
          </a:prstGeom>
          <a:noFill/>
          <a:ln w="9525">
            <a:noFill/>
          </a:ln>
        </p:spPr>
        <p:txBody>
          <a:bodyPr lIns="102870" tIns="51435" rIns="102870" bIns="51435">
            <a:spAutoFit/>
          </a:bodyPr>
          <a:lstStyle/>
          <a:p>
            <a:pPr algn="ctr" eaLnBrk="1" hangingPunct="1">
              <a:buFont typeface="Arial" panose="020B0604020202020204" pitchFamily="34" charset="0"/>
              <a:buNone/>
            </a:pPr>
            <a:endParaRPr lang="zh-CN" altLang="en-US" b="1" dirty="0">
              <a:solidFill>
                <a:schemeClr val="accent1"/>
              </a:solidFill>
              <a:latin typeface="Verdana" panose="020B0604030504040204" pitchFamily="34" charset="0"/>
              <a:sym typeface="Verdana" panose="020B0604030504040204" pitchFamily="34" charset="0"/>
            </a:endParaRPr>
          </a:p>
        </p:txBody>
      </p:sp>
      <p:sp>
        <p:nvSpPr>
          <p:cNvPr id="51204" name="标题 3"/>
          <p:cNvSpPr>
            <a:spLocks noGrp="1"/>
          </p:cNvSpPr>
          <p:nvPr>
            <p:ph type="ctrTitle"/>
          </p:nvPr>
        </p:nvSpPr>
        <p:spPr>
          <a:xfrm>
            <a:off x="2808288" y="3240088"/>
            <a:ext cx="8185150" cy="639762"/>
          </a:xfrm>
        </p:spPr>
        <p:txBody>
          <a:bodyPr vert="horz" wrap="square" lIns="102870" tIns="51435" rIns="102870" bIns="51435" anchor="ctr"/>
          <a:lstStyle/>
          <a:p>
            <a:pPr defTabSz="1028700" eaLnBrk="1" hangingPunct="1"/>
            <a:r>
              <a:rPr lang="zh-CN" altLang="en-US" kern="1200" dirty="0">
                <a:solidFill>
                  <a:schemeClr val="bg1"/>
                </a:solidFill>
                <a:latin typeface="微软雅黑" panose="020B0503020204020204" pitchFamily="34" charset="-122"/>
                <a:ea typeface="宋体" panose="02010600030101010101" pitchFamily="2" charset="-122"/>
                <a:cs typeface="+mj-cs"/>
              </a:rPr>
              <a:t>中国的磁悬浮，创造无摩擦的世界！</a:t>
            </a:r>
          </a:p>
        </p:txBody>
      </p:sp>
      <p:sp>
        <p:nvSpPr>
          <p:cNvPr id="51205" name="矩形 4"/>
          <p:cNvSpPr/>
          <p:nvPr/>
        </p:nvSpPr>
        <p:spPr>
          <a:xfrm>
            <a:off x="3168427" y="4315425"/>
            <a:ext cx="5441212" cy="1661289"/>
          </a:xfrm>
          <a:prstGeom prst="rect">
            <a:avLst/>
          </a:prstGeom>
          <a:noFill/>
          <a:ln w="9525">
            <a:noFill/>
          </a:ln>
        </p:spPr>
        <p:txBody>
          <a:bodyPr wrap="square" lIns="102870" tIns="51435" rIns="102870" bIns="51435">
            <a:spAutoFit/>
          </a:bodyPr>
          <a:lstStyle/>
          <a:p>
            <a:pPr eaLnBrk="1" hangingPunct="1">
              <a:lnSpc>
                <a:spcPct val="130000"/>
              </a:lnSpc>
              <a:buFont typeface="Arial" panose="020B0604020202020204" pitchFamily="34" charset="0"/>
              <a:buNone/>
            </a:pPr>
            <a:r>
              <a:rPr lang="zh-CN" altLang="en-US"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网    址</a:t>
            </a:r>
            <a:r>
              <a:rPr lang="en-US" altLang="zh-CN"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   www.cigu.com.cn   </a:t>
            </a:r>
          </a:p>
          <a:p>
            <a:pPr eaLnBrk="1" hangingPunct="1">
              <a:lnSpc>
                <a:spcPct val="130000"/>
              </a:lnSpc>
              <a:buFont typeface="Arial" panose="020B0604020202020204" pitchFamily="34" charset="0"/>
              <a:buNone/>
            </a:pPr>
            <a:r>
              <a:rPr lang="zh-CN" altLang="en-US"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电    话： </a:t>
            </a:r>
            <a:r>
              <a:rPr lang="en-US" altLang="zh-CN"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025-52727999</a:t>
            </a:r>
            <a:endParaRPr lang="zh-CN" altLang="en-US"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endParaRPr>
          </a:p>
          <a:p>
            <a:pPr eaLnBrk="1" hangingPunct="1">
              <a:lnSpc>
                <a:spcPct val="130000"/>
              </a:lnSpc>
              <a:buFont typeface="Arial" panose="020B0604020202020204" pitchFamily="34" charset="0"/>
              <a:buNone/>
            </a:pPr>
            <a:r>
              <a:rPr lang="zh-CN" altLang="en-US"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传    真： </a:t>
            </a:r>
            <a:r>
              <a:rPr lang="en-US" altLang="zh-CN"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025-52729820</a:t>
            </a:r>
          </a:p>
          <a:p>
            <a:pPr eaLnBrk="1" hangingPunct="1">
              <a:lnSpc>
                <a:spcPct val="130000"/>
              </a:lnSpc>
              <a:buFont typeface="Arial" panose="020B0604020202020204" pitchFamily="34" charset="0"/>
              <a:buNone/>
            </a:pPr>
            <a:r>
              <a:rPr lang="zh-CN" altLang="en-US"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地    址：南京市江宁区九竹路</a:t>
            </a:r>
            <a:r>
              <a:rPr lang="en-US" altLang="zh-CN"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100</a:t>
            </a:r>
            <a:r>
              <a:rPr lang="zh-CN" altLang="en-US"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rPr>
              <a:t>号</a:t>
            </a:r>
            <a:endParaRPr lang="en-US" altLang="zh-CN" b="1" dirty="0">
              <a:solidFill>
                <a:srgbClr val="00B05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1" name="TextBox 8"/>
          <p:cNvSpPr txBox="1"/>
          <p:nvPr/>
        </p:nvSpPr>
        <p:spPr>
          <a:xfrm>
            <a:off x="860500" y="6236071"/>
            <a:ext cx="939775" cy="388715"/>
          </a:xfrm>
          <a:prstGeom prst="rect">
            <a:avLst/>
          </a:prstGeom>
          <a:noFill/>
          <a:ln w="9525">
            <a:noFill/>
          </a:ln>
        </p:spPr>
        <p:txBody>
          <a:bodyPr wrap="square" lIns="102870" tIns="51435" rIns="102870" bIns="51435">
            <a:spAutoFit/>
          </a:bodyPr>
          <a:lstStyle/>
          <a:p>
            <a:pPr eaLnBrk="1" hangingPunct="1">
              <a:lnSpc>
                <a:spcPct val="150000"/>
              </a:lnSpc>
              <a:buFont typeface="Arial" panose="020B0604020202020204" pitchFamily="34" charset="0"/>
              <a:buNone/>
            </a:pPr>
            <a:r>
              <a:rPr lang="zh-CN" altLang="en-US" sz="1400" dirty="0">
                <a:solidFill>
                  <a:srgbClr val="00B050"/>
                </a:solidFill>
                <a:latin typeface="微软雅黑" panose="020B0503020204020204" pitchFamily="34" charset="-122"/>
                <a:ea typeface="微软雅黑" panose="020B0503020204020204" pitchFamily="34" charset="-122"/>
              </a:rPr>
              <a:t>官方微信</a:t>
            </a:r>
            <a:endParaRPr lang="en-US" altLang="zh-CN" sz="1400" dirty="0">
              <a:solidFill>
                <a:srgbClr val="00B050"/>
              </a:solidFill>
              <a:latin typeface="微软雅黑" panose="020B0503020204020204" pitchFamily="34" charset="-122"/>
              <a:ea typeface="微软雅黑" panose="020B0503020204020204" pitchFamily="34" charset="-122"/>
            </a:endParaRPr>
          </a:p>
        </p:txBody>
      </p:sp>
      <p:pic>
        <p:nvPicPr>
          <p:cNvPr id="51208" name="Picture 2" descr="C:\Users\djy.CIGU\Desktop\2c9a397873a9ae80aa7b75c0b4c060bd.gif"/>
          <p:cNvPicPr>
            <a:picLocks noChangeAspect="1"/>
          </p:cNvPicPr>
          <p:nvPr/>
        </p:nvPicPr>
        <p:blipFill>
          <a:blip r:embed="rId2"/>
          <a:stretch>
            <a:fillRect/>
          </a:stretch>
        </p:blipFill>
        <p:spPr>
          <a:xfrm>
            <a:off x="1439863" y="1152525"/>
            <a:ext cx="1739900" cy="1160463"/>
          </a:xfrm>
          <a:prstGeom prst="rect">
            <a:avLst/>
          </a:prstGeom>
          <a:noFill/>
          <a:ln w="9525">
            <a:noFill/>
          </a:ln>
        </p:spPr>
      </p:pic>
      <p:sp>
        <p:nvSpPr>
          <p:cNvPr id="13" name="Rectangle 3"/>
          <p:cNvSpPr txBox="1"/>
          <p:nvPr/>
        </p:nvSpPr>
        <p:spPr>
          <a:xfrm>
            <a:off x="3307080" y="1943100"/>
            <a:ext cx="4933950" cy="1014730"/>
          </a:xfrm>
          <a:prstGeom prst="rect">
            <a:avLst/>
          </a:prstGeom>
          <a:noFill/>
          <a:ln w="9525">
            <a:noFill/>
          </a:ln>
        </p:spPr>
        <p:txBody>
          <a:bodyPr wrap="square">
            <a:spAutoFit/>
          </a:bodyPr>
          <a:lstStyle/>
          <a:p>
            <a:pPr marL="386080" indent="-358775" algn="ctr" eaLnBrk="1" hangingPunct="1">
              <a:lnSpc>
                <a:spcPct val="150000"/>
              </a:lnSpc>
              <a:buFont typeface="Arial" panose="020B0604020202020204" pitchFamily="34" charset="0"/>
              <a:buNone/>
            </a:pPr>
            <a:r>
              <a:rPr lang="en-US" altLang="zh-CN" sz="4000" b="1" dirty="0">
                <a:latin typeface="微软雅黑" panose="020B0503020204020204" pitchFamily="34" charset="-122"/>
                <a:ea typeface="微软雅黑" panose="020B0503020204020204" pitchFamily="34" charset="-122"/>
              </a:rPr>
              <a:t>13814525107</a:t>
            </a:r>
            <a:endParaRPr lang="en-US" altLang="zh-CN" sz="2800" b="1" dirty="0">
              <a:solidFill>
                <a:srgbClr val="00B05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615055" y="1421130"/>
            <a:ext cx="4875530" cy="706755"/>
          </a:xfrm>
          <a:prstGeom prst="rect">
            <a:avLst/>
          </a:prstGeom>
          <a:noFill/>
        </p:spPr>
        <p:txBody>
          <a:bodyPr wrap="square" rtlCol="0" anchor="t">
            <a:spAutoFit/>
          </a:bodyPr>
          <a:lstStyle/>
          <a:p>
            <a:r>
              <a:rPr lang="zh-CN" altLang="en-US" sz="4000" b="1" dirty="0">
                <a:solidFill>
                  <a:srgbClr val="0D0D0D"/>
                </a:solidFill>
                <a:latin typeface="楷体" panose="02010609060101010101" pitchFamily="49" charset="-122"/>
                <a:ea typeface="楷体" panose="02010609060101010101" pitchFamily="49" charset="-122"/>
                <a:sym typeface="+mn-ea"/>
              </a:rPr>
              <a:t>章杰磊</a:t>
            </a:r>
            <a:r>
              <a:rPr lang="en-US" altLang="zh-CN" sz="4000" b="1" dirty="0">
                <a:solidFill>
                  <a:srgbClr val="0D0D0D"/>
                </a:solidFill>
                <a:latin typeface="楷体" panose="02010609060101010101" pitchFamily="49" charset="-122"/>
                <a:ea typeface="楷体" panose="02010609060101010101" pitchFamily="49" charset="-122"/>
                <a:sym typeface="+mn-ea"/>
              </a:rPr>
              <a:t>—</a:t>
            </a:r>
            <a:r>
              <a:rPr lang="zh-CN" altLang="en-US" sz="4000" b="1" dirty="0">
                <a:solidFill>
                  <a:srgbClr val="0D0D0D"/>
                </a:solidFill>
                <a:latin typeface="楷体" panose="02010609060101010101" pitchFamily="49" charset="-122"/>
                <a:ea typeface="楷体" panose="02010609060101010101" pitchFamily="49" charset="-122"/>
                <a:sym typeface="+mn-ea"/>
              </a:rPr>
              <a:t>销售总监</a:t>
            </a:r>
          </a:p>
        </p:txBody>
      </p:sp>
      <p:pic>
        <p:nvPicPr>
          <p:cNvPr id="6" name="图片 5">
            <a:extLst>
              <a:ext uri="{FF2B5EF4-FFF2-40B4-BE49-F238E27FC236}">
                <a16:creationId xmlns:a16="http://schemas.microsoft.com/office/drawing/2014/main" id="{77F74A82-A54C-4963-9EBF-14635CA54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4113632"/>
            <a:ext cx="2214563" cy="2225608"/>
          </a:xfrm>
          <a:prstGeom prst="rect">
            <a:avLst/>
          </a:prstGeom>
        </p:spPr>
      </p:pic>
      <p:pic>
        <p:nvPicPr>
          <p:cNvPr id="8" name="图片 7">
            <a:extLst>
              <a:ext uri="{FF2B5EF4-FFF2-40B4-BE49-F238E27FC236}">
                <a16:creationId xmlns:a16="http://schemas.microsoft.com/office/drawing/2014/main" id="{3644A6E3-641B-4BDA-B7BE-DC15EDC1A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915" y="4104505"/>
            <a:ext cx="2260389" cy="2447107"/>
          </a:xfrm>
          <a:prstGeom prst="rect">
            <a:avLst/>
          </a:prstGeom>
        </p:spPr>
      </p:pic>
      <p:sp>
        <p:nvSpPr>
          <p:cNvPr id="12" name="矩形 11">
            <a:extLst>
              <a:ext uri="{FF2B5EF4-FFF2-40B4-BE49-F238E27FC236}">
                <a16:creationId xmlns:a16="http://schemas.microsoft.com/office/drawing/2014/main" id="{2D725242-B42A-48F0-8888-57BF28DBB038}"/>
              </a:ext>
            </a:extLst>
          </p:cNvPr>
          <p:cNvSpPr/>
          <p:nvPr/>
        </p:nvSpPr>
        <p:spPr>
          <a:xfrm>
            <a:off x="8222535" y="6125162"/>
            <a:ext cx="1210588" cy="499624"/>
          </a:xfrm>
          <a:prstGeom prst="rect">
            <a:avLst/>
          </a:prstGeom>
        </p:spPr>
        <p:txBody>
          <a:bodyPr wrap="square">
            <a:spAutoFit/>
          </a:bodyPr>
          <a:lstStyle/>
          <a:p>
            <a:pPr eaLnBrk="1" hangingPunct="1">
              <a:lnSpc>
                <a:spcPct val="150000"/>
              </a:lnSpc>
            </a:pPr>
            <a:r>
              <a:rPr lang="zh-CN" altLang="en-US" dirty="0">
                <a:solidFill>
                  <a:srgbClr val="00B050"/>
                </a:solidFill>
                <a:latin typeface="微软雅黑" panose="020B0503020204020204" pitchFamily="34" charset="-122"/>
                <a:ea typeface="微软雅黑" panose="020B0503020204020204" pitchFamily="34" charset="-122"/>
              </a:rPr>
              <a:t>个人微信</a:t>
            </a:r>
            <a:endParaRPr lang="en-US" altLang="zh-CN" dirty="0">
              <a:solidFill>
                <a:srgbClr val="00B05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日期占位符 3"/>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9155" name="灯片编号占位符 4"/>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6</a:t>
            </a:fld>
            <a:endParaRPr lang="en-US" altLang="en-US" sz="1600" dirty="0">
              <a:solidFill>
                <a:schemeClr val="bg1"/>
              </a:solidFill>
            </a:endParaRPr>
          </a:p>
        </p:txBody>
      </p:sp>
      <p:pic>
        <p:nvPicPr>
          <p:cNvPr id="49156" name="Picture 2"/>
          <p:cNvPicPr>
            <a:picLocks noChangeAspect="1"/>
          </p:cNvPicPr>
          <p:nvPr/>
        </p:nvPicPr>
        <p:blipFill>
          <a:blip r:embed="rId2"/>
          <a:stretch>
            <a:fillRect/>
          </a:stretch>
        </p:blipFill>
        <p:spPr>
          <a:xfrm>
            <a:off x="431800" y="360363"/>
            <a:ext cx="10012363" cy="5976937"/>
          </a:xfrm>
          <a:prstGeom prst="rect">
            <a:avLst/>
          </a:prstGeom>
          <a:noFill/>
          <a:ln w="9525">
            <a:noFill/>
          </a:ln>
        </p:spPr>
      </p:pic>
    </p:spTree>
    <p:extLst>
      <p:ext uri="{BB962C8B-B14F-4D97-AF65-F5344CB8AC3E}">
        <p14:creationId xmlns:p14="http://schemas.microsoft.com/office/powerpoint/2010/main" val="1421284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1" y="328157"/>
            <a:ext cx="5400000" cy="571500"/>
            <a:chOff x="0" y="0"/>
            <a:chExt cx="8501090" cy="1000132"/>
          </a:xfrm>
          <a:solidFill>
            <a:srgbClr val="00B050"/>
          </a:solidFill>
        </p:grpSpPr>
        <p:sp>
          <p:nvSpPr>
            <p:cNvPr id="9"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0"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1" name="Rectangle 3"/>
          <p:cNvSpPr txBox="1">
            <a:spLocks noChangeArrowheads="1"/>
          </p:cNvSpPr>
          <p:nvPr/>
        </p:nvSpPr>
        <p:spPr bwMode="auto">
          <a:xfrm>
            <a:off x="-28575" y="285750"/>
            <a:ext cx="5040313" cy="642938"/>
          </a:xfrm>
          <a:prstGeom prst="rect">
            <a:avLst/>
          </a:prstGeom>
          <a:noFill/>
          <a:ln w="9525">
            <a:noFill/>
            <a:miter lim="800000"/>
          </a:ln>
        </p:spPr>
        <p:txBody>
          <a:bodyPr lIns="360000" anchor="ctr"/>
          <a:lstStyle/>
          <a:p>
            <a:pPr marR="0" defTabSz="1028700" eaLnBrk="1" hangingPunct="1">
              <a:buClrTx/>
              <a:buSzTx/>
              <a:buFontTx/>
              <a:buNone/>
              <a:defRPr/>
            </a:pP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1.1</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公司简介</a:t>
            </a:r>
            <a:r>
              <a:rPr kumimoji="0" lang="en-US" altLang="zh-CN"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a:t>
            </a:r>
            <a:r>
              <a:rPr kumimoji="0" lang="zh-CN" alt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核心团队</a:t>
            </a:r>
            <a:endParaRPr kumimoji="0" lang="en-US" sz="2800" kern="1200" cap="none" spc="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0245" name="日期占位符 23"/>
          <p:cNvSpPr txBox="1">
            <a:spLocks noGrp="1"/>
          </p:cNvSpPr>
          <p:nvPr>
            <p:ph type="dt" sz="half" idx="2"/>
          </p:nvPr>
        </p:nvSpPr>
        <p:spPr>
          <a:xfrm>
            <a:off x="236538" y="6886575"/>
            <a:ext cx="2520950" cy="179388"/>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6617174" y="314301"/>
            <a:ext cx="3927037" cy="646331"/>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1028700" rtl="0" eaLnBrk="1" fontAlgn="base" latinLnBrk="0" hangingPunct="1">
              <a:lnSpc>
                <a:spcPct val="100000"/>
              </a:lnSpc>
              <a:spcBef>
                <a:spcPts val="0"/>
              </a:spcBef>
              <a:spcAft>
                <a:spcPts val="0"/>
              </a:spcAft>
              <a:buClrTx/>
              <a:buSzTx/>
              <a:buFontTx/>
              <a:buNone/>
              <a:defRPr/>
            </a:pPr>
            <a:r>
              <a:rPr kumimoji="0" lang="zh-CN" altLang="en-US" sz="3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首席科学家：徐龙祥</a:t>
            </a:r>
            <a:endParaRPr kumimoji="0" lang="en-US" altLang="zh-CN" sz="3600" b="1" i="0" u="none" strike="noStrike" kern="1200" cap="none" spc="-37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p:txBody>
      </p:sp>
      <p:pic>
        <p:nvPicPr>
          <p:cNvPr id="3074" name="Picture 2"/>
          <p:cNvPicPr>
            <a:picLocks noChangeAspect="1"/>
          </p:cNvPicPr>
          <p:nvPr/>
        </p:nvPicPr>
        <p:blipFill>
          <a:blip r:embed="rId3"/>
          <a:srcRect l="23541"/>
          <a:stretch>
            <a:fillRect/>
          </a:stretch>
        </p:blipFill>
        <p:spPr>
          <a:xfrm>
            <a:off x="4176713" y="1079500"/>
            <a:ext cx="2579687" cy="3576638"/>
          </a:xfrm>
          <a:prstGeom prst="rect">
            <a:avLst/>
          </a:prstGeom>
          <a:noFill/>
          <a:ln w="9525">
            <a:noFill/>
          </a:ln>
        </p:spPr>
      </p:pic>
      <p:sp>
        <p:nvSpPr>
          <p:cNvPr id="10248" name="灯片编号占位符 11"/>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7</a:t>
            </a:fld>
            <a:endParaRPr lang="en-US" altLang="en-US" sz="1600" dirty="0">
              <a:solidFill>
                <a:schemeClr val="bg1"/>
              </a:solidFill>
            </a:endParaRPr>
          </a:p>
        </p:txBody>
      </p:sp>
      <p:sp>
        <p:nvSpPr>
          <p:cNvPr id="10249" name="TextBox 13"/>
          <p:cNvSpPr txBox="1"/>
          <p:nvPr/>
        </p:nvSpPr>
        <p:spPr>
          <a:xfrm>
            <a:off x="3960813" y="4895850"/>
            <a:ext cx="3209925" cy="830263"/>
          </a:xfrm>
          <a:prstGeom prst="rect">
            <a:avLst/>
          </a:prstGeom>
          <a:solidFill>
            <a:srgbClr val="0070C0"/>
          </a:solidFill>
          <a:ln w="9525">
            <a:noFill/>
          </a:ln>
        </p:spPr>
        <p:txBody>
          <a:bodyPr>
            <a:spAutoFit/>
          </a:bodyPr>
          <a:lstStyle/>
          <a:p>
            <a:pPr algn="ctr" eaLnBrk="1" hangingPunct="1">
              <a:buFont typeface="Arial" panose="020B0604020202020204" pitchFamily="34" charset="0"/>
              <a:buNone/>
            </a:pPr>
            <a:r>
              <a:rPr lang="zh-CN" altLang="en-US" sz="1600" dirty="0">
                <a:solidFill>
                  <a:schemeClr val="bg1"/>
                </a:solidFill>
                <a:latin typeface="Calibri" panose="020F0502020204030204" pitchFamily="34" charset="0"/>
              </a:rPr>
              <a:t>南京航空航天大学</a:t>
            </a:r>
            <a:endParaRPr lang="en-US" altLang="zh-CN" sz="1600" dirty="0">
              <a:solidFill>
                <a:schemeClr val="bg1"/>
              </a:solidFill>
              <a:latin typeface="Calibri" panose="020F0502020204030204" pitchFamily="34" charset="0"/>
            </a:endParaRPr>
          </a:p>
          <a:p>
            <a:pPr eaLnBrk="1" hangingPunct="1">
              <a:buFont typeface="Arial" panose="020B0604020202020204" pitchFamily="34" charset="0"/>
              <a:buNone/>
            </a:pPr>
            <a:r>
              <a:rPr lang="zh-CN" altLang="en-US" sz="1600" dirty="0">
                <a:solidFill>
                  <a:schemeClr val="bg1"/>
                </a:solidFill>
                <a:latin typeface="Calibri" panose="020F0502020204030204" pitchFamily="34" charset="0"/>
              </a:rPr>
              <a:t>博士生导师、磁悬浮研究所所长</a:t>
            </a:r>
            <a:endParaRPr lang="en-US" altLang="zh-CN" sz="1600" dirty="0">
              <a:solidFill>
                <a:schemeClr val="bg1"/>
              </a:solidFill>
              <a:latin typeface="Calibri" panose="020F0502020204030204" pitchFamily="34" charset="0"/>
            </a:endParaRPr>
          </a:p>
          <a:p>
            <a:pPr eaLnBrk="1" hangingPunct="1">
              <a:buFont typeface="Arial" panose="020B0604020202020204" pitchFamily="34" charset="0"/>
              <a:buNone/>
            </a:pPr>
            <a:endParaRPr lang="zh-CN" altLang="en-US" sz="1600" dirty="0">
              <a:solidFill>
                <a:schemeClr val="bg1"/>
              </a:solidFill>
              <a:latin typeface="Calibri" panose="020F0502020204030204" pitchFamily="34" charset="0"/>
            </a:endParaRPr>
          </a:p>
        </p:txBody>
      </p:sp>
      <p:graphicFrame>
        <p:nvGraphicFramePr>
          <p:cNvPr id="15" name="图示 14"/>
          <p:cNvGraphicFramePr/>
          <p:nvPr/>
        </p:nvGraphicFramePr>
        <p:xfrm>
          <a:off x="257139" y="1385872"/>
          <a:ext cx="3343336"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51" name="Picture 1"/>
          <p:cNvPicPr>
            <a:picLocks noChangeAspect="1"/>
          </p:cNvPicPr>
          <p:nvPr/>
        </p:nvPicPr>
        <p:blipFill>
          <a:blip r:embed="rId9"/>
          <a:stretch>
            <a:fillRect/>
          </a:stretch>
        </p:blipFill>
        <p:spPr>
          <a:xfrm>
            <a:off x="7200900" y="1439863"/>
            <a:ext cx="3313113" cy="4648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1267" name="Line 75"/>
          <p:cNvSpPr/>
          <p:nvPr/>
        </p:nvSpPr>
        <p:spPr>
          <a:xfrm flipV="1">
            <a:off x="-28575" y="609600"/>
            <a:ext cx="7199313" cy="0"/>
          </a:xfrm>
          <a:prstGeom prst="line">
            <a:avLst/>
          </a:prstGeom>
          <a:ln w="25400" cap="flat" cmpd="sng">
            <a:solidFill>
              <a:srgbClr val="00B050"/>
            </a:solidFill>
            <a:prstDash val="solid"/>
            <a:headEnd type="none" w="med" len="med"/>
            <a:tailEnd type="none" w="med" len="med"/>
          </a:ln>
        </p:spPr>
      </p:sp>
      <p:grpSp>
        <p:nvGrpSpPr>
          <p:cNvPr id="2" name="Group 2"/>
          <p:cNvGrpSpPr/>
          <p:nvPr/>
        </p:nvGrpSpPr>
        <p:grpSpPr bwMode="auto">
          <a:xfrm>
            <a:off x="0" y="328157"/>
            <a:ext cx="5760000"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1.2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企业资质与承担科研项目</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12" name="Rectangle 6"/>
          <p:cNvSpPr>
            <a:spLocks noGrp="1" noChangeArrowheads="1"/>
          </p:cNvSpPr>
          <p:nvPr>
            <p:ph idx="1"/>
          </p:nvPr>
        </p:nvSpPr>
        <p:spPr>
          <a:xfrm>
            <a:off x="622300" y="1100138"/>
            <a:ext cx="8207375" cy="4443413"/>
          </a:xfrm>
        </p:spPr>
        <p:txBody>
          <a:bodyPr vert="horz" wrap="square" lIns="102870" tIns="51435" rIns="102870" bIns="51435" numCol="1" anchor="t" anchorCtr="0" compatLnSpc="1">
            <a:spAutoFit/>
          </a:bodyPr>
          <a:lstStyle/>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endParaRPr kumimoji="0" lang="en-US" altLang="zh-CN" sz="2000" b="1" i="0" u="none" strike="noStrike" kern="1200" cap="none" spc="0" normalizeH="0" baseline="0"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endParaRPr kumimoji="0" lang="en-US" altLang="zh-CN" sz="2000" b="1" i="0" u="none" strike="noStrike" kern="1200" cap="none" spc="0" normalizeH="0" baseline="0"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江苏省高新技术企业</a:t>
            </a:r>
            <a:endParaRPr kumimoji="0" 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江苏省创新型企业</a:t>
            </a: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江苏省民营科技型企业</a:t>
            </a:r>
            <a:endParaRPr kumimoji="0" lang="en-US" altLang="zh-CN"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endPar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endParaRPr kumimoji="0" 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endParaRPr kumimoji="0" 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“科技部科技型中小企业创新基金”项目</a:t>
            </a: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“江苏省前瞻性产学研联合”项目</a:t>
            </a:r>
            <a:endParaRPr kumimoji="0" lang="en-US"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a:p>
            <a:pPr marL="386080" marR="0" lvl="0" indent="-386080" algn="l" defTabSz="1028700" rtl="0" eaLnBrk="1" fontAlgn="base" latinLnBrk="0" hangingPunct="1">
              <a:lnSpc>
                <a:spcPct val="110000"/>
              </a:lnSpc>
              <a:spcBef>
                <a:spcPct val="20000"/>
              </a:spcBef>
              <a:spcAft>
                <a:spcPct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“江苏省科技支撑工业”项目</a:t>
            </a:r>
            <a:endParaRPr kumimoji="0" lang="en-US"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endParaRPr>
          </a:p>
        </p:txBody>
      </p:sp>
      <p:pic>
        <p:nvPicPr>
          <p:cNvPr id="11271" name="图片 6" descr="磁谷-高新技术企业证书.jpg"/>
          <p:cNvPicPr>
            <a:picLocks noChangeAspect="1"/>
          </p:cNvPicPr>
          <p:nvPr/>
        </p:nvPicPr>
        <p:blipFill>
          <a:blip r:embed="rId2">
            <a:lum bright="7999" contrast="22000"/>
          </a:blip>
          <a:stretch>
            <a:fillRect/>
          </a:stretch>
        </p:blipFill>
        <p:spPr>
          <a:xfrm>
            <a:off x="6769100" y="1079500"/>
            <a:ext cx="3184525" cy="2268538"/>
          </a:xfrm>
          <a:prstGeom prst="rect">
            <a:avLst/>
          </a:prstGeom>
          <a:noFill/>
          <a:ln w="9525">
            <a:noFill/>
          </a:ln>
        </p:spPr>
      </p:pic>
      <p:pic>
        <p:nvPicPr>
          <p:cNvPr id="11272" name="图片 8" descr="科技型中小企业技术创新基金立项证书.jpg"/>
          <p:cNvPicPr>
            <a:picLocks noChangeAspect="1"/>
          </p:cNvPicPr>
          <p:nvPr/>
        </p:nvPicPr>
        <p:blipFill>
          <a:blip r:embed="rId3"/>
          <a:stretch>
            <a:fillRect/>
          </a:stretch>
        </p:blipFill>
        <p:spPr>
          <a:xfrm>
            <a:off x="6769100" y="3816350"/>
            <a:ext cx="3238500" cy="2339975"/>
          </a:xfrm>
          <a:prstGeom prst="rect">
            <a:avLst/>
          </a:prstGeom>
          <a:noFill/>
          <a:ln w="9525">
            <a:noFill/>
          </a:ln>
        </p:spPr>
      </p:pic>
      <p:sp>
        <p:nvSpPr>
          <p:cNvPr id="11273" name="灯片编号占位符 12"/>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8</a:t>
            </a:fld>
            <a:endParaRPr lang="en-US" altLang="en-US" sz="16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日期占位符 2"/>
          <p:cNvSpPr txBox="1">
            <a:spLocks noGrp="1"/>
          </p:cNvSpPr>
          <p:nvPr>
            <p:ph type="dt" sz="half" idx="2"/>
          </p:nvPr>
        </p:nvSpPr>
        <p:spPr>
          <a:xfrm>
            <a:off x="539750" y="6815138"/>
            <a:ext cx="2520950" cy="287337"/>
          </a:xfrm>
          <a:noFill/>
          <a:ln>
            <a:noFill/>
          </a:ln>
        </p:spPr>
        <p:txBody>
          <a:bodyPr lIns="102870" tIns="51435" rIns="102870" bIns="51435" anchor="ctr"/>
          <a:lstStyle>
            <a:lvl1pPr marL="0" lvl="0" indent="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defRPr>
            </a:lvl1pPr>
            <a:lvl2pPr marL="514350" lvl="1" indent="-571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2pPr>
            <a:lvl3pPr marL="1028700" lvl="2" indent="-1143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3pPr>
            <a:lvl4pPr marL="1543050" lvl="3" indent="-17145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defTabSz="1028700" rtl="0" eaLnBrk="0" fontAlgn="base" latinLnBrk="0" hangingPunct="0">
              <a:lnSpc>
                <a:spcPct val="100000"/>
              </a:lnSpc>
              <a:spcBef>
                <a:spcPct val="0"/>
              </a:spcBef>
              <a:spcAft>
                <a:spcPct val="0"/>
              </a:spcAft>
              <a:buNone/>
              <a:defRPr sz="2000"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Font typeface="Arial" panose="020B0604020202020204" pitchFamily="34" charset="0"/>
              <a:buChar char="•"/>
            </a:pPr>
            <a:fld id="{BB962C8B-B14F-4D97-AF65-F5344CB8AC3E}" type="datetime1">
              <a:rPr lang="zh-CN" altLang="en-US" sz="1500" dirty="0">
                <a:solidFill>
                  <a:schemeClr val="bg1"/>
                </a:solidFill>
                <a:latin typeface="微软雅黑" panose="020B0503020204020204" pitchFamily="34" charset="-122"/>
                <a:ea typeface="微软雅黑" panose="020B0503020204020204" pitchFamily="34" charset="-122"/>
              </a:rPr>
              <a:t>2019/7/17</a:t>
            </a:fld>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2" name="Group 2"/>
          <p:cNvGrpSpPr/>
          <p:nvPr/>
        </p:nvGrpSpPr>
        <p:grpSpPr bwMode="auto">
          <a:xfrm>
            <a:off x="0" y="328157"/>
            <a:ext cx="2686031" cy="571500"/>
            <a:chOff x="0" y="0"/>
            <a:chExt cx="8501090" cy="1000132"/>
          </a:xfrm>
          <a:solidFill>
            <a:srgbClr val="00B050"/>
          </a:solidFill>
        </p:grpSpPr>
        <p:sp>
          <p:nvSpPr>
            <p:cNvPr id="16" name="직사각형 15"/>
            <p:cNvSpPr>
              <a:spLocks noChangeArrowheads="1"/>
            </p:cNvSpPr>
            <p:nvPr/>
          </p:nvSpPr>
          <p:spPr bwMode="auto">
            <a:xfrm>
              <a:off x="0" y="0"/>
              <a:ext cx="8072709" cy="1000132"/>
            </a:xfrm>
            <a:prstGeom prst="rect">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sp>
          <p:nvSpPr>
            <p:cNvPr id="17" name="순서도: 지연 16"/>
            <p:cNvSpPr>
              <a:spLocks noChangeArrowheads="1"/>
            </p:cNvSpPr>
            <p:nvPr/>
          </p:nvSpPr>
          <p:spPr bwMode="auto">
            <a:xfrm>
              <a:off x="7716169" y="0"/>
              <a:ext cx="784921" cy="1000132"/>
            </a:xfrm>
            <a:prstGeom prst="flowChartDelay">
              <a:avLst/>
            </a:prstGeom>
            <a:grpFill/>
            <a:ln w="25400" cmpd="sng">
              <a:solidFill>
                <a:srgbClr val="00B050"/>
              </a:solidFill>
              <a:miter lim="800000"/>
            </a:ln>
          </p:spPr>
          <p:txBody>
            <a:bodyPr anchor="ctr"/>
            <a:lstStyle/>
            <a:p>
              <a:pPr marL="0" marR="0" lvl="0" indent="0" algn="ctr" defTabSz="1028700" rtl="0" eaLnBrk="1" fontAlgn="base" latinLnBrk="0" hangingPunct="1">
                <a:lnSpc>
                  <a:spcPct val="100000"/>
                </a:lnSpc>
                <a:spcBef>
                  <a:spcPct val="0"/>
                </a:spcBef>
                <a:spcAft>
                  <a:spcPct val="0"/>
                </a:spcAft>
                <a:buClrTx/>
                <a:buSzTx/>
                <a:buFontTx/>
                <a:buNone/>
                <a:defRPr/>
              </a:pPr>
              <a:endParaRPr kumimoji="0" lang="ko-KR" altLang="en-US" sz="2400" b="0" i="0" u="none" strike="noStrike" kern="1200" cap="none" spc="0" normalizeH="0" baseline="0" noProof="0">
                <a:ln>
                  <a:noFill/>
                </a:ln>
                <a:solidFill>
                  <a:srgbClr val="FFFFFF"/>
                </a:solidFill>
                <a:effectLst/>
                <a:uLnTx/>
                <a:uFillTx/>
                <a:latin typeface="Gulim" pitchFamily="34" charset="-127"/>
                <a:ea typeface="宋体" panose="02010600030101010101" pitchFamily="2" charset="-122"/>
                <a:cs typeface="+mn-cs"/>
              </a:endParaRPr>
            </a:p>
          </p:txBody>
        </p:sp>
      </p:grpSp>
      <p:sp>
        <p:nvSpPr>
          <p:cNvPr id="18" name="Rectangle 3"/>
          <p:cNvSpPr txBox="1">
            <a:spLocks noChangeArrowheads="1"/>
          </p:cNvSpPr>
          <p:nvPr/>
        </p:nvSpPr>
        <p:spPr bwMode="auto">
          <a:xfrm>
            <a:off x="-28575" y="285750"/>
            <a:ext cx="5643563" cy="642938"/>
          </a:xfrm>
          <a:prstGeom prst="rect">
            <a:avLst/>
          </a:prstGeom>
          <a:noFill/>
          <a:ln w="9525">
            <a:noFill/>
            <a:miter lim="800000"/>
          </a:ln>
        </p:spPr>
        <p:txBody>
          <a:bodyPr lIns="360000" rIns="36000" anchor="ctr"/>
          <a:lstStyle/>
          <a:p>
            <a:pPr marR="0" defTabSz="1028700" eaLnBrk="1" hangingPunct="1">
              <a:buClrTx/>
              <a:buSzTx/>
              <a:buFontTx/>
              <a:buNone/>
              <a:defRPr/>
            </a:pPr>
            <a:r>
              <a:rPr kumimoji="0" lang="en-US" altLang="zh-CN"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1.3     </a:t>
            </a:r>
            <a:r>
              <a:rPr kumimoji="0" lang="zh-CN" alt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产品认证</a:t>
            </a:r>
            <a:endParaRPr kumimoji="0" lang="en-US" sz="2800" kern="1200" cap="none" spc="-270" normalizeH="0" baseline="0" noProof="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pic>
        <p:nvPicPr>
          <p:cNvPr id="15" name="图片 7" descr="国家重点新产品证书.jpg"/>
          <p:cNvPicPr>
            <a:picLocks noChangeAspect="1"/>
          </p:cNvPicPr>
          <p:nvPr/>
        </p:nvPicPr>
        <p:blipFill>
          <a:blip r:embed="rId2">
            <a:lum bright="17999" contrast="20000"/>
          </a:blip>
          <a:stretch>
            <a:fillRect/>
          </a:stretch>
        </p:blipFill>
        <p:spPr>
          <a:xfrm>
            <a:off x="576263" y="3289300"/>
            <a:ext cx="4752975" cy="3311525"/>
          </a:xfrm>
          <a:prstGeom prst="rect">
            <a:avLst/>
          </a:prstGeom>
          <a:noFill/>
          <a:ln w="9525">
            <a:noFill/>
          </a:ln>
        </p:spPr>
      </p:pic>
      <p:sp>
        <p:nvSpPr>
          <p:cNvPr id="12294" name="灯片编号占位符 13"/>
          <p:cNvSpPr txBox="1">
            <a:spLocks noGrp="1"/>
          </p:cNvSpPr>
          <p:nvPr>
            <p:ph type="sldNum" sz="quarter" idx="4"/>
          </p:nvPr>
        </p:nvSpPr>
        <p:spPr>
          <a:xfrm>
            <a:off x="4186238" y="6815138"/>
            <a:ext cx="2520950" cy="287337"/>
          </a:xfrm>
          <a:noFill/>
          <a:ln>
            <a:noFill/>
          </a:ln>
        </p:spPr>
        <p:txBody>
          <a:bodyPr/>
          <a:lstStyle/>
          <a:p>
            <a:pPr algn="ctr" eaLnBrk="1" hangingPunct="1">
              <a:buFont typeface="Arial" panose="020B0604020202020204" pitchFamily="34" charset="0"/>
              <a:buChar char="•"/>
            </a:pPr>
            <a:fld id="{9A0DB2DC-4C9A-4742-B13C-FB6460FD3503}" type="slidenum">
              <a:rPr lang="en-US" altLang="en-US" sz="1600" dirty="0">
                <a:solidFill>
                  <a:schemeClr val="bg1"/>
                </a:solidFill>
              </a:rPr>
              <a:t>9</a:t>
            </a:fld>
            <a:endParaRPr lang="en-US" altLang="en-US" sz="1600" dirty="0">
              <a:solidFill>
                <a:schemeClr val="bg1"/>
              </a:solidFill>
            </a:endParaRPr>
          </a:p>
        </p:txBody>
      </p:sp>
      <p:pic>
        <p:nvPicPr>
          <p:cNvPr id="145409" name="Picture 1"/>
          <p:cNvPicPr>
            <a:picLocks noChangeAspect="1" noChangeArrowheads="1"/>
          </p:cNvPicPr>
          <p:nvPr/>
        </p:nvPicPr>
        <p:blipFill>
          <a:blip r:embed="rId3" cstate="print"/>
          <a:srcRect/>
          <a:stretch>
            <a:fillRect/>
          </a:stretch>
        </p:blipFill>
        <p:spPr bwMode="auto">
          <a:xfrm>
            <a:off x="5616699" y="3386136"/>
            <a:ext cx="4567882" cy="3096344"/>
          </a:xfrm>
          <a:prstGeom prst="rect">
            <a:avLst/>
          </a:prstGeom>
          <a:ln w="88900" cap="sq" cmpd="thickThin">
            <a:solidFill>
              <a:srgbClr val="FF0000"/>
            </a:solidFill>
            <a:prstDash val="solid"/>
            <a:miter lim="800000"/>
            <a:headEnd/>
            <a:tailEnd/>
          </a:ln>
          <a:effectLst>
            <a:innerShdw blurRad="76200">
              <a:srgbClr val="000000"/>
            </a:innerShdw>
          </a:effectLst>
        </p:spPr>
      </p:pic>
      <p:pic>
        <p:nvPicPr>
          <p:cNvPr id="12296" name="Picture 1"/>
          <p:cNvPicPr>
            <a:picLocks noGrp="1" noChangeAspect="1"/>
          </p:cNvPicPr>
          <p:nvPr>
            <p:ph idx="1"/>
          </p:nvPr>
        </p:nvPicPr>
        <p:blipFill>
          <a:blip r:embed="rId4"/>
          <a:srcRect/>
          <a:stretch>
            <a:fillRect/>
          </a:stretch>
        </p:blipFill>
        <p:spPr>
          <a:xfrm>
            <a:off x="3471863" y="242888"/>
            <a:ext cx="3429000" cy="30273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1890</Words>
  <Application>Microsoft Office PowerPoint</Application>
  <PresentationFormat>自定义</PresentationFormat>
  <Paragraphs>549</Paragraphs>
  <Slides>56</Slides>
  <Notes>10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56</vt:i4>
      </vt:variant>
    </vt:vector>
  </HeadingPairs>
  <TitlesOfParts>
    <vt:vector size="69" baseType="lpstr">
      <vt:lpstr>Gulim</vt:lpstr>
      <vt:lpstr>黑体</vt:lpstr>
      <vt:lpstr>楷体</vt:lpstr>
      <vt:lpstr>宋体</vt:lpstr>
      <vt:lpstr>微软雅黑</vt:lpstr>
      <vt:lpstr>幼圆</vt:lpstr>
      <vt:lpstr>Arial</vt:lpstr>
      <vt:lpstr>Calibri</vt:lpstr>
      <vt:lpstr>Times New Roman</vt:lpstr>
      <vt:lpstr>Verdana</vt:lpstr>
      <vt:lpstr>Wingdings</vt:lpstr>
      <vt:lpstr>Office 主题​​</vt:lpstr>
      <vt:lpstr>Microsoft Excel Chart</vt:lpstr>
      <vt:lpstr>PowerPoint 演示文稿</vt:lpstr>
      <vt:lpstr>PowerPoint 演示文稿</vt:lpstr>
      <vt:lpstr>PowerPoint 演示文稿</vt:lpstr>
      <vt:lpstr>利好政策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约2000台风机在客户现场运行 最长运行时间九年</vt:lpstr>
      <vt:lpstr>PowerPoint 演示文稿</vt:lpstr>
      <vt:lpstr>中国的磁悬浮，创造无摩擦的世界！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RuiBin</dc:creator>
  <cp:keywords>南京磁谷科技有限公司-磁悬浮离心式鼓风机</cp:keywords>
  <cp:lastModifiedBy>jie zhang</cp:lastModifiedBy>
  <cp:revision>789</cp:revision>
  <dcterms:created xsi:type="dcterms:W3CDTF">2012-10-26T07:13:00Z</dcterms:created>
  <dcterms:modified xsi:type="dcterms:W3CDTF">2019-07-17T16:19:35Z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2052-10.1.0.7697</vt:lpwstr>
  </property>
</Properties>
</file>