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66" r:id="rId2"/>
    <p:sldId id="257" r:id="rId3"/>
    <p:sldId id="303" r:id="rId4"/>
    <p:sldId id="301" r:id="rId5"/>
    <p:sldId id="302" r:id="rId6"/>
    <p:sldId id="319" r:id="rId7"/>
    <p:sldId id="305" r:id="rId8"/>
    <p:sldId id="271" r:id="rId9"/>
    <p:sldId id="306" r:id="rId10"/>
    <p:sldId id="293" r:id="rId11"/>
    <p:sldId id="310" r:id="rId12"/>
    <p:sldId id="311" r:id="rId13"/>
    <p:sldId id="295" r:id="rId14"/>
    <p:sldId id="315" r:id="rId15"/>
    <p:sldId id="296" r:id="rId16"/>
    <p:sldId id="297" r:id="rId17"/>
    <p:sldId id="299" r:id="rId18"/>
    <p:sldId id="316" r:id="rId19"/>
    <p:sldId id="290" r:id="rId20"/>
    <p:sldId id="317" r:id="rId21"/>
    <p:sldId id="318" r:id="rId22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62" autoAdjust="0"/>
    <p:restoredTop sz="95520" autoAdjust="0"/>
  </p:normalViewPr>
  <p:slideViewPr>
    <p:cSldViewPr>
      <p:cViewPr>
        <p:scale>
          <a:sx n="100" d="100"/>
          <a:sy n="100" d="100"/>
        </p:scale>
        <p:origin x="-408" y="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6FFD0-D5DC-49A9-82FC-B7AB5D97D6E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49204-41B4-44A5-814E-78A8022AEA03}">
      <dgm:prSet phldrT="[Text]" custT="1"/>
      <dgm:spPr/>
      <dgm:t>
        <a:bodyPr/>
        <a:lstStyle/>
        <a:p>
          <a:r>
            <a:rPr lang="zh-CN" altLang="en-US" sz="1400" b="0" dirty="0" smtClean="0">
              <a:latin typeface="SimHei" pitchFamily="49" charset="-122"/>
              <a:ea typeface="SimHei" pitchFamily="49" charset="-122"/>
            </a:rPr>
            <a:t>数据采集：监控、分析</a:t>
          </a:r>
          <a:endParaRPr lang="en-US" sz="1400" b="0" dirty="0">
            <a:latin typeface="SimHei" pitchFamily="49" charset="-122"/>
            <a:ea typeface="SimHei" pitchFamily="49" charset="-122"/>
          </a:endParaRPr>
        </a:p>
      </dgm:t>
    </dgm:pt>
    <dgm:pt modelId="{E6C23DD4-83F9-4A01-B01C-AED1E8DDC4D3}" type="parTrans" cxnId="{9F61042A-D87D-49B4-B9B0-EDEDFA5CA7F8}">
      <dgm:prSet/>
      <dgm:spPr/>
      <dgm:t>
        <a:bodyPr/>
        <a:lstStyle/>
        <a:p>
          <a:endParaRPr lang="en-US" sz="1400" b="0">
            <a:latin typeface="SimHei" pitchFamily="49" charset="-122"/>
            <a:ea typeface="SimHei" pitchFamily="49" charset="-122"/>
          </a:endParaRPr>
        </a:p>
      </dgm:t>
    </dgm:pt>
    <dgm:pt modelId="{3423F6F5-F19E-493F-A6BB-CEF37EE17ECB}" type="sibTrans" cxnId="{9F61042A-D87D-49B4-B9B0-EDEDFA5CA7F8}">
      <dgm:prSet/>
      <dgm:spPr/>
      <dgm:t>
        <a:bodyPr/>
        <a:lstStyle/>
        <a:p>
          <a:endParaRPr lang="en-US" sz="1400" b="0">
            <a:latin typeface="SimHei" pitchFamily="49" charset="-122"/>
            <a:ea typeface="SimHei" pitchFamily="49" charset="-122"/>
          </a:endParaRPr>
        </a:p>
      </dgm:t>
    </dgm:pt>
    <dgm:pt modelId="{31B197D9-5339-4707-998D-5E8A5465B338}">
      <dgm:prSet phldrT="[Text]" custT="1"/>
      <dgm:spPr/>
      <dgm:t>
        <a:bodyPr/>
        <a:lstStyle/>
        <a:p>
          <a:r>
            <a:rPr lang="zh-CN" altLang="en-US" sz="1400" b="0" dirty="0" smtClean="0">
              <a:latin typeface="SimHei" pitchFamily="49" charset="-122"/>
              <a:ea typeface="SimHei" pitchFamily="49" charset="-122"/>
            </a:rPr>
            <a:t>数据采集：应用于过程管理</a:t>
          </a:r>
          <a:endParaRPr lang="en-US" sz="1400" b="0" dirty="0">
            <a:latin typeface="SimHei" pitchFamily="49" charset="-122"/>
            <a:ea typeface="SimHei" pitchFamily="49" charset="-122"/>
          </a:endParaRPr>
        </a:p>
      </dgm:t>
    </dgm:pt>
    <dgm:pt modelId="{FC4C6660-2ED1-4C2A-99F9-F76005E76ABA}" type="parTrans" cxnId="{F90A3A55-BA15-43D1-92C1-EE7DD296FF1B}">
      <dgm:prSet/>
      <dgm:spPr/>
      <dgm:t>
        <a:bodyPr/>
        <a:lstStyle/>
        <a:p>
          <a:endParaRPr lang="en-US" sz="1400" b="0">
            <a:latin typeface="SimHei" pitchFamily="49" charset="-122"/>
            <a:ea typeface="SimHei" pitchFamily="49" charset="-122"/>
          </a:endParaRPr>
        </a:p>
      </dgm:t>
    </dgm:pt>
    <dgm:pt modelId="{84C5C846-703A-4CA9-B725-08DFE7D19BFF}" type="sibTrans" cxnId="{F90A3A55-BA15-43D1-92C1-EE7DD296FF1B}">
      <dgm:prSet/>
      <dgm:spPr/>
      <dgm:t>
        <a:bodyPr/>
        <a:lstStyle/>
        <a:p>
          <a:endParaRPr lang="en-US" sz="1400" b="0">
            <a:latin typeface="SimHei" pitchFamily="49" charset="-122"/>
            <a:ea typeface="SimHei" pitchFamily="49" charset="-122"/>
          </a:endParaRPr>
        </a:p>
      </dgm:t>
    </dgm:pt>
    <dgm:pt modelId="{28D76EA8-CB48-424D-B784-8C6485700834}">
      <dgm:prSet phldrT="[Text]" custT="1"/>
      <dgm:spPr/>
      <dgm:t>
        <a:bodyPr/>
        <a:lstStyle/>
        <a:p>
          <a:r>
            <a:rPr lang="zh-CN" altLang="en-US" sz="1400" b="0" dirty="0" smtClean="0">
              <a:latin typeface="SimHei" pitchFamily="49" charset="-122"/>
              <a:ea typeface="SimHei" pitchFamily="49" charset="-122"/>
            </a:rPr>
            <a:t>过程控制与管理（</a:t>
          </a:r>
          <a:r>
            <a:rPr lang="en-US" altLang="zh-CN" sz="1400" b="0" dirty="0" smtClean="0">
              <a:latin typeface="SimHei" pitchFamily="49" charset="-122"/>
              <a:ea typeface="SimHei" pitchFamily="49" charset="-122"/>
            </a:rPr>
            <a:t>MES, LIMS, QMS</a:t>
          </a:r>
          <a:r>
            <a:rPr lang="zh-CN" altLang="en-US" sz="1400" b="0" dirty="0" smtClean="0">
              <a:latin typeface="SimHei" pitchFamily="49" charset="-122"/>
              <a:ea typeface="SimHei" pitchFamily="49" charset="-122"/>
            </a:rPr>
            <a:t>等）</a:t>
          </a:r>
          <a:endParaRPr lang="en-US" sz="1400" b="0" dirty="0">
            <a:latin typeface="SimHei" pitchFamily="49" charset="-122"/>
            <a:ea typeface="SimHei" pitchFamily="49" charset="-122"/>
          </a:endParaRPr>
        </a:p>
      </dgm:t>
    </dgm:pt>
    <dgm:pt modelId="{3C5EC98E-A703-4612-8040-87BA61A92D83}" type="parTrans" cxnId="{8636D0FC-DA03-4E4B-AE84-3A42A4F5A891}">
      <dgm:prSet/>
      <dgm:spPr/>
      <dgm:t>
        <a:bodyPr/>
        <a:lstStyle/>
        <a:p>
          <a:endParaRPr lang="en-US" sz="1400" b="0">
            <a:latin typeface="SimHei" pitchFamily="49" charset="-122"/>
            <a:ea typeface="SimHei" pitchFamily="49" charset="-122"/>
          </a:endParaRPr>
        </a:p>
      </dgm:t>
    </dgm:pt>
    <dgm:pt modelId="{E539E31F-803C-48B1-8FFB-2E3C99DACE34}" type="sibTrans" cxnId="{8636D0FC-DA03-4E4B-AE84-3A42A4F5A891}">
      <dgm:prSet/>
      <dgm:spPr/>
      <dgm:t>
        <a:bodyPr/>
        <a:lstStyle/>
        <a:p>
          <a:endParaRPr lang="en-US" sz="1400" b="0">
            <a:latin typeface="SimHei" pitchFamily="49" charset="-122"/>
            <a:ea typeface="SimHei" pitchFamily="49" charset="-122"/>
          </a:endParaRPr>
        </a:p>
      </dgm:t>
    </dgm:pt>
    <dgm:pt modelId="{4E011CC7-B91B-4F80-8558-D55157F40C43}">
      <dgm:prSet custT="1"/>
      <dgm:spPr/>
      <dgm:t>
        <a:bodyPr/>
        <a:lstStyle/>
        <a:p>
          <a:r>
            <a:rPr lang="zh-CN" altLang="en-US" sz="1400" b="0" dirty="0" smtClean="0">
              <a:latin typeface="SimHei" pitchFamily="49" charset="-122"/>
              <a:ea typeface="SimHei" pitchFamily="49" charset="-122"/>
            </a:rPr>
            <a:t>基于人工智能的精细化监控平台</a:t>
          </a:r>
          <a:endParaRPr lang="en-US" sz="1400" b="0" dirty="0">
            <a:latin typeface="SimHei" pitchFamily="49" charset="-122"/>
            <a:ea typeface="SimHei" pitchFamily="49" charset="-122"/>
          </a:endParaRPr>
        </a:p>
      </dgm:t>
    </dgm:pt>
    <dgm:pt modelId="{AE3CC03F-DDC6-46D8-A01F-480F85FA1B72}" type="parTrans" cxnId="{F012EA23-4B98-47A5-89DC-C14D0E673999}">
      <dgm:prSet/>
      <dgm:spPr/>
      <dgm:t>
        <a:bodyPr/>
        <a:lstStyle/>
        <a:p>
          <a:endParaRPr lang="en-US" sz="1400" b="0">
            <a:latin typeface="SimHei" pitchFamily="49" charset="-122"/>
            <a:ea typeface="SimHei" pitchFamily="49" charset="-122"/>
          </a:endParaRPr>
        </a:p>
      </dgm:t>
    </dgm:pt>
    <dgm:pt modelId="{6CF04E62-0C85-43F7-A1B3-595C8CF13F5A}" type="sibTrans" cxnId="{F012EA23-4B98-47A5-89DC-C14D0E673999}">
      <dgm:prSet/>
      <dgm:spPr/>
      <dgm:t>
        <a:bodyPr/>
        <a:lstStyle/>
        <a:p>
          <a:endParaRPr lang="en-US" sz="1400" b="0">
            <a:latin typeface="SimHei" pitchFamily="49" charset="-122"/>
            <a:ea typeface="SimHei" pitchFamily="49" charset="-122"/>
          </a:endParaRPr>
        </a:p>
      </dgm:t>
    </dgm:pt>
    <dgm:pt modelId="{36B9AE80-1829-423F-A660-8552B4F57A17}" type="pres">
      <dgm:prSet presAssocID="{8056FFD0-D5DC-49A9-82FC-B7AB5D97D6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F0E951-EAE1-4D7A-8A7C-06ABD6983BFD}" type="pres">
      <dgm:prSet presAssocID="{C7449204-41B4-44A5-814E-78A8022AEA03}" presName="parentLin" presStyleCnt="0"/>
      <dgm:spPr/>
      <dgm:t>
        <a:bodyPr/>
        <a:lstStyle/>
        <a:p>
          <a:endParaRPr lang="en-US"/>
        </a:p>
      </dgm:t>
    </dgm:pt>
    <dgm:pt modelId="{C1CD873D-E163-4F1E-86B9-6DB8CB5CE6CA}" type="pres">
      <dgm:prSet presAssocID="{C7449204-41B4-44A5-814E-78A8022AEA0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B09E656-B6F2-48C8-9C59-AE56A1C97E6F}" type="pres">
      <dgm:prSet presAssocID="{C7449204-41B4-44A5-814E-78A8022AEA03}" presName="parentText" presStyleLbl="node1" presStyleIdx="0" presStyleCnt="4" custScaleX="123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E1F03-ADD2-413E-ADCA-739C07DA5915}" type="pres">
      <dgm:prSet presAssocID="{C7449204-41B4-44A5-814E-78A8022AEA03}" presName="negativeSpace" presStyleCnt="0"/>
      <dgm:spPr/>
      <dgm:t>
        <a:bodyPr/>
        <a:lstStyle/>
        <a:p>
          <a:endParaRPr lang="en-US"/>
        </a:p>
      </dgm:t>
    </dgm:pt>
    <dgm:pt modelId="{CDF214FF-E822-48C3-B7D0-AF30B76002E0}" type="pres">
      <dgm:prSet presAssocID="{C7449204-41B4-44A5-814E-78A8022AEA0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638F8-BEEE-4378-81FD-8F14636F09D6}" type="pres">
      <dgm:prSet presAssocID="{3423F6F5-F19E-493F-A6BB-CEF37EE17ECB}" presName="spaceBetweenRectangles" presStyleCnt="0"/>
      <dgm:spPr/>
      <dgm:t>
        <a:bodyPr/>
        <a:lstStyle/>
        <a:p>
          <a:endParaRPr lang="en-US"/>
        </a:p>
      </dgm:t>
    </dgm:pt>
    <dgm:pt modelId="{AB4B273F-8EED-4F6B-A444-82A2F6489838}" type="pres">
      <dgm:prSet presAssocID="{31B197D9-5339-4707-998D-5E8A5465B338}" presName="parentLin" presStyleCnt="0"/>
      <dgm:spPr/>
      <dgm:t>
        <a:bodyPr/>
        <a:lstStyle/>
        <a:p>
          <a:endParaRPr lang="en-US"/>
        </a:p>
      </dgm:t>
    </dgm:pt>
    <dgm:pt modelId="{A41C3AEE-4239-4810-B635-315067971C06}" type="pres">
      <dgm:prSet presAssocID="{31B197D9-5339-4707-998D-5E8A5465B33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61487C7-CA4B-4833-B85E-C2D42CECF723}" type="pres">
      <dgm:prSet presAssocID="{31B197D9-5339-4707-998D-5E8A5465B338}" presName="parentText" presStyleLbl="node1" presStyleIdx="1" presStyleCnt="4" custScaleX="123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EE9C1-3289-4C08-9041-3A1F1329489F}" type="pres">
      <dgm:prSet presAssocID="{31B197D9-5339-4707-998D-5E8A5465B338}" presName="negativeSpace" presStyleCnt="0"/>
      <dgm:spPr/>
      <dgm:t>
        <a:bodyPr/>
        <a:lstStyle/>
        <a:p>
          <a:endParaRPr lang="en-US"/>
        </a:p>
      </dgm:t>
    </dgm:pt>
    <dgm:pt modelId="{D749839E-EA91-4314-A3D8-1BC42D57C7EB}" type="pres">
      <dgm:prSet presAssocID="{31B197D9-5339-4707-998D-5E8A5465B33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D881F-1FA8-4F93-A475-71EAD56E739D}" type="pres">
      <dgm:prSet presAssocID="{84C5C846-703A-4CA9-B725-08DFE7D19BFF}" presName="spaceBetweenRectangles" presStyleCnt="0"/>
      <dgm:spPr/>
      <dgm:t>
        <a:bodyPr/>
        <a:lstStyle/>
        <a:p>
          <a:endParaRPr lang="en-US"/>
        </a:p>
      </dgm:t>
    </dgm:pt>
    <dgm:pt modelId="{8F7FC18B-FF68-46FA-A3D7-258FDE52602B}" type="pres">
      <dgm:prSet presAssocID="{28D76EA8-CB48-424D-B784-8C6485700834}" presName="parentLin" presStyleCnt="0"/>
      <dgm:spPr/>
      <dgm:t>
        <a:bodyPr/>
        <a:lstStyle/>
        <a:p>
          <a:endParaRPr lang="en-US"/>
        </a:p>
      </dgm:t>
    </dgm:pt>
    <dgm:pt modelId="{0C4503CE-EEDA-47B1-BBEE-DD979C0ADAE1}" type="pres">
      <dgm:prSet presAssocID="{28D76EA8-CB48-424D-B784-8C648570083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1ADCAD8-AEA9-4B2D-BBD5-1BEB221664E3}" type="pres">
      <dgm:prSet presAssocID="{28D76EA8-CB48-424D-B784-8C6485700834}" presName="parentText" presStyleLbl="node1" presStyleIdx="2" presStyleCnt="4" custScaleX="123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C49F9-91BC-49B3-AF8A-D8F5E643E11E}" type="pres">
      <dgm:prSet presAssocID="{28D76EA8-CB48-424D-B784-8C6485700834}" presName="negativeSpace" presStyleCnt="0"/>
      <dgm:spPr/>
      <dgm:t>
        <a:bodyPr/>
        <a:lstStyle/>
        <a:p>
          <a:endParaRPr lang="en-US"/>
        </a:p>
      </dgm:t>
    </dgm:pt>
    <dgm:pt modelId="{073F1A34-CDB8-4CB1-8556-10711F307619}" type="pres">
      <dgm:prSet presAssocID="{28D76EA8-CB48-424D-B784-8C648570083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BB2A2-3D67-4B82-B923-96877F663685}" type="pres">
      <dgm:prSet presAssocID="{E539E31F-803C-48B1-8FFB-2E3C99DACE34}" presName="spaceBetweenRectangles" presStyleCnt="0"/>
      <dgm:spPr/>
      <dgm:t>
        <a:bodyPr/>
        <a:lstStyle/>
        <a:p>
          <a:endParaRPr lang="en-US"/>
        </a:p>
      </dgm:t>
    </dgm:pt>
    <dgm:pt modelId="{24995385-3D47-4B3F-8181-17A6AAEB156E}" type="pres">
      <dgm:prSet presAssocID="{4E011CC7-B91B-4F80-8558-D55157F40C43}" presName="parentLin" presStyleCnt="0"/>
      <dgm:spPr/>
      <dgm:t>
        <a:bodyPr/>
        <a:lstStyle/>
        <a:p>
          <a:endParaRPr lang="en-US"/>
        </a:p>
      </dgm:t>
    </dgm:pt>
    <dgm:pt modelId="{BB751F3F-91EE-4090-8939-CFF0D86A127C}" type="pres">
      <dgm:prSet presAssocID="{4E011CC7-B91B-4F80-8558-D55157F40C4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E127731-7B8F-40B7-B7AD-E1C492EDB061}" type="pres">
      <dgm:prSet presAssocID="{4E011CC7-B91B-4F80-8558-D55157F40C43}" presName="parentText" presStyleLbl="node1" presStyleIdx="3" presStyleCnt="4" custScaleX="123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9741-47A2-42EA-949C-81D151CC24E0}" type="pres">
      <dgm:prSet presAssocID="{4E011CC7-B91B-4F80-8558-D55157F40C43}" presName="negativeSpace" presStyleCnt="0"/>
      <dgm:spPr/>
      <dgm:t>
        <a:bodyPr/>
        <a:lstStyle/>
        <a:p>
          <a:endParaRPr lang="en-US"/>
        </a:p>
      </dgm:t>
    </dgm:pt>
    <dgm:pt modelId="{25FC9293-5746-4267-B2F1-D34EB7D258CE}" type="pres">
      <dgm:prSet presAssocID="{4E011CC7-B91B-4F80-8558-D55157F40C4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AB59C-2045-46A8-9471-F5FA3A7BED2B}" type="presOf" srcId="{28D76EA8-CB48-424D-B784-8C6485700834}" destId="{0C4503CE-EEDA-47B1-BBEE-DD979C0ADAE1}" srcOrd="0" destOrd="0" presId="urn:microsoft.com/office/officeart/2005/8/layout/list1"/>
    <dgm:cxn modelId="{02002AF9-0F0B-4BCF-A3F9-B0F702E3EA6A}" type="presOf" srcId="{4E011CC7-B91B-4F80-8558-D55157F40C43}" destId="{BB751F3F-91EE-4090-8939-CFF0D86A127C}" srcOrd="0" destOrd="0" presId="urn:microsoft.com/office/officeart/2005/8/layout/list1"/>
    <dgm:cxn modelId="{F94363DD-FB81-40A6-849E-1A2B922A32D3}" type="presOf" srcId="{28D76EA8-CB48-424D-B784-8C6485700834}" destId="{E1ADCAD8-AEA9-4B2D-BBD5-1BEB221664E3}" srcOrd="1" destOrd="0" presId="urn:microsoft.com/office/officeart/2005/8/layout/list1"/>
    <dgm:cxn modelId="{0B2DD7EC-7AFE-4887-9885-7CF176F7E2C1}" type="presOf" srcId="{4E011CC7-B91B-4F80-8558-D55157F40C43}" destId="{8E127731-7B8F-40B7-B7AD-E1C492EDB061}" srcOrd="1" destOrd="0" presId="urn:microsoft.com/office/officeart/2005/8/layout/list1"/>
    <dgm:cxn modelId="{15405B7B-38B2-49BA-8CC2-A3542A411BE3}" type="presOf" srcId="{C7449204-41B4-44A5-814E-78A8022AEA03}" destId="{C1CD873D-E163-4F1E-86B9-6DB8CB5CE6CA}" srcOrd="0" destOrd="0" presId="urn:microsoft.com/office/officeart/2005/8/layout/list1"/>
    <dgm:cxn modelId="{F012EA23-4B98-47A5-89DC-C14D0E673999}" srcId="{8056FFD0-D5DC-49A9-82FC-B7AB5D97D6EF}" destId="{4E011CC7-B91B-4F80-8558-D55157F40C43}" srcOrd="3" destOrd="0" parTransId="{AE3CC03F-DDC6-46D8-A01F-480F85FA1B72}" sibTransId="{6CF04E62-0C85-43F7-A1B3-595C8CF13F5A}"/>
    <dgm:cxn modelId="{9F61042A-D87D-49B4-B9B0-EDEDFA5CA7F8}" srcId="{8056FFD0-D5DC-49A9-82FC-B7AB5D97D6EF}" destId="{C7449204-41B4-44A5-814E-78A8022AEA03}" srcOrd="0" destOrd="0" parTransId="{E6C23DD4-83F9-4A01-B01C-AED1E8DDC4D3}" sibTransId="{3423F6F5-F19E-493F-A6BB-CEF37EE17ECB}"/>
    <dgm:cxn modelId="{9D93A8F1-F5B3-4270-BD13-D80BDCC0ED28}" type="presOf" srcId="{8056FFD0-D5DC-49A9-82FC-B7AB5D97D6EF}" destId="{36B9AE80-1829-423F-A660-8552B4F57A17}" srcOrd="0" destOrd="0" presId="urn:microsoft.com/office/officeart/2005/8/layout/list1"/>
    <dgm:cxn modelId="{FC3AA23A-E6CF-4515-ABD7-6D480A824488}" type="presOf" srcId="{31B197D9-5339-4707-998D-5E8A5465B338}" destId="{961487C7-CA4B-4833-B85E-C2D42CECF723}" srcOrd="1" destOrd="0" presId="urn:microsoft.com/office/officeart/2005/8/layout/list1"/>
    <dgm:cxn modelId="{5FA89A60-B82F-4E82-973F-4B82F18B76AA}" type="presOf" srcId="{31B197D9-5339-4707-998D-5E8A5465B338}" destId="{A41C3AEE-4239-4810-B635-315067971C06}" srcOrd="0" destOrd="0" presId="urn:microsoft.com/office/officeart/2005/8/layout/list1"/>
    <dgm:cxn modelId="{1D0320DA-E31D-4F41-9273-8AEBB7D51C3B}" type="presOf" srcId="{C7449204-41B4-44A5-814E-78A8022AEA03}" destId="{EB09E656-B6F2-48C8-9C59-AE56A1C97E6F}" srcOrd="1" destOrd="0" presId="urn:microsoft.com/office/officeart/2005/8/layout/list1"/>
    <dgm:cxn modelId="{F90A3A55-BA15-43D1-92C1-EE7DD296FF1B}" srcId="{8056FFD0-D5DC-49A9-82FC-B7AB5D97D6EF}" destId="{31B197D9-5339-4707-998D-5E8A5465B338}" srcOrd="1" destOrd="0" parTransId="{FC4C6660-2ED1-4C2A-99F9-F76005E76ABA}" sibTransId="{84C5C846-703A-4CA9-B725-08DFE7D19BFF}"/>
    <dgm:cxn modelId="{8636D0FC-DA03-4E4B-AE84-3A42A4F5A891}" srcId="{8056FFD0-D5DC-49A9-82FC-B7AB5D97D6EF}" destId="{28D76EA8-CB48-424D-B784-8C6485700834}" srcOrd="2" destOrd="0" parTransId="{3C5EC98E-A703-4612-8040-87BA61A92D83}" sibTransId="{E539E31F-803C-48B1-8FFB-2E3C99DACE34}"/>
    <dgm:cxn modelId="{E2BDB94C-3210-4E64-B71D-74DFF42A47A4}" type="presParOf" srcId="{36B9AE80-1829-423F-A660-8552B4F57A17}" destId="{ADF0E951-EAE1-4D7A-8A7C-06ABD6983BFD}" srcOrd="0" destOrd="0" presId="urn:microsoft.com/office/officeart/2005/8/layout/list1"/>
    <dgm:cxn modelId="{E59CECEC-8091-4686-BD13-087E8EE718A0}" type="presParOf" srcId="{ADF0E951-EAE1-4D7A-8A7C-06ABD6983BFD}" destId="{C1CD873D-E163-4F1E-86B9-6DB8CB5CE6CA}" srcOrd="0" destOrd="0" presId="urn:microsoft.com/office/officeart/2005/8/layout/list1"/>
    <dgm:cxn modelId="{7F820CFF-F41C-4017-9D80-8862CBCB8643}" type="presParOf" srcId="{ADF0E951-EAE1-4D7A-8A7C-06ABD6983BFD}" destId="{EB09E656-B6F2-48C8-9C59-AE56A1C97E6F}" srcOrd="1" destOrd="0" presId="urn:microsoft.com/office/officeart/2005/8/layout/list1"/>
    <dgm:cxn modelId="{09781B71-DAE2-4AAE-8A21-AE63D6D22073}" type="presParOf" srcId="{36B9AE80-1829-423F-A660-8552B4F57A17}" destId="{4F4E1F03-ADD2-413E-ADCA-739C07DA5915}" srcOrd="1" destOrd="0" presId="urn:microsoft.com/office/officeart/2005/8/layout/list1"/>
    <dgm:cxn modelId="{00F10467-0800-49AC-9635-98B2AE5A32C2}" type="presParOf" srcId="{36B9AE80-1829-423F-A660-8552B4F57A17}" destId="{CDF214FF-E822-48C3-B7D0-AF30B76002E0}" srcOrd="2" destOrd="0" presId="urn:microsoft.com/office/officeart/2005/8/layout/list1"/>
    <dgm:cxn modelId="{39FBAC7F-B103-4119-9CCC-24C199C3E7B1}" type="presParOf" srcId="{36B9AE80-1829-423F-A660-8552B4F57A17}" destId="{DAC638F8-BEEE-4378-81FD-8F14636F09D6}" srcOrd="3" destOrd="0" presId="urn:microsoft.com/office/officeart/2005/8/layout/list1"/>
    <dgm:cxn modelId="{4AB270EF-01FC-470D-9B99-D3C6834D2AA4}" type="presParOf" srcId="{36B9AE80-1829-423F-A660-8552B4F57A17}" destId="{AB4B273F-8EED-4F6B-A444-82A2F6489838}" srcOrd="4" destOrd="0" presId="urn:microsoft.com/office/officeart/2005/8/layout/list1"/>
    <dgm:cxn modelId="{BD51DD98-8755-4735-9829-7D0D1FB411B6}" type="presParOf" srcId="{AB4B273F-8EED-4F6B-A444-82A2F6489838}" destId="{A41C3AEE-4239-4810-B635-315067971C06}" srcOrd="0" destOrd="0" presId="urn:microsoft.com/office/officeart/2005/8/layout/list1"/>
    <dgm:cxn modelId="{0E59C278-18BD-4056-BCEC-4ECB1C212C37}" type="presParOf" srcId="{AB4B273F-8EED-4F6B-A444-82A2F6489838}" destId="{961487C7-CA4B-4833-B85E-C2D42CECF723}" srcOrd="1" destOrd="0" presId="urn:microsoft.com/office/officeart/2005/8/layout/list1"/>
    <dgm:cxn modelId="{7AAA79A6-AE17-4954-B05B-697AED6EB591}" type="presParOf" srcId="{36B9AE80-1829-423F-A660-8552B4F57A17}" destId="{F9DEE9C1-3289-4C08-9041-3A1F1329489F}" srcOrd="5" destOrd="0" presId="urn:microsoft.com/office/officeart/2005/8/layout/list1"/>
    <dgm:cxn modelId="{9376348D-CAC8-4576-97CC-9AE11C00D83C}" type="presParOf" srcId="{36B9AE80-1829-423F-A660-8552B4F57A17}" destId="{D749839E-EA91-4314-A3D8-1BC42D57C7EB}" srcOrd="6" destOrd="0" presId="urn:microsoft.com/office/officeart/2005/8/layout/list1"/>
    <dgm:cxn modelId="{AF72BBE0-0A75-4793-A255-5F7F225D0D11}" type="presParOf" srcId="{36B9AE80-1829-423F-A660-8552B4F57A17}" destId="{625D881F-1FA8-4F93-A475-71EAD56E739D}" srcOrd="7" destOrd="0" presId="urn:microsoft.com/office/officeart/2005/8/layout/list1"/>
    <dgm:cxn modelId="{762C90ED-1C53-4636-A593-87B1BF0C3B73}" type="presParOf" srcId="{36B9AE80-1829-423F-A660-8552B4F57A17}" destId="{8F7FC18B-FF68-46FA-A3D7-258FDE52602B}" srcOrd="8" destOrd="0" presId="urn:microsoft.com/office/officeart/2005/8/layout/list1"/>
    <dgm:cxn modelId="{0780D082-5FE1-4483-B238-83D1CD8B7A21}" type="presParOf" srcId="{8F7FC18B-FF68-46FA-A3D7-258FDE52602B}" destId="{0C4503CE-EEDA-47B1-BBEE-DD979C0ADAE1}" srcOrd="0" destOrd="0" presId="urn:microsoft.com/office/officeart/2005/8/layout/list1"/>
    <dgm:cxn modelId="{9434ACE7-15C7-433D-AD94-FB943B035F27}" type="presParOf" srcId="{8F7FC18B-FF68-46FA-A3D7-258FDE52602B}" destId="{E1ADCAD8-AEA9-4B2D-BBD5-1BEB221664E3}" srcOrd="1" destOrd="0" presId="urn:microsoft.com/office/officeart/2005/8/layout/list1"/>
    <dgm:cxn modelId="{C11D2997-17E2-499A-8B65-B10FE317C270}" type="presParOf" srcId="{36B9AE80-1829-423F-A660-8552B4F57A17}" destId="{9C4C49F9-91BC-49B3-AF8A-D8F5E643E11E}" srcOrd="9" destOrd="0" presId="urn:microsoft.com/office/officeart/2005/8/layout/list1"/>
    <dgm:cxn modelId="{67DC3DB6-4BBA-4827-8598-7AB62ECA0B42}" type="presParOf" srcId="{36B9AE80-1829-423F-A660-8552B4F57A17}" destId="{073F1A34-CDB8-4CB1-8556-10711F307619}" srcOrd="10" destOrd="0" presId="urn:microsoft.com/office/officeart/2005/8/layout/list1"/>
    <dgm:cxn modelId="{1293174D-052D-4501-8CAA-51D22ED0463E}" type="presParOf" srcId="{36B9AE80-1829-423F-A660-8552B4F57A17}" destId="{F59BB2A2-3D67-4B82-B923-96877F663685}" srcOrd="11" destOrd="0" presId="urn:microsoft.com/office/officeart/2005/8/layout/list1"/>
    <dgm:cxn modelId="{265030B3-C441-455A-8686-26278751C123}" type="presParOf" srcId="{36B9AE80-1829-423F-A660-8552B4F57A17}" destId="{24995385-3D47-4B3F-8181-17A6AAEB156E}" srcOrd="12" destOrd="0" presId="urn:microsoft.com/office/officeart/2005/8/layout/list1"/>
    <dgm:cxn modelId="{98141085-F9DB-4DAA-8F33-B129C1DDFE2A}" type="presParOf" srcId="{24995385-3D47-4B3F-8181-17A6AAEB156E}" destId="{BB751F3F-91EE-4090-8939-CFF0D86A127C}" srcOrd="0" destOrd="0" presId="urn:microsoft.com/office/officeart/2005/8/layout/list1"/>
    <dgm:cxn modelId="{E36BEB6B-4D09-4F7F-8836-F06E13167086}" type="presParOf" srcId="{24995385-3D47-4B3F-8181-17A6AAEB156E}" destId="{8E127731-7B8F-40B7-B7AD-E1C492EDB061}" srcOrd="1" destOrd="0" presId="urn:microsoft.com/office/officeart/2005/8/layout/list1"/>
    <dgm:cxn modelId="{507C4ED3-99BD-41F9-AB49-3840F2846E49}" type="presParOf" srcId="{36B9AE80-1829-423F-A660-8552B4F57A17}" destId="{972D9741-47A2-42EA-949C-81D151CC24E0}" srcOrd="13" destOrd="0" presId="urn:microsoft.com/office/officeart/2005/8/layout/list1"/>
    <dgm:cxn modelId="{3C7108EF-79B2-4FC2-A7D5-7F661F7272B2}" type="presParOf" srcId="{36B9AE80-1829-423F-A660-8552B4F57A17}" destId="{25FC9293-5746-4267-B2F1-D34EB7D258CE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F1057-804E-41DD-ADD4-78528F2F98F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8CE3EB6-F022-4F48-AA40-3F84E62110AD}">
      <dgm:prSet phldrT="[Text]" custT="1"/>
      <dgm:spPr/>
      <dgm:t>
        <a:bodyPr/>
        <a:lstStyle/>
        <a:p>
          <a:r>
            <a:rPr lang="en-US" sz="1800" b="1" dirty="0" smtClean="0">
              <a:latin typeface="SimHei" pitchFamily="49" charset="-122"/>
              <a:ea typeface="SimHei" pitchFamily="49" charset="-122"/>
            </a:rPr>
            <a:t> </a:t>
          </a:r>
          <a:r>
            <a:rPr lang="zh-CN" altLang="en-US" sz="1800" b="1" dirty="0" smtClean="0">
              <a:latin typeface="SimHei" pitchFamily="49" charset="-122"/>
              <a:ea typeface="SimHei" pitchFamily="49" charset="-122"/>
            </a:rPr>
            <a:t>标识</a:t>
          </a:r>
          <a:endParaRPr lang="en-US" sz="1800" b="1" dirty="0">
            <a:latin typeface="SimHei" pitchFamily="49" charset="-122"/>
            <a:ea typeface="SimHei" pitchFamily="49" charset="-122"/>
          </a:endParaRPr>
        </a:p>
      </dgm:t>
    </dgm:pt>
    <dgm:pt modelId="{DBA22FD2-8AE3-4993-ACA7-A53D4E546F49}" type="parTrans" cxnId="{01899DE5-ABF0-4D6B-BA08-079BCF4D099B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49F152C5-D592-451F-AD86-D2E2BB02FCED}" type="sibTrans" cxnId="{01899DE5-ABF0-4D6B-BA08-079BCF4D099B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4BBBA4A5-C0A5-43F1-831E-1D62A905BEB8}">
      <dgm:prSet phldrT="[Text]" custT="1"/>
      <dgm:spPr/>
      <dgm:t>
        <a:bodyPr/>
        <a:lstStyle/>
        <a:p>
          <a:r>
            <a:rPr lang="zh-CN" altLang="en-US" sz="1800" b="1" dirty="0" smtClean="0">
              <a:latin typeface="SimHei" pitchFamily="49" charset="-122"/>
              <a:ea typeface="SimHei" pitchFamily="49" charset="-122"/>
            </a:rPr>
            <a:t>流转</a:t>
          </a:r>
          <a:endParaRPr lang="en-US" sz="1800" b="1" dirty="0">
            <a:latin typeface="SimHei" pitchFamily="49" charset="-122"/>
            <a:ea typeface="SimHei" pitchFamily="49" charset="-122"/>
          </a:endParaRPr>
        </a:p>
      </dgm:t>
    </dgm:pt>
    <dgm:pt modelId="{F76D3F2C-6623-41A0-A32C-2F92D100203F}" type="parTrans" cxnId="{46C9F304-9A63-46EA-B4A0-1F4FCD236F67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798D193D-C9B0-4C1C-83AC-A5CED645FF31}" type="sibTrans" cxnId="{46C9F304-9A63-46EA-B4A0-1F4FCD236F67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E2291CC2-6A59-4AEB-8ECB-9BD221FA72B0}">
      <dgm:prSet phldrT="[Text]" custT="1"/>
      <dgm:spPr/>
      <dgm:t>
        <a:bodyPr/>
        <a:lstStyle/>
        <a:p>
          <a:r>
            <a:rPr lang="zh-CN" altLang="en-US" sz="1800" b="1" dirty="0" smtClean="0">
              <a:latin typeface="SimHei" pitchFamily="49" charset="-122"/>
              <a:ea typeface="SimHei" pitchFamily="49" charset="-122"/>
            </a:rPr>
            <a:t>使用</a:t>
          </a:r>
          <a:endParaRPr lang="en-US" altLang="zh-CN" sz="1800" b="1" dirty="0" smtClean="0">
            <a:latin typeface="SimHei" pitchFamily="49" charset="-122"/>
            <a:ea typeface="SimHei" pitchFamily="49" charset="-122"/>
          </a:endParaRPr>
        </a:p>
      </dgm:t>
    </dgm:pt>
    <dgm:pt modelId="{986E4FC5-4A53-4DD8-8BD2-B03D3C001C0D}" type="parTrans" cxnId="{6F0BED4B-D6DF-4E43-948D-1901E6DE8125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66877EB3-4C0D-42BE-A501-81B62076F519}" type="sibTrans" cxnId="{6F0BED4B-D6DF-4E43-948D-1901E6DE8125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94BB4447-627C-43FA-A53A-A128264AB68C}">
      <dgm:prSet custT="1"/>
      <dgm:spPr/>
      <dgm:t>
        <a:bodyPr/>
        <a:lstStyle/>
        <a:p>
          <a:r>
            <a:rPr lang="zh-CN" altLang="en-US" sz="1800" b="1" dirty="0" smtClean="0">
              <a:latin typeface="SimHei" pitchFamily="49" charset="-122"/>
              <a:ea typeface="SimHei" pitchFamily="49" charset="-122"/>
            </a:rPr>
            <a:t>追溯</a:t>
          </a:r>
          <a:endParaRPr lang="en-US" sz="1800" b="1" dirty="0">
            <a:latin typeface="SimHei" pitchFamily="49" charset="-122"/>
            <a:ea typeface="SimHei" pitchFamily="49" charset="-122"/>
          </a:endParaRPr>
        </a:p>
      </dgm:t>
    </dgm:pt>
    <dgm:pt modelId="{53C63FD9-D164-4D98-83AE-7D9FD1E25182}" type="parTrans" cxnId="{2E71D6AF-4D64-4AE2-A6F8-DBA9F9EC8AA2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3E97AD01-3EDF-4821-A972-9FE7735AF361}" type="sibTrans" cxnId="{2E71D6AF-4D64-4AE2-A6F8-DBA9F9EC8AA2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C7473492-6D1F-4F39-9A24-9F8505E03618}">
      <dgm:prSet custT="1"/>
      <dgm:spPr/>
      <dgm:t>
        <a:bodyPr/>
        <a:lstStyle/>
        <a:p>
          <a:r>
            <a:rPr lang="zh-CN" altLang="en-US" sz="1800" b="1" dirty="0" smtClean="0">
              <a:latin typeface="SimHei" pitchFamily="49" charset="-122"/>
              <a:ea typeface="SimHei" pitchFamily="49" charset="-122"/>
            </a:rPr>
            <a:t>库存</a:t>
          </a:r>
          <a:endParaRPr lang="en-US" sz="1800" b="1" dirty="0">
            <a:latin typeface="SimHei" pitchFamily="49" charset="-122"/>
            <a:ea typeface="SimHei" pitchFamily="49" charset="-122"/>
          </a:endParaRPr>
        </a:p>
      </dgm:t>
    </dgm:pt>
    <dgm:pt modelId="{E0870D0C-FCD2-468E-A9DA-AC986AE1D8EB}" type="parTrans" cxnId="{86152DA1-32BB-45EB-A801-EC39FD7613BC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682B48EF-1801-4772-AC7B-08BD2F1B1EDA}" type="sibTrans" cxnId="{86152DA1-32BB-45EB-A801-EC39FD7613BC}">
      <dgm:prSet/>
      <dgm:spPr/>
      <dgm:t>
        <a:bodyPr/>
        <a:lstStyle/>
        <a:p>
          <a:endParaRPr lang="en-US" sz="1800" b="1">
            <a:latin typeface="SimHei" pitchFamily="49" charset="-122"/>
            <a:ea typeface="SimHei" pitchFamily="49" charset="-122"/>
          </a:endParaRPr>
        </a:p>
      </dgm:t>
    </dgm:pt>
    <dgm:pt modelId="{358874CD-58C9-4B34-9F3E-A76F7283B13F}" type="pres">
      <dgm:prSet presAssocID="{81EF1057-804E-41DD-ADD4-78528F2F98F7}" presName="Name0" presStyleCnt="0">
        <dgm:presLayoutVars>
          <dgm:dir/>
          <dgm:animLvl val="lvl"/>
          <dgm:resizeHandles val="exact"/>
        </dgm:presLayoutVars>
      </dgm:prSet>
      <dgm:spPr/>
    </dgm:pt>
    <dgm:pt modelId="{AFA32F30-9042-46C1-90A9-31A8B412729C}" type="pres">
      <dgm:prSet presAssocID="{B8CE3EB6-F022-4F48-AA40-3F84E62110A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01DD-F04A-4F6A-A8F9-C0F0041B5694}" type="pres">
      <dgm:prSet presAssocID="{49F152C5-D592-451F-AD86-D2E2BB02FCED}" presName="parTxOnlySpace" presStyleCnt="0"/>
      <dgm:spPr/>
    </dgm:pt>
    <dgm:pt modelId="{5127EF86-C19E-43DE-87C0-E1FD422B310D}" type="pres">
      <dgm:prSet presAssocID="{C7473492-6D1F-4F39-9A24-9F8505E0361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5E809-40FC-41C9-A249-FF061B2CFA76}" type="pres">
      <dgm:prSet presAssocID="{682B48EF-1801-4772-AC7B-08BD2F1B1EDA}" presName="parTxOnlySpace" presStyleCnt="0"/>
      <dgm:spPr/>
    </dgm:pt>
    <dgm:pt modelId="{855EE3DC-6953-4E07-8860-78EE0D89CE8C}" type="pres">
      <dgm:prSet presAssocID="{4BBBA4A5-C0A5-43F1-831E-1D62A905BEB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11DB7-E0A4-4EC0-9C2A-5D37BC0C0D61}" type="pres">
      <dgm:prSet presAssocID="{798D193D-C9B0-4C1C-83AC-A5CED645FF31}" presName="parTxOnlySpace" presStyleCnt="0"/>
      <dgm:spPr/>
    </dgm:pt>
    <dgm:pt modelId="{76BEEBA8-4AA1-418F-BF85-867244A744A9}" type="pres">
      <dgm:prSet presAssocID="{E2291CC2-6A59-4AEB-8ECB-9BD221FA72B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3C1B1-74BC-494F-B27A-BABF3EAC1558}" type="pres">
      <dgm:prSet presAssocID="{66877EB3-4C0D-42BE-A501-81B62076F519}" presName="parTxOnlySpace" presStyleCnt="0"/>
      <dgm:spPr/>
    </dgm:pt>
    <dgm:pt modelId="{288AA687-1932-44A5-99B9-1F100C40C68B}" type="pres">
      <dgm:prSet presAssocID="{94BB4447-627C-43FA-A53A-A128264AB68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4C5F35-AB86-43D8-A964-622F7A2E0751}" type="presOf" srcId="{C7473492-6D1F-4F39-9A24-9F8505E03618}" destId="{5127EF86-C19E-43DE-87C0-E1FD422B310D}" srcOrd="0" destOrd="0" presId="urn:microsoft.com/office/officeart/2005/8/layout/chevron1"/>
    <dgm:cxn modelId="{8D12E371-637E-45BC-A104-929273968101}" type="presOf" srcId="{E2291CC2-6A59-4AEB-8ECB-9BD221FA72B0}" destId="{76BEEBA8-4AA1-418F-BF85-867244A744A9}" srcOrd="0" destOrd="0" presId="urn:microsoft.com/office/officeart/2005/8/layout/chevron1"/>
    <dgm:cxn modelId="{01899DE5-ABF0-4D6B-BA08-079BCF4D099B}" srcId="{81EF1057-804E-41DD-ADD4-78528F2F98F7}" destId="{B8CE3EB6-F022-4F48-AA40-3F84E62110AD}" srcOrd="0" destOrd="0" parTransId="{DBA22FD2-8AE3-4993-ACA7-A53D4E546F49}" sibTransId="{49F152C5-D592-451F-AD86-D2E2BB02FCED}"/>
    <dgm:cxn modelId="{86152DA1-32BB-45EB-A801-EC39FD7613BC}" srcId="{81EF1057-804E-41DD-ADD4-78528F2F98F7}" destId="{C7473492-6D1F-4F39-9A24-9F8505E03618}" srcOrd="1" destOrd="0" parTransId="{E0870D0C-FCD2-468E-A9DA-AC986AE1D8EB}" sibTransId="{682B48EF-1801-4772-AC7B-08BD2F1B1EDA}"/>
    <dgm:cxn modelId="{0638689E-59B9-41BE-B137-BBE27C65FFB5}" type="presOf" srcId="{4BBBA4A5-C0A5-43F1-831E-1D62A905BEB8}" destId="{855EE3DC-6953-4E07-8860-78EE0D89CE8C}" srcOrd="0" destOrd="0" presId="urn:microsoft.com/office/officeart/2005/8/layout/chevron1"/>
    <dgm:cxn modelId="{CF443EB7-9B16-4C3F-991D-1ADD33E18A75}" type="presOf" srcId="{81EF1057-804E-41DD-ADD4-78528F2F98F7}" destId="{358874CD-58C9-4B34-9F3E-A76F7283B13F}" srcOrd="0" destOrd="0" presId="urn:microsoft.com/office/officeart/2005/8/layout/chevron1"/>
    <dgm:cxn modelId="{46C9F304-9A63-46EA-B4A0-1F4FCD236F67}" srcId="{81EF1057-804E-41DD-ADD4-78528F2F98F7}" destId="{4BBBA4A5-C0A5-43F1-831E-1D62A905BEB8}" srcOrd="2" destOrd="0" parTransId="{F76D3F2C-6623-41A0-A32C-2F92D100203F}" sibTransId="{798D193D-C9B0-4C1C-83AC-A5CED645FF31}"/>
    <dgm:cxn modelId="{2E71D6AF-4D64-4AE2-A6F8-DBA9F9EC8AA2}" srcId="{81EF1057-804E-41DD-ADD4-78528F2F98F7}" destId="{94BB4447-627C-43FA-A53A-A128264AB68C}" srcOrd="4" destOrd="0" parTransId="{53C63FD9-D164-4D98-83AE-7D9FD1E25182}" sibTransId="{3E97AD01-3EDF-4821-A972-9FE7735AF361}"/>
    <dgm:cxn modelId="{6F0BED4B-D6DF-4E43-948D-1901E6DE8125}" srcId="{81EF1057-804E-41DD-ADD4-78528F2F98F7}" destId="{E2291CC2-6A59-4AEB-8ECB-9BD221FA72B0}" srcOrd="3" destOrd="0" parTransId="{986E4FC5-4A53-4DD8-8BD2-B03D3C001C0D}" sibTransId="{66877EB3-4C0D-42BE-A501-81B62076F519}"/>
    <dgm:cxn modelId="{6311B660-A7E5-4F50-8949-1647F438F0A0}" type="presOf" srcId="{B8CE3EB6-F022-4F48-AA40-3F84E62110AD}" destId="{AFA32F30-9042-46C1-90A9-31A8B412729C}" srcOrd="0" destOrd="0" presId="urn:microsoft.com/office/officeart/2005/8/layout/chevron1"/>
    <dgm:cxn modelId="{12E90C74-A42A-45C3-946A-3C6EACE0969D}" type="presOf" srcId="{94BB4447-627C-43FA-A53A-A128264AB68C}" destId="{288AA687-1932-44A5-99B9-1F100C40C68B}" srcOrd="0" destOrd="0" presId="urn:microsoft.com/office/officeart/2005/8/layout/chevron1"/>
    <dgm:cxn modelId="{B86A0818-FD90-48D6-869F-3E73B2C021E2}" type="presParOf" srcId="{358874CD-58C9-4B34-9F3E-A76F7283B13F}" destId="{AFA32F30-9042-46C1-90A9-31A8B412729C}" srcOrd="0" destOrd="0" presId="urn:microsoft.com/office/officeart/2005/8/layout/chevron1"/>
    <dgm:cxn modelId="{8B4F5557-BF19-4B51-82D9-BC7D57C95D0C}" type="presParOf" srcId="{358874CD-58C9-4B34-9F3E-A76F7283B13F}" destId="{5C8301DD-F04A-4F6A-A8F9-C0F0041B5694}" srcOrd="1" destOrd="0" presId="urn:microsoft.com/office/officeart/2005/8/layout/chevron1"/>
    <dgm:cxn modelId="{6321856E-1696-4D4F-B6FC-BA93A7F3EDCA}" type="presParOf" srcId="{358874CD-58C9-4B34-9F3E-A76F7283B13F}" destId="{5127EF86-C19E-43DE-87C0-E1FD422B310D}" srcOrd="2" destOrd="0" presId="urn:microsoft.com/office/officeart/2005/8/layout/chevron1"/>
    <dgm:cxn modelId="{B034771A-5C00-431B-AB45-8A7E7529A91F}" type="presParOf" srcId="{358874CD-58C9-4B34-9F3E-A76F7283B13F}" destId="{9745E809-40FC-41C9-A249-FF061B2CFA76}" srcOrd="3" destOrd="0" presId="urn:microsoft.com/office/officeart/2005/8/layout/chevron1"/>
    <dgm:cxn modelId="{9CC348EA-C7B0-462F-8BD6-F5A52361A39F}" type="presParOf" srcId="{358874CD-58C9-4B34-9F3E-A76F7283B13F}" destId="{855EE3DC-6953-4E07-8860-78EE0D89CE8C}" srcOrd="4" destOrd="0" presId="urn:microsoft.com/office/officeart/2005/8/layout/chevron1"/>
    <dgm:cxn modelId="{38CEC0F1-5650-49E0-B989-6AE3F3336BD2}" type="presParOf" srcId="{358874CD-58C9-4B34-9F3E-A76F7283B13F}" destId="{60C11DB7-E0A4-4EC0-9C2A-5D37BC0C0D61}" srcOrd="5" destOrd="0" presId="urn:microsoft.com/office/officeart/2005/8/layout/chevron1"/>
    <dgm:cxn modelId="{023D049F-B269-4A74-83B2-1F2338EDCBFF}" type="presParOf" srcId="{358874CD-58C9-4B34-9F3E-A76F7283B13F}" destId="{76BEEBA8-4AA1-418F-BF85-867244A744A9}" srcOrd="6" destOrd="0" presId="urn:microsoft.com/office/officeart/2005/8/layout/chevron1"/>
    <dgm:cxn modelId="{3434BB80-D451-4182-B72E-37F013D7AAB2}" type="presParOf" srcId="{358874CD-58C9-4B34-9F3E-A76F7283B13F}" destId="{73D3C1B1-74BC-494F-B27A-BABF3EAC1558}" srcOrd="7" destOrd="0" presId="urn:microsoft.com/office/officeart/2005/8/layout/chevron1"/>
    <dgm:cxn modelId="{AA91D25D-146F-4990-9D82-1D3F1861F028}" type="presParOf" srcId="{358874CD-58C9-4B34-9F3E-A76F7283B13F}" destId="{288AA687-1932-44A5-99B9-1F100C40C68B}" srcOrd="8" destOrd="0" presId="urn:microsoft.com/office/officeart/2005/8/layout/chevro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F7609-513E-4222-B27B-5108D714B1D1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2425" y="649288"/>
            <a:ext cx="6091238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7/18/2019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300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64" y="239901"/>
            <a:ext cx="7616825" cy="47744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4803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647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7/18/2019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7/18/2019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7/18/2019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6.png"/><Relationship Id="rId3" Type="http://schemas.openxmlformats.org/officeDocument/2006/relationships/image" Target="../media/image31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ausia hr\PIAZABIO\澳亚全景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70" y="0"/>
            <a:ext cx="914987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 bwMode="gray">
          <a:xfrm>
            <a:off x="4724400" y="4552950"/>
            <a:ext cx="192024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2019</a:t>
            </a:r>
            <a:r>
              <a:rPr lang="zh-CN" altLang="en-US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CN" altLang="en-US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月</a:t>
            </a:r>
            <a:endParaRPr lang="en-US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714750"/>
            <a:ext cx="7206341" cy="685800"/>
          </a:xfrm>
          <a:prstGeom prst="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     信息化与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AI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技术</a:t>
            </a:r>
            <a:r>
              <a:rPr lang="zh-CN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助力制药企业智慧发展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0" name="Picture 7" descr="C:\Users\Yue\Desktop\Ausiabiol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790950"/>
            <a:ext cx="1752600" cy="57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53200" y="2876550"/>
            <a:ext cx="2362200" cy="2057400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" name="Picture 2" descr="D:\Users\Hilary Cheng\AppData\Roaming\Tencent\Users\2843572\QQ\WinTemp\RichOle\GSKUL$(ENDH)6MSN(WKNV~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1800" y="3181350"/>
            <a:ext cx="1905000" cy="15757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895350"/>
            <a:ext cx="63246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SCADA</a:t>
            </a:r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+ RS232</a:t>
            </a:r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接口 </a:t>
            </a:r>
            <a:r>
              <a:rPr lang="en-US" altLang="zh-CN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+ MES</a:t>
            </a:r>
            <a:endParaRPr lang="en-US" sz="1600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与生产设备联动，可以接收设备运行数据（瞬时值</a:t>
            </a:r>
            <a:r>
              <a:rPr lang="en-US" altLang="zh-CN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循环值） 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通过</a:t>
            </a:r>
            <a:r>
              <a:rPr lang="en-US" altLang="zh-CN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RS232</a:t>
            </a:r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等接口自动获取设备、仪器数据</a:t>
            </a:r>
            <a:endParaRPr lang="en-US" altLang="zh-CN" sz="1600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3550"/>
            <a:ext cx="6401984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23950"/>
            <a:ext cx="2209800" cy="125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6629400" y="742950"/>
            <a:ext cx="2133600" cy="3048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63538" lvl="0" algn="r">
              <a:defRPr/>
            </a:pPr>
            <a:r>
              <a:rPr lang="en-US" altLang="zh-CN" sz="1400" b="1" kern="0" dirty="0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MES</a:t>
            </a:r>
            <a:r>
              <a:rPr lang="zh-CN" altLang="en-US" sz="1400" b="1" kern="0" dirty="0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从</a:t>
            </a:r>
            <a:r>
              <a:rPr lang="en-US" altLang="zh-CN" sz="1400" b="1" kern="0" dirty="0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pH </a:t>
            </a:r>
            <a:r>
              <a:rPr lang="zh-CN" altLang="en-US" sz="1400" b="1" kern="0" dirty="0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计中读取 </a:t>
            </a:r>
            <a:r>
              <a:rPr lang="en-US" altLang="zh-CN" sz="1400" b="1" kern="0" dirty="0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pH</a:t>
            </a:r>
            <a:r>
              <a:rPr lang="zh-CN" altLang="en-US" sz="1400" b="1" kern="0" dirty="0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值</a:t>
            </a: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6781800" y="2724150"/>
            <a:ext cx="1905000" cy="3048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63538" lvl="0" algn="r">
              <a:defRPr/>
            </a:pPr>
            <a:r>
              <a:rPr lang="en-US" altLang="zh-CN" sz="1400" b="1" kern="0" dirty="0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MES </a:t>
            </a:r>
            <a:r>
              <a:rPr lang="zh-CN" altLang="en-US" sz="1400" b="1" kern="0" dirty="0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读取电子秤数据</a:t>
            </a:r>
          </a:p>
        </p:txBody>
      </p:sp>
      <p:pic>
        <p:nvPicPr>
          <p:cNvPr id="8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2857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数据采集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895350"/>
            <a:ext cx="2514600" cy="1676400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标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399" y="1421521"/>
            <a:ext cx="1799835" cy="1535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MG_1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504950"/>
            <a:ext cx="1725207" cy="1293851"/>
          </a:xfrm>
          <a:prstGeom prst="rect">
            <a:avLst/>
          </a:prstGeom>
        </p:spPr>
      </p:pic>
      <p:pic>
        <p:nvPicPr>
          <p:cNvPr id="6" name="Picture 5" descr="收货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952750"/>
            <a:ext cx="1768261" cy="130314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00" y="2038350"/>
            <a:ext cx="1974182" cy="1990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Diagram 12"/>
          <p:cNvGraphicFramePr/>
          <p:nvPr/>
        </p:nvGraphicFramePr>
        <p:xfrm>
          <a:off x="457200" y="4552950"/>
          <a:ext cx="8001000" cy="38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2419350"/>
            <a:ext cx="941693" cy="28309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66998" tIns="33499" rIns="66998" bIns="33499" rtlCol="0">
            <a:spAutoFit/>
          </a:bodyPr>
          <a:lstStyle/>
          <a:p>
            <a:pPr algn="ctr"/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出库确认</a:t>
            </a:r>
            <a:endParaRPr lang="zh-CN" altLang="en-US" sz="14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733550"/>
            <a:ext cx="1981200" cy="28309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6998" tIns="33499" rIns="66998" bIns="33499" rtlCol="0">
            <a:spAutoFit/>
          </a:bodyPr>
          <a:lstStyle/>
          <a:p>
            <a:pPr algn="ctr"/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扫码投料</a:t>
            </a:r>
            <a:endParaRPr lang="zh-CN" altLang="en-US" sz="14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867150"/>
            <a:ext cx="904458" cy="28309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6998" tIns="33499" rIns="66998" bIns="33499" rtlCol="0">
            <a:spAutoFit/>
          </a:bodyPr>
          <a:lstStyle/>
          <a:p>
            <a:pPr algn="ctr"/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收货确认</a:t>
            </a:r>
            <a:endParaRPr lang="zh-CN" altLang="en-US" sz="1400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7" name="Picture 2" descr="D:\Users\Hilary Cheng\Desktop\项目总结\SS\Ausia Fig 0606\Ausia Fig\追溯\原辅料方向追溯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9400" y="1352550"/>
            <a:ext cx="1885828" cy="1347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" descr="D:\Users\Hilary Cheng\Desktop\项目总结\SS\Ausia Fig 0606\Ausia Fig\追溯\产品方向追溯2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9400" y="2876550"/>
            <a:ext cx="1927521" cy="13737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399" y="3105149"/>
            <a:ext cx="1784715" cy="115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62000" y="2857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过程管理与控制场景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609600" y="742950"/>
            <a:ext cx="498122" cy="49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143000" y="81915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物料使用与追溯</a:t>
            </a:r>
            <a:endParaRPr lang="en-US" sz="1400" b="1" dirty="0"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143000" y="1200150"/>
            <a:ext cx="3187975" cy="51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1400" y="2190750"/>
            <a:ext cx="14478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原辅料方向的追溯</a:t>
            </a:r>
            <a:endParaRPr 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3714750"/>
            <a:ext cx="14478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产品方向的追溯</a:t>
            </a:r>
            <a:endParaRPr 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857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过程管理与控制场景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97155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生产过程管理</a:t>
            </a:r>
            <a:endParaRPr lang="en-US" sz="1400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81390"/>
            <a:ext cx="609600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219200" y="1352550"/>
            <a:ext cx="2612571" cy="289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04949"/>
            <a:ext cx="1604308" cy="12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超出称量上下限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04950"/>
            <a:ext cx="1678478" cy="1219200"/>
          </a:xfrm>
          <a:prstGeom prst="rect">
            <a:avLst/>
          </a:prstGeom>
        </p:spPr>
      </p:pic>
      <p:pic>
        <p:nvPicPr>
          <p:cNvPr id="12" name="Picture 11" descr="微信截图_20160603150735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28950"/>
            <a:ext cx="1600200" cy="1213118"/>
          </a:xfrm>
          <a:prstGeom prst="rect">
            <a:avLst/>
          </a:prstGeom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736777">
            <a:off x="4034580" y="1966609"/>
            <a:ext cx="512081" cy="717565"/>
          </a:xfrm>
          <a:prstGeom prst="rect">
            <a:avLst/>
          </a:prstGeom>
        </p:spPr>
      </p:pic>
      <p:pic>
        <p:nvPicPr>
          <p:cNvPr id="15" name="Picture 14" descr="称量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028950"/>
            <a:ext cx="1660208" cy="1581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D:\Users\Hilary Cheng\AppData\Roaming\Tencent\Users\2843572\QQ\WinTemp\RichOle\GSKUL$(ENDH)6MSN(WKNV~H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028950"/>
            <a:ext cx="1104318" cy="15738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81000" y="2724150"/>
            <a:ext cx="16002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称量不足</a:t>
            </a:r>
            <a:endParaRPr 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2724150"/>
            <a:ext cx="16764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称量超重</a:t>
            </a:r>
            <a:endParaRPr 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171950"/>
            <a:ext cx="16002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符合配方要求</a:t>
            </a:r>
            <a:endParaRPr 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0" name="Picture 1" descr="D:\Users\Hilary Cheng\Desktop\项目总结\SS\Ausia Fig 0606\Ausia Fig\生产SOP\微信截图_20160606165145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0200" y="590550"/>
            <a:ext cx="1567543" cy="1219199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2114550"/>
            <a:ext cx="1599349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410200" y="1733550"/>
            <a:ext cx="1600200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电子签名</a:t>
            </a:r>
            <a:endParaRPr 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1" y="3105150"/>
            <a:ext cx="1600200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电子批记录</a:t>
            </a:r>
            <a:endParaRPr 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8400" y="3409950"/>
            <a:ext cx="24395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5410200" y="4171950"/>
            <a:ext cx="1066800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操作人员按</a:t>
            </a:r>
            <a:endParaRPr lang="en-US" altLang="zh-CN" sz="1200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SOP</a:t>
            </a:r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执行工单</a:t>
            </a:r>
            <a:endParaRPr lang="zh-CN" alt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7" name="Picture 1" descr="D:\Users\Hilary Cheng\AppData\Roaming\Tencent\Users\2843572\QQ\WinTemp\RichOle\0O4)WGSM{76@RQVN_FX@9ML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4200" y="590550"/>
            <a:ext cx="1676399" cy="1219200"/>
          </a:xfrm>
          <a:prstGeom prst="rect">
            <a:avLst/>
          </a:prstGeom>
          <a:noFill/>
        </p:spPr>
      </p:pic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6934200" y="1733550"/>
            <a:ext cx="1676400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电子签名追溯记录</a:t>
            </a:r>
            <a:endParaRPr lang="zh-CN" alt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9" name="Picture 28" descr="微信截图_20160603154726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038350"/>
            <a:ext cx="1600200" cy="1219677"/>
          </a:xfrm>
          <a:prstGeom prst="rect">
            <a:avLst/>
          </a:prstGeom>
        </p:spPr>
      </p:pic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5410200" y="3105150"/>
            <a:ext cx="1600200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参数上下限控制</a:t>
            </a:r>
            <a:endParaRPr lang="zh-CN" alt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238500" y="2762250"/>
            <a:ext cx="3886994" cy="794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857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过程管理与控制场景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895350"/>
            <a:ext cx="40697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Connector 45"/>
          <p:cNvCxnSpPr/>
          <p:nvPr/>
        </p:nvCxnSpPr>
        <p:spPr>
          <a:xfrm>
            <a:off x="1066800" y="1200150"/>
            <a:ext cx="2286000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D:\Users\Hilary Cheng\AppData\Roaming\Tencent\Users\2843572\QQ\WinTemp\RichOle\OK`0F1@WLT`Y7}_1)6{H`ZQ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1524000" cy="1143000"/>
          </a:xfrm>
          <a:prstGeom prst="rect">
            <a:avLst/>
          </a:prstGeom>
          <a:noFill/>
        </p:spPr>
      </p:pic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228600" y="2571750"/>
            <a:ext cx="1524000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权限分配</a:t>
            </a:r>
          </a:p>
        </p:txBody>
      </p:sp>
      <p:pic>
        <p:nvPicPr>
          <p:cNvPr id="37" name="Picture 36" descr="偏差确认时未授权电子签名报错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2600" y="1428750"/>
            <a:ext cx="1524000" cy="1143000"/>
          </a:xfrm>
          <a:prstGeom prst="rect">
            <a:avLst/>
          </a:prstGeom>
        </p:spPr>
      </p:pic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752600" y="2571750"/>
            <a:ext cx="1524000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未授权禁止操作</a:t>
            </a:r>
            <a:endParaRPr lang="zh-CN" alt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9" name="Picture 1" descr="D:\Users\Hilary Cheng\AppData\Roaming\Tencent\Users\2843572\QQ\WinTemp\RichOle\YG)7~%TNY8_}]%GV868KY0W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1428750"/>
            <a:ext cx="1371600" cy="1158289"/>
          </a:xfrm>
          <a:prstGeom prst="rect">
            <a:avLst/>
          </a:prstGeom>
          <a:noFill/>
        </p:spPr>
      </p:pic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276600" y="2571750"/>
            <a:ext cx="1371600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审计追踪记录</a:t>
            </a:r>
            <a:endParaRPr lang="zh-CN" altLang="en-US" sz="12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89535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质量管理</a:t>
            </a:r>
            <a:endParaRPr lang="en-US" sz="14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400" y="4400550"/>
            <a:ext cx="37338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与容许值发生差异的情况下，弹出警告信息，强制要求输入偏差原因 </a:t>
            </a:r>
            <a:endParaRPr lang="en-US" sz="1400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1" name="Picture 40" descr="微信截图_20160606121223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028950"/>
            <a:ext cx="1828800" cy="1373309"/>
          </a:xfrm>
          <a:prstGeom prst="rect">
            <a:avLst/>
          </a:prstGeom>
        </p:spPr>
      </p:pic>
      <p:pic>
        <p:nvPicPr>
          <p:cNvPr id="42" name="Picture 41" descr="微信截图_20160606121507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28950"/>
            <a:ext cx="1934598" cy="139337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5029200" y="590550"/>
            <a:ext cx="3886200" cy="8382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CN" sz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1200" dirty="0" smtClean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样品序列在本地启动后，数据自动同步到中央服务器。</a:t>
            </a:r>
            <a:endParaRPr lang="en-US" altLang="zh-CN" sz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1200" dirty="0" smtClean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网络连接失败后，仍可创建和启动新的序列。网路恢复后，数据自动同步到中心数据库</a:t>
            </a:r>
            <a:endParaRPr lang="en-US" altLang="zh-CN" sz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  <a:p>
            <a:endParaRPr lang="en-US" altLang="zh-CN" sz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1504950"/>
            <a:ext cx="3657600" cy="148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3333749"/>
            <a:ext cx="3581400" cy="159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Rectangle 63"/>
          <p:cNvSpPr/>
          <p:nvPr/>
        </p:nvSpPr>
        <p:spPr>
          <a:xfrm>
            <a:off x="5029200" y="514350"/>
            <a:ext cx="3886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SimHei" pitchFamily="49" charset="-122"/>
                <a:ea typeface="SimHei" pitchFamily="49" charset="-122"/>
              </a:rPr>
              <a:t>CDS </a:t>
            </a:r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系统</a:t>
            </a:r>
            <a:endParaRPr lang="en-US" sz="14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81600" y="3028950"/>
            <a:ext cx="35814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SimHei" pitchFamily="49" charset="-122"/>
                <a:ea typeface="SimHei" pitchFamily="49" charset="-122"/>
              </a:rPr>
              <a:t>LIMS </a:t>
            </a:r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系统下的检验流程</a:t>
            </a:r>
            <a:endParaRPr lang="en-US" sz="1400" b="1" dirty="0"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3238897" y="2914253"/>
            <a:ext cx="3277394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00150"/>
            <a:ext cx="9144000" cy="2819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428750"/>
            <a:ext cx="8686801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2857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  <a:cs typeface="Tahoma" pitchFamily="34" charset="0"/>
              </a:rPr>
              <a:t>A</a:t>
            </a:r>
            <a:r>
              <a:rPr lang="en-US" altLang="zh-CN" b="1" dirty="0" smtClean="0">
                <a:latin typeface="SimHei" pitchFamily="49" charset="-122"/>
                <a:ea typeface="SimHei" pitchFamily="49" charset="-122"/>
                <a:cs typeface="Tahoma" pitchFamily="34" charset="0"/>
              </a:rPr>
              <a:t>I</a:t>
            </a:r>
            <a:r>
              <a:rPr lang="zh-CN" altLang="en-US" b="1" dirty="0" smtClean="0">
                <a:latin typeface="SimHei" pitchFamily="49" charset="-122"/>
                <a:ea typeface="SimHei" pitchFamily="49" charset="-122"/>
                <a:cs typeface="Tahoma" pitchFamily="34" charset="0"/>
              </a:rPr>
              <a:t>智能识别</a:t>
            </a:r>
            <a:r>
              <a:rPr lang="zh-CN" altLang="en-US" b="1" dirty="0" smtClean="0">
                <a:latin typeface="SimHei" pitchFamily="49" charset="-122"/>
                <a:ea typeface="SimHei" pitchFamily="49" charset="-122"/>
                <a:cs typeface="Tahoma" pitchFamily="34" charset="0"/>
              </a:rPr>
              <a:t>技术的应用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00550"/>
            <a:ext cx="9144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 smtClean="0"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设计 </a:t>
            </a:r>
            <a:r>
              <a:rPr lang="en-US" altLang="zh-CN" sz="2000" b="1" dirty="0" smtClean="0"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收集</a:t>
            </a:r>
            <a:r>
              <a:rPr lang="en-US" altLang="zh-CN" sz="2000" b="1" dirty="0" smtClean="0">
                <a:latin typeface="SimHei" pitchFamily="49" charset="-122"/>
                <a:ea typeface="SimHei" pitchFamily="49" charset="-122"/>
              </a:rPr>
              <a:t> - </a:t>
            </a:r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录入 </a:t>
            </a:r>
            <a:r>
              <a:rPr lang="en-US" altLang="zh-CN" sz="2000" b="1" dirty="0" smtClean="0"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学习 </a:t>
            </a:r>
            <a:r>
              <a:rPr lang="en-US" altLang="zh-CN" sz="2000" b="1" dirty="0" smtClean="0"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捕捉 </a:t>
            </a:r>
            <a:r>
              <a:rPr lang="en-US" altLang="zh-CN" sz="2000" b="1" dirty="0" smtClean="0"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分析 </a:t>
            </a:r>
            <a:r>
              <a:rPr lang="en-US" altLang="zh-CN" sz="2000" b="1" dirty="0" smtClean="0"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进步</a:t>
            </a:r>
            <a:endParaRPr lang="en-US" sz="2000" b="1" dirty="0" smtClean="0"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09750"/>
            <a:ext cx="8610600" cy="33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0150"/>
            <a:ext cx="58007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2857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基于人工智能的智慧监管平台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742950"/>
            <a:ext cx="541020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与企业内部</a:t>
            </a:r>
            <a:r>
              <a:rPr lang="en-US" altLang="zh-CN" sz="14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MES</a:t>
            </a:r>
            <a:r>
              <a:rPr lang="zh-CN" altLang="en-US" sz="14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等上层应用系统互联，实现信息、事情等数据共享。</a:t>
            </a:r>
            <a:endParaRPr lang="en-US" sz="14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71750"/>
            <a:ext cx="5225891" cy="2176950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71550"/>
            <a:ext cx="3244570" cy="90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971550"/>
            <a:ext cx="1521344" cy="95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971550"/>
            <a:ext cx="1090453" cy="89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047750"/>
            <a:ext cx="1124303" cy="73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419350"/>
            <a:ext cx="3352800" cy="2514600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9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2857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基于人工智能的智慧监管平台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114550"/>
            <a:ext cx="2590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人员行为管理</a:t>
            </a:r>
            <a:endParaRPr lang="en-US" sz="16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2038350"/>
            <a:ext cx="23622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设备运行管理</a:t>
            </a:r>
            <a:endParaRPr lang="en-US" sz="16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895350"/>
            <a:ext cx="7924800" cy="106680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5899" y="2008507"/>
            <a:ext cx="3992681" cy="285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33" y="1404652"/>
            <a:ext cx="4340059" cy="226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8364" y="1207827"/>
            <a:ext cx="4449170" cy="2599898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4013" y="1657350"/>
            <a:ext cx="4148919" cy="3317259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762000" y="971550"/>
            <a:ext cx="3411941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1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场景一：洁净区人员数量管理</a:t>
            </a:r>
            <a:endParaRPr lang="en-US" sz="1600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5257800" y="1428750"/>
            <a:ext cx="3276600" cy="338554"/>
          </a:xfrm>
          <a:prstGeom prst="rect">
            <a:avLst/>
          </a:prstGeom>
          <a:solidFill>
            <a:schemeClr val="accent4"/>
          </a:solidFill>
          <a:ln w="285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zh-CN" altLang="en-US" sz="1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场景二：物料摆放位置管理</a:t>
            </a:r>
            <a:endParaRPr lang="en-US" sz="1600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1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28575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基于人工智能的智慧监管平台</a:t>
            </a:r>
            <a:endParaRPr lang="en-US" sz="2000" b="1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F3CE7391-5452-4FCE-9E3B-3F4D39647395}"/>
              </a:ext>
            </a:extLst>
          </p:cNvPr>
          <p:cNvGrpSpPr/>
          <p:nvPr/>
        </p:nvGrpSpPr>
        <p:grpSpPr>
          <a:xfrm>
            <a:off x="3429000" y="819150"/>
            <a:ext cx="4724400" cy="2319568"/>
            <a:chOff x="2069999" y="1368000"/>
            <a:chExt cx="8254078" cy="5297484"/>
          </a:xfrm>
        </p:grpSpPr>
        <p:pic>
          <p:nvPicPr>
            <p:cNvPr id="3" name="图片 3" descr="图片包含 屏幕截图&#10;&#10;描述已自动生成">
              <a:extLst>
                <a:ext uri="{FF2B5EF4-FFF2-40B4-BE49-F238E27FC236}">
                  <a16:creationId xmlns:a16="http://schemas.microsoft.com/office/drawing/2014/main" xmlns="" id="{926A3B64-12AB-4150-A5F7-6039E3D6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69999" y="1368000"/>
              <a:ext cx="8254078" cy="5297484"/>
            </a:xfrm>
            <a:prstGeom prst="rect">
              <a:avLst/>
            </a:prstGeom>
          </p:spPr>
        </p:pic>
        <p:pic>
          <p:nvPicPr>
            <p:cNvPr id="4" name="图片 4" descr="图片包含 室内, 电子产品&#10;&#10;描述已自动生成">
              <a:extLst>
                <a:ext uri="{FF2B5EF4-FFF2-40B4-BE49-F238E27FC236}">
                  <a16:creationId xmlns:a16="http://schemas.microsoft.com/office/drawing/2014/main" xmlns="" id="{3F81DC03-C75B-4540-BC75-21A13308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51848" y="2566256"/>
              <a:ext cx="5014822" cy="3317258"/>
            </a:xfrm>
            <a:prstGeom prst="rect">
              <a:avLst/>
            </a:prstGeom>
          </p:spPr>
        </p:pic>
        <p:sp>
          <p:nvSpPr>
            <p:cNvPr id="5" name="矩形 5">
              <a:extLst>
                <a:ext uri="{FF2B5EF4-FFF2-40B4-BE49-F238E27FC236}">
                  <a16:creationId xmlns:a16="http://schemas.microsoft.com/office/drawing/2014/main" xmlns="" id="{A9E8150D-EA54-476B-8076-92D92EFB336C}"/>
                </a:ext>
              </a:extLst>
            </p:cNvPr>
            <p:cNvSpPr/>
            <p:nvPr/>
          </p:nvSpPr>
          <p:spPr>
            <a:xfrm>
              <a:off x="3715111" y="2794958"/>
              <a:ext cx="2099094" cy="98341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xmlns="" id="{B39AC7ED-AE2F-426D-A8BD-726B709520C9}"/>
                </a:ext>
              </a:extLst>
            </p:cNvPr>
            <p:cNvSpPr txBox="1"/>
            <p:nvPr/>
          </p:nvSpPr>
          <p:spPr>
            <a:xfrm>
              <a:off x="3851587" y="3886331"/>
              <a:ext cx="1853593" cy="34156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工单相关信息水印</a:t>
              </a:r>
            </a:p>
          </p:txBody>
        </p:sp>
      </p:grpSp>
      <p:pic>
        <p:nvPicPr>
          <p:cNvPr id="8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2857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基于人工智能的智慧监管平台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00350"/>
            <a:ext cx="9144000" cy="179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2000" y="1504950"/>
            <a:ext cx="28194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1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与批次信息关联，实现追溯</a:t>
            </a:r>
            <a:endParaRPr lang="en-US" altLang="zh-CN" sz="1600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1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平台自身的数据存、归类与查询功能</a:t>
            </a:r>
            <a:endParaRPr lang="en-US" altLang="zh-CN" sz="1600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gray">
          <a:xfrm>
            <a:off x="3491346" y="1361209"/>
            <a:ext cx="2951018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企业质量文化</a:t>
            </a:r>
            <a:endParaRPr lang="en-US" sz="36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3089564" y="883226"/>
            <a:ext cx="239683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企业质量文化</a:t>
            </a:r>
            <a:endParaRPr lang="en-US" sz="28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>
          <a:solidFill>
            <a:schemeClr val="tx1">
              <a:lumMod val="95000"/>
            </a:schemeClr>
          </a:solidFill>
        </p:spPr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76350"/>
            <a:ext cx="762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52400" y="1200150"/>
            <a:ext cx="1143000" cy="1676400"/>
          </a:xfrm>
        </p:spPr>
        <p:txBody>
          <a:bodyPr>
            <a:normAutofit/>
          </a:bodyPr>
          <a:lstStyle/>
          <a:p>
            <a:r>
              <a:rPr lang="zh-CN" altLang="en-US" sz="1800" b="1" dirty="0" smtClean="0">
                <a:latin typeface="SimHei" pitchFamily="49" charset="-122"/>
                <a:ea typeface="SimHei" pitchFamily="49" charset="-122"/>
              </a:rPr>
              <a:t>信息化可以做什么</a:t>
            </a:r>
            <a:r>
              <a:rPr lang="zh-CN" altLang="en-US" sz="1800" b="1" dirty="0" smtClean="0">
                <a:latin typeface="SimHei" pitchFamily="49" charset="-122"/>
                <a:ea typeface="SimHei" pitchFamily="49" charset="-122"/>
              </a:rPr>
              <a:t>？</a:t>
            </a:r>
            <a:endParaRPr lang="en-US" altLang="zh-CN" sz="1800" b="1" dirty="0" smtClean="0">
              <a:latin typeface="SimHei" pitchFamily="49" charset="-122"/>
              <a:ea typeface="SimHei" pitchFamily="49" charset="-122"/>
            </a:endParaRPr>
          </a:p>
          <a:p>
            <a:endParaRPr lang="en-US" altLang="zh-CN" sz="800" b="1" dirty="0" smtClean="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1800" b="1" dirty="0" smtClean="0">
                <a:latin typeface="SimHei" pitchFamily="49" charset="-122"/>
                <a:ea typeface="SimHei" pitchFamily="49" charset="-122"/>
              </a:rPr>
              <a:t>不</a:t>
            </a:r>
            <a:r>
              <a:rPr lang="zh-CN" altLang="en-US" sz="1800" b="1" dirty="0" smtClean="0">
                <a:latin typeface="SimHei" pitchFamily="49" charset="-122"/>
                <a:ea typeface="SimHei" pitchFamily="49" charset="-122"/>
              </a:rPr>
              <a:t>可以做什么？</a:t>
            </a:r>
            <a:endParaRPr lang="en-US" sz="18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1752600" y="4171950"/>
            <a:ext cx="68580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诚信的质量文化和稳定的流程是制药企业生存的根本，信息化系统只有在质量文化的大伞下才能扎根和发展。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88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4800" y="438150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300" b="1" u="sng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安全第一 质量为先 惠及患者</a:t>
            </a:r>
            <a:endParaRPr lang="en-US" altLang="zh-CN" sz="2300" b="1" u="sng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3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为行业提供无菌生产全方位解决方案</a:t>
            </a:r>
            <a:endParaRPr lang="en-US" altLang="zh-CN" sz="2300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3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致力于成为全球顶级的</a:t>
            </a:r>
            <a:r>
              <a:rPr lang="en-US" altLang="zh-CN" sz="23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CMO</a:t>
            </a:r>
            <a:r>
              <a:rPr lang="zh-CN" altLang="en-US" sz="23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平台</a:t>
            </a:r>
            <a:endParaRPr lang="en-US" sz="2300" b="1" dirty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40195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Our patient is the only source of defining quality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28575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关于信息化在制药工厂实施和应用的思考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23950"/>
            <a:ext cx="4000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971550"/>
            <a:ext cx="619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943600" y="379095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关键字：“资源投入”“</a:t>
            </a:r>
            <a:r>
              <a:rPr lang="en-US" altLang="zh-CN" sz="1400" dirty="0" smtClean="0">
                <a:latin typeface="SimHei" pitchFamily="49" charset="-122"/>
                <a:ea typeface="SimHei" pitchFamily="49" charset="-122"/>
              </a:rPr>
              <a:t>GXP</a:t>
            </a:r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体系”“持久战”“失败”“推倒重来”</a:t>
            </a:r>
            <a:r>
              <a:rPr lang="en-US" altLang="zh-CN" sz="1400" dirty="0" smtClean="0">
                <a:latin typeface="SimHei" pitchFamily="49" charset="-122"/>
                <a:ea typeface="SimHei" pitchFamily="49" charset="-122"/>
              </a:rPr>
              <a:t>– </a:t>
            </a:r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论管理层投入的重要性。</a:t>
            </a:r>
            <a:endParaRPr lang="en-US" sz="14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104775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信息化系统的实施，是美好的开始，而在</a:t>
            </a:r>
            <a:r>
              <a:rPr lang="en-US" altLang="zh-CN" sz="1400" dirty="0" smtClean="0">
                <a:latin typeface="SimHei" pitchFamily="49" charset="-122"/>
                <a:ea typeface="SimHei" pitchFamily="49" charset="-122"/>
              </a:rPr>
              <a:t>GXP</a:t>
            </a:r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体系下的成功应用，才能真正检验品质。这是一个持久、充满挑战的过程，没有“赢在起跑线”，只有</a:t>
            </a:r>
            <a:r>
              <a:rPr lang="en-US" altLang="zh-CN" sz="1400" dirty="0" smtClean="0">
                <a:latin typeface="SimHei" pitchFamily="49" charset="-122"/>
                <a:ea typeface="SimHei" pitchFamily="49" charset="-122"/>
              </a:rPr>
              <a:t>P D C A</a:t>
            </a:r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。 </a:t>
            </a:r>
            <a:endParaRPr lang="en-US" sz="14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41935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商业化系统的利与弊会因为企业的不同而迥异。企业资源投入的第一步在于提高认知水平，论证可行性，组建合适的团队，正所谓“兵马未动，粮草先行。”</a:t>
            </a:r>
            <a:endParaRPr lang="en-US" sz="1400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885950"/>
            <a:ext cx="4495800" cy="203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52400" y="1428750"/>
            <a:ext cx="4495800" cy="3048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1276350"/>
            <a:ext cx="31242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打破传说，务实应用</a:t>
            </a:r>
            <a:endParaRPr lang="en-US" sz="16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248150"/>
            <a:ext cx="3200400" cy="4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698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Off-page Connector 2"/>
          <p:cNvSpPr/>
          <p:nvPr/>
        </p:nvSpPr>
        <p:spPr>
          <a:xfrm rot="16200000">
            <a:off x="-552450" y="552450"/>
            <a:ext cx="5143500" cy="403860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r"/>
            <a:endParaRPr lang="en-US" sz="4800" b="1" dirty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7" descr="C:\Users\Yue\Desktop\Ausiabio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47750"/>
            <a:ext cx="2133600" cy="699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09750"/>
            <a:ext cx="396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b="1" u="sng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安全第一 质量为先 惠及患者</a:t>
            </a:r>
            <a:endParaRPr lang="en-US" altLang="zh-CN" b="1" u="sng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 algn="ctr">
              <a:spcAft>
                <a:spcPts val="1200"/>
              </a:spcAft>
            </a:pP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提供无菌生产全方位解决方案</a:t>
            </a:r>
            <a:endParaRPr lang="en-US" altLang="zh-CN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 algn="ctr">
              <a:spcAft>
                <a:spcPts val="1200"/>
              </a:spcAft>
            </a:pP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成为全球顶级的</a:t>
            </a:r>
            <a:r>
              <a:rPr lang="en-US" altLang="zh-CN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CMO</a:t>
            </a: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平台</a:t>
            </a:r>
            <a:endParaRPr lang="en-US" altLang="zh-CN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 algn="ctr">
              <a:spcAft>
                <a:spcPts val="120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 algn="ctr">
              <a:spcAft>
                <a:spcPts val="1200"/>
              </a:spcAft>
            </a:pPr>
            <a:r>
              <a:rPr lang="zh-CN" altLang="en-US" sz="36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谢 谢！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5025650" y="2188192"/>
            <a:ext cx="822960" cy="822960"/>
            <a:chOff x="4627083" y="903382"/>
            <a:chExt cx="1280160" cy="1280160"/>
          </a:xfrm>
        </p:grpSpPr>
        <p:sp>
          <p:nvSpPr>
            <p:cNvPr id="15" name="Oval 14"/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-677383" y="1"/>
            <a:ext cx="5937784" cy="5143499"/>
          </a:xfrm>
          <a:custGeom>
            <a:avLst/>
            <a:gdLst>
              <a:gd name="connsiteX0" fmla="*/ 0 w 7917045"/>
              <a:gd name="connsiteY0" fmla="*/ 0 h 6857999"/>
              <a:gd name="connsiteX1" fmla="*/ 7917045 w 7917045"/>
              <a:gd name="connsiteY1" fmla="*/ 0 h 6857999"/>
              <a:gd name="connsiteX2" fmla="*/ 7917045 w 7917045"/>
              <a:gd name="connsiteY2" fmla="*/ 4740 h 6857999"/>
              <a:gd name="connsiteX3" fmla="*/ 7816576 w 7917045"/>
              <a:gd name="connsiteY3" fmla="*/ 9739 h 6857999"/>
              <a:gd name="connsiteX4" fmla="*/ 7705198 w 7917045"/>
              <a:gd name="connsiteY4" fmla="*/ 23373 h 6857999"/>
              <a:gd name="connsiteX5" fmla="*/ 7595845 w 7917045"/>
              <a:gd name="connsiteY5" fmla="*/ 37007 h 6857999"/>
              <a:gd name="connsiteX6" fmla="*/ 7443964 w 7917045"/>
              <a:gd name="connsiteY6" fmla="*/ 68171 h 6857999"/>
              <a:gd name="connsiteX7" fmla="*/ 7296135 w 7917045"/>
              <a:gd name="connsiteY7" fmla="*/ 105178 h 6857999"/>
              <a:gd name="connsiteX8" fmla="*/ 7156405 w 7917045"/>
              <a:gd name="connsiteY8" fmla="*/ 149976 h 6857999"/>
              <a:gd name="connsiteX9" fmla="*/ 7028826 w 7917045"/>
              <a:gd name="connsiteY9" fmla="*/ 200618 h 6857999"/>
              <a:gd name="connsiteX10" fmla="*/ 6909346 w 7917045"/>
              <a:gd name="connsiteY10" fmla="*/ 253207 h 6857999"/>
              <a:gd name="connsiteX11" fmla="*/ 6797968 w 7917045"/>
              <a:gd name="connsiteY11" fmla="*/ 311639 h 6857999"/>
              <a:gd name="connsiteX12" fmla="*/ 6694689 w 7917045"/>
              <a:gd name="connsiteY12" fmla="*/ 373967 h 6857999"/>
              <a:gd name="connsiteX13" fmla="*/ 6597486 w 7917045"/>
              <a:gd name="connsiteY13" fmla="*/ 440190 h 6857999"/>
              <a:gd name="connsiteX14" fmla="*/ 6510408 w 7917045"/>
              <a:gd name="connsiteY14" fmla="*/ 510308 h 6857999"/>
              <a:gd name="connsiteX15" fmla="*/ 6427380 w 7917045"/>
              <a:gd name="connsiteY15" fmla="*/ 582376 h 6857999"/>
              <a:gd name="connsiteX16" fmla="*/ 6356504 w 7917045"/>
              <a:gd name="connsiteY16" fmla="*/ 656389 h 6857999"/>
              <a:gd name="connsiteX17" fmla="*/ 6289676 w 7917045"/>
              <a:gd name="connsiteY17" fmla="*/ 734299 h 6857999"/>
              <a:gd name="connsiteX18" fmla="*/ 6230949 w 7917045"/>
              <a:gd name="connsiteY18" fmla="*/ 810261 h 6857999"/>
              <a:gd name="connsiteX19" fmla="*/ 6178297 w 7917045"/>
              <a:gd name="connsiteY19" fmla="*/ 890119 h 6857999"/>
              <a:gd name="connsiteX20" fmla="*/ 6133746 w 7917045"/>
              <a:gd name="connsiteY20" fmla="*/ 969976 h 6857999"/>
              <a:gd name="connsiteX21" fmla="*/ 6095270 w 7917045"/>
              <a:gd name="connsiteY21" fmla="*/ 1049833 h 6857999"/>
              <a:gd name="connsiteX22" fmla="*/ 6064894 w 7917045"/>
              <a:gd name="connsiteY22" fmla="*/ 1129691 h 6857999"/>
              <a:gd name="connsiteX23" fmla="*/ 6042618 w 7917045"/>
              <a:gd name="connsiteY23" fmla="*/ 1162803 h 6857999"/>
              <a:gd name="connsiteX24" fmla="*/ 6020343 w 7917045"/>
              <a:gd name="connsiteY24" fmla="*/ 1205653 h 6857999"/>
              <a:gd name="connsiteX25" fmla="*/ 5996042 w 7917045"/>
              <a:gd name="connsiteY25" fmla="*/ 1256294 h 6857999"/>
              <a:gd name="connsiteX26" fmla="*/ 5967690 w 7917045"/>
              <a:gd name="connsiteY26" fmla="*/ 1316675 h 6857999"/>
              <a:gd name="connsiteX27" fmla="*/ 5939340 w 7917045"/>
              <a:gd name="connsiteY27" fmla="*/ 1380949 h 6857999"/>
              <a:gd name="connsiteX28" fmla="*/ 5906938 w 7917045"/>
              <a:gd name="connsiteY28" fmla="*/ 1451069 h 6857999"/>
              <a:gd name="connsiteX29" fmla="*/ 5876563 w 7917045"/>
              <a:gd name="connsiteY29" fmla="*/ 1525083 h 6857999"/>
              <a:gd name="connsiteX30" fmla="*/ 5844161 w 7917045"/>
              <a:gd name="connsiteY30" fmla="*/ 1604940 h 6857999"/>
              <a:gd name="connsiteX31" fmla="*/ 5813785 w 7917045"/>
              <a:gd name="connsiteY31" fmla="*/ 1686745 h 6857999"/>
              <a:gd name="connsiteX32" fmla="*/ 5781384 w 7917045"/>
              <a:gd name="connsiteY32" fmla="*/ 1766603 h 6857999"/>
              <a:gd name="connsiteX33" fmla="*/ 5751008 w 7917045"/>
              <a:gd name="connsiteY33" fmla="*/ 1848408 h 6857999"/>
              <a:gd name="connsiteX34" fmla="*/ 5722658 w 7917045"/>
              <a:gd name="connsiteY34" fmla="*/ 1928266 h 6857999"/>
              <a:gd name="connsiteX35" fmla="*/ 5696332 w 7917045"/>
              <a:gd name="connsiteY35" fmla="*/ 2008123 h 6857999"/>
              <a:gd name="connsiteX36" fmla="*/ 5672031 w 7917045"/>
              <a:gd name="connsiteY36" fmla="*/ 2082138 h 6857999"/>
              <a:gd name="connsiteX37" fmla="*/ 5651779 w 7917045"/>
              <a:gd name="connsiteY37" fmla="*/ 2154204 h 6857999"/>
              <a:gd name="connsiteX38" fmla="*/ 5633554 w 7917045"/>
              <a:gd name="connsiteY38" fmla="*/ 2220427 h 6857999"/>
              <a:gd name="connsiteX39" fmla="*/ 5621403 w 7917045"/>
              <a:gd name="connsiteY39" fmla="*/ 2278859 h 6857999"/>
              <a:gd name="connsiteX40" fmla="*/ 5609254 w 7917045"/>
              <a:gd name="connsiteY40" fmla="*/ 2329500 h 6857999"/>
              <a:gd name="connsiteX41" fmla="*/ 5605204 w 7917045"/>
              <a:gd name="connsiteY41" fmla="*/ 2374298 h 6857999"/>
              <a:gd name="connsiteX42" fmla="*/ 5607228 w 7917045"/>
              <a:gd name="connsiteY42" fmla="*/ 2407410 h 6857999"/>
              <a:gd name="connsiteX43" fmla="*/ 5611279 w 7917045"/>
              <a:gd name="connsiteY43" fmla="*/ 2446365 h 6857999"/>
              <a:gd name="connsiteX44" fmla="*/ 5619379 w 7917045"/>
              <a:gd name="connsiteY44" fmla="*/ 2489215 h 6857999"/>
              <a:gd name="connsiteX45" fmla="*/ 5623429 w 7917045"/>
              <a:gd name="connsiteY45" fmla="*/ 2532065 h 6857999"/>
              <a:gd name="connsiteX46" fmla="*/ 5627480 w 7917045"/>
              <a:gd name="connsiteY46" fmla="*/ 2572968 h 6857999"/>
              <a:gd name="connsiteX47" fmla="*/ 5625454 w 7917045"/>
              <a:gd name="connsiteY47" fmla="*/ 2615819 h 6857999"/>
              <a:gd name="connsiteX48" fmla="*/ 5619379 w 7917045"/>
              <a:gd name="connsiteY48" fmla="*/ 2656721 h 6857999"/>
              <a:gd name="connsiteX49" fmla="*/ 5607228 w 7917045"/>
              <a:gd name="connsiteY49" fmla="*/ 2695676 h 6857999"/>
              <a:gd name="connsiteX50" fmla="*/ 5586978 w 7917045"/>
              <a:gd name="connsiteY50" fmla="*/ 2736578 h 6857999"/>
              <a:gd name="connsiteX51" fmla="*/ 5556602 w 7917045"/>
              <a:gd name="connsiteY51" fmla="*/ 2773586 h 6857999"/>
              <a:gd name="connsiteX52" fmla="*/ 5512050 w 7917045"/>
              <a:gd name="connsiteY52" fmla="*/ 2808645 h 6857999"/>
              <a:gd name="connsiteX53" fmla="*/ 5435098 w 7917045"/>
              <a:gd name="connsiteY53" fmla="*/ 2870972 h 6857999"/>
              <a:gd name="connsiteX54" fmla="*/ 5360171 w 7917045"/>
              <a:gd name="connsiteY54" fmla="*/ 2941091 h 6857999"/>
              <a:gd name="connsiteX55" fmla="*/ 5291319 w 7917045"/>
              <a:gd name="connsiteY55" fmla="*/ 3015106 h 6857999"/>
              <a:gd name="connsiteX56" fmla="*/ 5224491 w 7917045"/>
              <a:gd name="connsiteY56" fmla="*/ 3089120 h 6857999"/>
              <a:gd name="connsiteX57" fmla="*/ 5159688 w 7917045"/>
              <a:gd name="connsiteY57" fmla="*/ 3167029 h 6857999"/>
              <a:gd name="connsiteX58" fmla="*/ 5094887 w 7917045"/>
              <a:gd name="connsiteY58" fmla="*/ 3239096 h 6857999"/>
              <a:gd name="connsiteX59" fmla="*/ 5060460 w 7917045"/>
              <a:gd name="connsiteY59" fmla="*/ 3276103 h 6857999"/>
              <a:gd name="connsiteX60" fmla="*/ 5026034 w 7917045"/>
              <a:gd name="connsiteY60" fmla="*/ 3315058 h 6857999"/>
              <a:gd name="connsiteX61" fmla="*/ 4993633 w 7917045"/>
              <a:gd name="connsiteY61" fmla="*/ 3354013 h 6857999"/>
              <a:gd name="connsiteX62" fmla="*/ 4963257 w 7917045"/>
              <a:gd name="connsiteY62" fmla="*/ 3392967 h 6857999"/>
              <a:gd name="connsiteX63" fmla="*/ 4936932 w 7917045"/>
              <a:gd name="connsiteY63" fmla="*/ 3429975 h 6857999"/>
              <a:gd name="connsiteX64" fmla="*/ 4916680 w 7917045"/>
              <a:gd name="connsiteY64" fmla="*/ 3468929 h 6857999"/>
              <a:gd name="connsiteX65" fmla="*/ 4906556 w 7917045"/>
              <a:gd name="connsiteY65" fmla="*/ 3509832 h 6857999"/>
              <a:gd name="connsiteX66" fmla="*/ 4902506 w 7917045"/>
              <a:gd name="connsiteY66" fmla="*/ 3548775 h 6857999"/>
              <a:gd name="connsiteX67" fmla="*/ 4902506 w 7917045"/>
              <a:gd name="connsiteY67" fmla="*/ 3548793 h 6857999"/>
              <a:gd name="connsiteX68" fmla="*/ 4910605 w 7917045"/>
              <a:gd name="connsiteY68" fmla="*/ 3589690 h 6857999"/>
              <a:gd name="connsiteX69" fmla="*/ 4930855 w 7917045"/>
              <a:gd name="connsiteY69" fmla="*/ 3632540 h 6857999"/>
              <a:gd name="connsiteX70" fmla="*/ 4965282 w 7917045"/>
              <a:gd name="connsiteY70" fmla="*/ 3675390 h 6857999"/>
              <a:gd name="connsiteX71" fmla="*/ 5003758 w 7917045"/>
              <a:gd name="connsiteY71" fmla="*/ 3710450 h 6857999"/>
              <a:gd name="connsiteX72" fmla="*/ 5042234 w 7917045"/>
              <a:gd name="connsiteY72" fmla="*/ 3739666 h 6857999"/>
              <a:gd name="connsiteX73" fmla="*/ 5082736 w 7917045"/>
              <a:gd name="connsiteY73" fmla="*/ 3761091 h 6857999"/>
              <a:gd name="connsiteX74" fmla="*/ 5121212 w 7917045"/>
              <a:gd name="connsiteY74" fmla="*/ 3778621 h 6857999"/>
              <a:gd name="connsiteX75" fmla="*/ 5155639 w 7917045"/>
              <a:gd name="connsiteY75" fmla="*/ 3794203 h 6857999"/>
              <a:gd name="connsiteX76" fmla="*/ 5190064 w 7917045"/>
              <a:gd name="connsiteY76" fmla="*/ 3805889 h 6857999"/>
              <a:gd name="connsiteX77" fmla="*/ 5218416 w 7917045"/>
              <a:gd name="connsiteY77" fmla="*/ 3819523 h 6857999"/>
              <a:gd name="connsiteX78" fmla="*/ 5244741 w 7917045"/>
              <a:gd name="connsiteY78" fmla="*/ 3833157 h 6857999"/>
              <a:gd name="connsiteX79" fmla="*/ 5262967 w 7917045"/>
              <a:gd name="connsiteY79" fmla="*/ 3848740 h 6857999"/>
              <a:gd name="connsiteX80" fmla="*/ 5277142 w 7917045"/>
              <a:gd name="connsiteY80" fmla="*/ 3868216 h 6857999"/>
              <a:gd name="connsiteX81" fmla="*/ 5283217 w 7917045"/>
              <a:gd name="connsiteY81" fmla="*/ 3891590 h 6857999"/>
              <a:gd name="connsiteX82" fmla="*/ 5281193 w 7917045"/>
              <a:gd name="connsiteY82" fmla="*/ 3922753 h 6857999"/>
              <a:gd name="connsiteX83" fmla="*/ 5273093 w 7917045"/>
              <a:gd name="connsiteY83" fmla="*/ 3955865 h 6857999"/>
              <a:gd name="connsiteX84" fmla="*/ 5260942 w 7917045"/>
              <a:gd name="connsiteY84" fmla="*/ 3983134 h 6857999"/>
              <a:gd name="connsiteX85" fmla="*/ 5246766 w 7917045"/>
              <a:gd name="connsiteY85" fmla="*/ 4008454 h 6857999"/>
              <a:gd name="connsiteX86" fmla="*/ 5228541 w 7917045"/>
              <a:gd name="connsiteY86" fmla="*/ 4027932 h 6857999"/>
              <a:gd name="connsiteX87" fmla="*/ 5214365 w 7917045"/>
              <a:gd name="connsiteY87" fmla="*/ 4049357 h 6857999"/>
              <a:gd name="connsiteX88" fmla="*/ 5196140 w 7917045"/>
              <a:gd name="connsiteY88" fmla="*/ 4068834 h 6857999"/>
              <a:gd name="connsiteX89" fmla="*/ 5183989 w 7917045"/>
              <a:gd name="connsiteY89" fmla="*/ 4088312 h 6857999"/>
              <a:gd name="connsiteX90" fmla="*/ 5169814 w 7917045"/>
              <a:gd name="connsiteY90" fmla="*/ 4109737 h 6857999"/>
              <a:gd name="connsiteX91" fmla="*/ 5163739 w 7917045"/>
              <a:gd name="connsiteY91" fmla="*/ 4135057 h 6857999"/>
              <a:gd name="connsiteX92" fmla="*/ 5161714 w 7917045"/>
              <a:gd name="connsiteY92" fmla="*/ 4162326 h 6857999"/>
              <a:gd name="connsiteX93" fmla="*/ 5163739 w 7917045"/>
              <a:gd name="connsiteY93" fmla="*/ 4193489 h 6857999"/>
              <a:gd name="connsiteX94" fmla="*/ 5175889 w 7917045"/>
              <a:gd name="connsiteY94" fmla="*/ 4230497 h 6857999"/>
              <a:gd name="connsiteX95" fmla="*/ 5196140 w 7917045"/>
              <a:gd name="connsiteY95" fmla="*/ 4279191 h 6857999"/>
              <a:gd name="connsiteX96" fmla="*/ 5220440 w 7917045"/>
              <a:gd name="connsiteY96" fmla="*/ 4316197 h 6857999"/>
              <a:gd name="connsiteX97" fmla="*/ 5244741 w 7917045"/>
              <a:gd name="connsiteY97" fmla="*/ 4345414 h 6857999"/>
              <a:gd name="connsiteX98" fmla="*/ 5269042 w 7917045"/>
              <a:gd name="connsiteY98" fmla="*/ 4364891 h 6857999"/>
              <a:gd name="connsiteX99" fmla="*/ 5291319 w 7917045"/>
              <a:gd name="connsiteY99" fmla="*/ 4380473 h 6857999"/>
              <a:gd name="connsiteX100" fmla="*/ 5311569 w 7917045"/>
              <a:gd name="connsiteY100" fmla="*/ 4390212 h 6857999"/>
              <a:gd name="connsiteX101" fmla="*/ 5325744 w 7917045"/>
              <a:gd name="connsiteY101" fmla="*/ 4394107 h 6857999"/>
              <a:gd name="connsiteX102" fmla="*/ 5335870 w 7917045"/>
              <a:gd name="connsiteY102" fmla="*/ 4396055 h 6857999"/>
              <a:gd name="connsiteX103" fmla="*/ 5339919 w 7917045"/>
              <a:gd name="connsiteY103" fmla="*/ 4396055 h 6857999"/>
              <a:gd name="connsiteX104" fmla="*/ 5335870 w 7917045"/>
              <a:gd name="connsiteY104" fmla="*/ 4399951 h 6857999"/>
              <a:gd name="connsiteX105" fmla="*/ 5327769 w 7917045"/>
              <a:gd name="connsiteY105" fmla="*/ 4411637 h 6857999"/>
              <a:gd name="connsiteX106" fmla="*/ 5315618 w 7917045"/>
              <a:gd name="connsiteY106" fmla="*/ 4427219 h 6857999"/>
              <a:gd name="connsiteX107" fmla="*/ 5303468 w 7917045"/>
              <a:gd name="connsiteY107" fmla="*/ 4450592 h 6857999"/>
              <a:gd name="connsiteX108" fmla="*/ 5287268 w 7917045"/>
              <a:gd name="connsiteY108" fmla="*/ 4475912 h 6857999"/>
              <a:gd name="connsiteX109" fmla="*/ 5275118 w 7917045"/>
              <a:gd name="connsiteY109" fmla="*/ 4503181 h 6857999"/>
              <a:gd name="connsiteX110" fmla="*/ 5262967 w 7917045"/>
              <a:gd name="connsiteY110" fmla="*/ 4532397 h 6857999"/>
              <a:gd name="connsiteX111" fmla="*/ 5256892 w 7917045"/>
              <a:gd name="connsiteY111" fmla="*/ 4561613 h 6857999"/>
              <a:gd name="connsiteX112" fmla="*/ 5256892 w 7917045"/>
              <a:gd name="connsiteY112" fmla="*/ 4590829 h 6857999"/>
              <a:gd name="connsiteX113" fmla="*/ 5260942 w 7917045"/>
              <a:gd name="connsiteY113" fmla="*/ 4616150 h 6857999"/>
              <a:gd name="connsiteX114" fmla="*/ 5277142 w 7917045"/>
              <a:gd name="connsiteY114" fmla="*/ 4639523 h 6857999"/>
              <a:gd name="connsiteX115" fmla="*/ 5301443 w 7917045"/>
              <a:gd name="connsiteY115" fmla="*/ 4664844 h 6857999"/>
              <a:gd name="connsiteX116" fmla="*/ 5323719 w 7917045"/>
              <a:gd name="connsiteY116" fmla="*/ 4686269 h 6857999"/>
              <a:gd name="connsiteX117" fmla="*/ 5348020 w 7917045"/>
              <a:gd name="connsiteY117" fmla="*/ 4703798 h 6857999"/>
              <a:gd name="connsiteX118" fmla="*/ 5368271 w 7917045"/>
              <a:gd name="connsiteY118" fmla="*/ 4723276 h 6857999"/>
              <a:gd name="connsiteX119" fmla="*/ 5384470 w 7917045"/>
              <a:gd name="connsiteY119" fmla="*/ 4742753 h 6857999"/>
              <a:gd name="connsiteX120" fmla="*/ 5396621 w 7917045"/>
              <a:gd name="connsiteY120" fmla="*/ 4762231 h 6857999"/>
              <a:gd name="connsiteX121" fmla="*/ 5402696 w 7917045"/>
              <a:gd name="connsiteY121" fmla="*/ 4785604 h 6857999"/>
              <a:gd name="connsiteX122" fmla="*/ 5402696 w 7917045"/>
              <a:gd name="connsiteY122" fmla="*/ 4810924 h 6857999"/>
              <a:gd name="connsiteX123" fmla="*/ 5394596 w 7917045"/>
              <a:gd name="connsiteY123" fmla="*/ 4842088 h 6857999"/>
              <a:gd name="connsiteX124" fmla="*/ 5382446 w 7917045"/>
              <a:gd name="connsiteY124" fmla="*/ 4871304 h 6857999"/>
              <a:gd name="connsiteX125" fmla="*/ 5366245 w 7917045"/>
              <a:gd name="connsiteY125" fmla="*/ 4904416 h 6857999"/>
              <a:gd name="connsiteX126" fmla="*/ 5345994 w 7917045"/>
              <a:gd name="connsiteY126" fmla="*/ 4943371 h 6857999"/>
              <a:gd name="connsiteX127" fmla="*/ 5323719 w 7917045"/>
              <a:gd name="connsiteY127" fmla="*/ 4990117 h 6857999"/>
              <a:gd name="connsiteX128" fmla="*/ 5305494 w 7917045"/>
              <a:gd name="connsiteY128" fmla="*/ 5036862 h 6857999"/>
              <a:gd name="connsiteX129" fmla="*/ 5285242 w 7917045"/>
              <a:gd name="connsiteY129" fmla="*/ 5091399 h 6857999"/>
              <a:gd name="connsiteX130" fmla="*/ 5271067 w 7917045"/>
              <a:gd name="connsiteY130" fmla="*/ 5147884 h 6857999"/>
              <a:gd name="connsiteX131" fmla="*/ 5260942 w 7917045"/>
              <a:gd name="connsiteY131" fmla="*/ 5208264 h 6857999"/>
              <a:gd name="connsiteX132" fmla="*/ 5258916 w 7917045"/>
              <a:gd name="connsiteY132" fmla="*/ 5268644 h 6857999"/>
              <a:gd name="connsiteX133" fmla="*/ 5264992 w 7917045"/>
              <a:gd name="connsiteY133" fmla="*/ 5330972 h 6857999"/>
              <a:gd name="connsiteX134" fmla="*/ 5281193 w 7917045"/>
              <a:gd name="connsiteY134" fmla="*/ 5391351 h 6857999"/>
              <a:gd name="connsiteX135" fmla="*/ 5311569 w 7917045"/>
              <a:gd name="connsiteY135" fmla="*/ 5453679 h 6857999"/>
              <a:gd name="connsiteX136" fmla="*/ 5352070 w 7917045"/>
              <a:gd name="connsiteY136" fmla="*/ 5512112 h 6857999"/>
              <a:gd name="connsiteX137" fmla="*/ 5396621 w 7917045"/>
              <a:gd name="connsiteY137" fmla="*/ 5556910 h 6857999"/>
              <a:gd name="connsiteX138" fmla="*/ 5445223 w 7917045"/>
              <a:gd name="connsiteY138" fmla="*/ 5593916 h 6857999"/>
              <a:gd name="connsiteX139" fmla="*/ 5501925 w 7917045"/>
              <a:gd name="connsiteY139" fmla="*/ 5623133 h 6857999"/>
              <a:gd name="connsiteX140" fmla="*/ 5564702 w 7917045"/>
              <a:gd name="connsiteY140" fmla="*/ 5650401 h 6857999"/>
              <a:gd name="connsiteX141" fmla="*/ 5631529 w 7917045"/>
              <a:gd name="connsiteY141" fmla="*/ 5671826 h 6857999"/>
              <a:gd name="connsiteX142" fmla="*/ 5700381 w 7917045"/>
              <a:gd name="connsiteY142" fmla="*/ 5687409 h 6857999"/>
              <a:gd name="connsiteX143" fmla="*/ 5775309 w 7917045"/>
              <a:gd name="connsiteY143" fmla="*/ 5697148 h 6857999"/>
              <a:gd name="connsiteX144" fmla="*/ 5848212 w 7917045"/>
              <a:gd name="connsiteY144" fmla="*/ 5706885 h 6857999"/>
              <a:gd name="connsiteX145" fmla="*/ 5921114 w 7917045"/>
              <a:gd name="connsiteY145" fmla="*/ 5712729 h 6857999"/>
              <a:gd name="connsiteX146" fmla="*/ 5994016 w 7917045"/>
              <a:gd name="connsiteY146" fmla="*/ 5714677 h 6857999"/>
              <a:gd name="connsiteX147" fmla="*/ 6064894 w 7917045"/>
              <a:gd name="connsiteY147" fmla="*/ 5714677 h 6857999"/>
              <a:gd name="connsiteX148" fmla="*/ 6131720 w 7917045"/>
              <a:gd name="connsiteY148" fmla="*/ 5712729 h 6857999"/>
              <a:gd name="connsiteX149" fmla="*/ 6192472 w 7917045"/>
              <a:gd name="connsiteY149" fmla="*/ 5708834 h 6857999"/>
              <a:gd name="connsiteX150" fmla="*/ 6249174 w 7917045"/>
              <a:gd name="connsiteY150" fmla="*/ 5702990 h 6857999"/>
              <a:gd name="connsiteX151" fmla="*/ 6297776 w 7917045"/>
              <a:gd name="connsiteY151" fmla="*/ 5695199 h 6857999"/>
              <a:gd name="connsiteX152" fmla="*/ 6342327 w 7917045"/>
              <a:gd name="connsiteY152" fmla="*/ 5689356 h 6857999"/>
              <a:gd name="connsiteX153" fmla="*/ 6374728 w 7917045"/>
              <a:gd name="connsiteY153" fmla="*/ 5683513 h 6857999"/>
              <a:gd name="connsiteX154" fmla="*/ 6413205 w 7917045"/>
              <a:gd name="connsiteY154" fmla="*/ 5673774 h 6857999"/>
              <a:gd name="connsiteX155" fmla="*/ 6447631 w 7917045"/>
              <a:gd name="connsiteY155" fmla="*/ 5662087 h 6857999"/>
              <a:gd name="connsiteX156" fmla="*/ 6480032 w 7917045"/>
              <a:gd name="connsiteY156" fmla="*/ 5654297 h 6857999"/>
              <a:gd name="connsiteX157" fmla="*/ 6510408 w 7917045"/>
              <a:gd name="connsiteY157" fmla="*/ 5648453 h 6857999"/>
              <a:gd name="connsiteX158" fmla="*/ 6538759 w 7917045"/>
              <a:gd name="connsiteY158" fmla="*/ 5646506 h 6857999"/>
              <a:gd name="connsiteX159" fmla="*/ 6565085 w 7917045"/>
              <a:gd name="connsiteY159" fmla="*/ 5648453 h 6857999"/>
              <a:gd name="connsiteX160" fmla="*/ 6585335 w 7917045"/>
              <a:gd name="connsiteY160" fmla="*/ 5656245 h 6857999"/>
              <a:gd name="connsiteX161" fmla="*/ 6605587 w 7917045"/>
              <a:gd name="connsiteY161" fmla="*/ 5673774 h 6857999"/>
              <a:gd name="connsiteX162" fmla="*/ 6621787 w 7917045"/>
              <a:gd name="connsiteY162" fmla="*/ 5697148 h 6857999"/>
              <a:gd name="connsiteX163" fmla="*/ 6637988 w 7917045"/>
              <a:gd name="connsiteY163" fmla="*/ 5734155 h 6857999"/>
              <a:gd name="connsiteX164" fmla="*/ 6648112 w 7917045"/>
              <a:gd name="connsiteY164" fmla="*/ 5778953 h 6857999"/>
              <a:gd name="connsiteX165" fmla="*/ 6658238 w 7917045"/>
              <a:gd name="connsiteY165" fmla="*/ 5837385 h 6857999"/>
              <a:gd name="connsiteX166" fmla="*/ 6672413 w 7917045"/>
              <a:gd name="connsiteY166" fmla="*/ 5911398 h 6857999"/>
              <a:gd name="connsiteX167" fmla="*/ 6692665 w 7917045"/>
              <a:gd name="connsiteY167" fmla="*/ 5983466 h 6857999"/>
              <a:gd name="connsiteX168" fmla="*/ 6718990 w 7917045"/>
              <a:gd name="connsiteY168" fmla="*/ 6047741 h 6857999"/>
              <a:gd name="connsiteX169" fmla="*/ 6747341 w 7917045"/>
              <a:gd name="connsiteY169" fmla="*/ 6108121 h 6857999"/>
              <a:gd name="connsiteX170" fmla="*/ 6777717 w 7917045"/>
              <a:gd name="connsiteY170" fmla="*/ 6160710 h 6857999"/>
              <a:gd name="connsiteX171" fmla="*/ 6808093 w 7917045"/>
              <a:gd name="connsiteY171" fmla="*/ 6213299 h 6857999"/>
              <a:gd name="connsiteX172" fmla="*/ 6836444 w 7917045"/>
              <a:gd name="connsiteY172" fmla="*/ 6261992 h 6857999"/>
              <a:gd name="connsiteX173" fmla="*/ 6860745 w 7917045"/>
              <a:gd name="connsiteY173" fmla="*/ 6306790 h 6857999"/>
              <a:gd name="connsiteX174" fmla="*/ 6878971 w 7917045"/>
              <a:gd name="connsiteY174" fmla="*/ 6349641 h 6857999"/>
              <a:gd name="connsiteX175" fmla="*/ 6889096 w 7917045"/>
              <a:gd name="connsiteY175" fmla="*/ 6390544 h 6857999"/>
              <a:gd name="connsiteX176" fmla="*/ 6893146 w 7917045"/>
              <a:gd name="connsiteY176" fmla="*/ 6433394 h 6857999"/>
              <a:gd name="connsiteX177" fmla="*/ 6895171 w 7917045"/>
              <a:gd name="connsiteY177" fmla="*/ 6480140 h 6857999"/>
              <a:gd name="connsiteX178" fmla="*/ 6895171 w 7917045"/>
              <a:gd name="connsiteY178" fmla="*/ 6522990 h 6857999"/>
              <a:gd name="connsiteX179" fmla="*/ 6897197 w 7917045"/>
              <a:gd name="connsiteY179" fmla="*/ 6571684 h 6857999"/>
              <a:gd name="connsiteX180" fmla="*/ 6901246 w 7917045"/>
              <a:gd name="connsiteY180" fmla="*/ 6620377 h 6857999"/>
              <a:gd name="connsiteX181" fmla="*/ 6905297 w 7917045"/>
              <a:gd name="connsiteY181" fmla="*/ 6672966 h 6857999"/>
              <a:gd name="connsiteX182" fmla="*/ 6917447 w 7917045"/>
              <a:gd name="connsiteY182" fmla="*/ 6729451 h 6857999"/>
              <a:gd name="connsiteX183" fmla="*/ 6929597 w 7917045"/>
              <a:gd name="connsiteY183" fmla="*/ 6791778 h 6857999"/>
              <a:gd name="connsiteX184" fmla="*/ 6951873 w 7917045"/>
              <a:gd name="connsiteY184" fmla="*/ 6857999 h 6857999"/>
              <a:gd name="connsiteX185" fmla="*/ 0 w 7917045"/>
              <a:gd name="connsiteY18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917045" h="6857999">
                <a:moveTo>
                  <a:pt x="0" y="0"/>
                </a:moveTo>
                <a:lnTo>
                  <a:pt x="7917045" y="0"/>
                </a:lnTo>
                <a:lnTo>
                  <a:pt x="7917045" y="4740"/>
                </a:lnTo>
                <a:lnTo>
                  <a:pt x="7816576" y="9739"/>
                </a:lnTo>
                <a:lnTo>
                  <a:pt x="7705198" y="23373"/>
                </a:lnTo>
                <a:lnTo>
                  <a:pt x="7595845" y="37007"/>
                </a:lnTo>
                <a:lnTo>
                  <a:pt x="7443964" y="68171"/>
                </a:lnTo>
                <a:lnTo>
                  <a:pt x="7296135" y="105178"/>
                </a:lnTo>
                <a:lnTo>
                  <a:pt x="7156405" y="149976"/>
                </a:lnTo>
                <a:lnTo>
                  <a:pt x="7028826" y="200618"/>
                </a:lnTo>
                <a:lnTo>
                  <a:pt x="6909346" y="253207"/>
                </a:lnTo>
                <a:lnTo>
                  <a:pt x="6797968" y="311639"/>
                </a:lnTo>
                <a:lnTo>
                  <a:pt x="6694689" y="373967"/>
                </a:lnTo>
                <a:lnTo>
                  <a:pt x="6597486" y="440190"/>
                </a:lnTo>
                <a:lnTo>
                  <a:pt x="6510408" y="510308"/>
                </a:lnTo>
                <a:lnTo>
                  <a:pt x="6427380" y="582376"/>
                </a:lnTo>
                <a:lnTo>
                  <a:pt x="6356504" y="656389"/>
                </a:lnTo>
                <a:lnTo>
                  <a:pt x="6289676" y="734299"/>
                </a:lnTo>
                <a:lnTo>
                  <a:pt x="6230949" y="810261"/>
                </a:lnTo>
                <a:lnTo>
                  <a:pt x="6178297" y="890119"/>
                </a:lnTo>
                <a:lnTo>
                  <a:pt x="6133746" y="969976"/>
                </a:lnTo>
                <a:lnTo>
                  <a:pt x="6095270" y="1049833"/>
                </a:lnTo>
                <a:lnTo>
                  <a:pt x="6064894" y="1129691"/>
                </a:lnTo>
                <a:lnTo>
                  <a:pt x="6042618" y="1162803"/>
                </a:lnTo>
                <a:lnTo>
                  <a:pt x="6020343" y="1205653"/>
                </a:lnTo>
                <a:lnTo>
                  <a:pt x="5996042" y="1256294"/>
                </a:lnTo>
                <a:lnTo>
                  <a:pt x="5967690" y="1316675"/>
                </a:lnTo>
                <a:lnTo>
                  <a:pt x="5939340" y="1380949"/>
                </a:lnTo>
                <a:lnTo>
                  <a:pt x="5906938" y="1451069"/>
                </a:lnTo>
                <a:lnTo>
                  <a:pt x="5876563" y="1525083"/>
                </a:lnTo>
                <a:lnTo>
                  <a:pt x="5844161" y="1604940"/>
                </a:lnTo>
                <a:lnTo>
                  <a:pt x="5813785" y="1686745"/>
                </a:lnTo>
                <a:lnTo>
                  <a:pt x="5781384" y="1766603"/>
                </a:lnTo>
                <a:lnTo>
                  <a:pt x="5751008" y="1848408"/>
                </a:lnTo>
                <a:lnTo>
                  <a:pt x="5722658" y="1928266"/>
                </a:lnTo>
                <a:lnTo>
                  <a:pt x="5696332" y="2008123"/>
                </a:lnTo>
                <a:lnTo>
                  <a:pt x="5672031" y="2082138"/>
                </a:lnTo>
                <a:lnTo>
                  <a:pt x="5651779" y="2154204"/>
                </a:lnTo>
                <a:lnTo>
                  <a:pt x="5633554" y="2220427"/>
                </a:lnTo>
                <a:lnTo>
                  <a:pt x="5621403" y="2278859"/>
                </a:lnTo>
                <a:lnTo>
                  <a:pt x="5609254" y="2329500"/>
                </a:lnTo>
                <a:lnTo>
                  <a:pt x="5605204" y="2374298"/>
                </a:lnTo>
                <a:lnTo>
                  <a:pt x="5607228" y="2407410"/>
                </a:lnTo>
                <a:lnTo>
                  <a:pt x="5611279" y="2446365"/>
                </a:lnTo>
                <a:lnTo>
                  <a:pt x="5619379" y="2489215"/>
                </a:lnTo>
                <a:lnTo>
                  <a:pt x="5623429" y="2532065"/>
                </a:lnTo>
                <a:lnTo>
                  <a:pt x="5627480" y="2572968"/>
                </a:lnTo>
                <a:lnTo>
                  <a:pt x="5625454" y="2615819"/>
                </a:lnTo>
                <a:lnTo>
                  <a:pt x="5619379" y="2656721"/>
                </a:lnTo>
                <a:lnTo>
                  <a:pt x="5607228" y="2695676"/>
                </a:lnTo>
                <a:lnTo>
                  <a:pt x="5586978" y="2736578"/>
                </a:lnTo>
                <a:lnTo>
                  <a:pt x="5556602" y="2773586"/>
                </a:lnTo>
                <a:lnTo>
                  <a:pt x="5512050" y="2808645"/>
                </a:lnTo>
                <a:lnTo>
                  <a:pt x="5435098" y="2870972"/>
                </a:lnTo>
                <a:lnTo>
                  <a:pt x="5360171" y="2941091"/>
                </a:lnTo>
                <a:lnTo>
                  <a:pt x="5291319" y="3015106"/>
                </a:lnTo>
                <a:lnTo>
                  <a:pt x="5224491" y="3089120"/>
                </a:lnTo>
                <a:lnTo>
                  <a:pt x="5159688" y="3167029"/>
                </a:lnTo>
                <a:lnTo>
                  <a:pt x="5094887" y="3239096"/>
                </a:lnTo>
                <a:lnTo>
                  <a:pt x="5060460" y="3276103"/>
                </a:lnTo>
                <a:lnTo>
                  <a:pt x="5026034" y="3315058"/>
                </a:lnTo>
                <a:lnTo>
                  <a:pt x="4993633" y="3354013"/>
                </a:lnTo>
                <a:lnTo>
                  <a:pt x="4963257" y="3392967"/>
                </a:lnTo>
                <a:lnTo>
                  <a:pt x="4936932" y="3429975"/>
                </a:lnTo>
                <a:lnTo>
                  <a:pt x="4916680" y="3468929"/>
                </a:lnTo>
                <a:lnTo>
                  <a:pt x="4906556" y="3509832"/>
                </a:lnTo>
                <a:lnTo>
                  <a:pt x="4902506" y="3548775"/>
                </a:lnTo>
                <a:lnTo>
                  <a:pt x="4902506" y="3548793"/>
                </a:lnTo>
                <a:lnTo>
                  <a:pt x="4910605" y="3589690"/>
                </a:lnTo>
                <a:lnTo>
                  <a:pt x="4930855" y="3632540"/>
                </a:lnTo>
                <a:lnTo>
                  <a:pt x="4965282" y="3675390"/>
                </a:lnTo>
                <a:lnTo>
                  <a:pt x="5003758" y="3710450"/>
                </a:lnTo>
                <a:lnTo>
                  <a:pt x="5042234" y="3739666"/>
                </a:lnTo>
                <a:lnTo>
                  <a:pt x="5082736" y="3761091"/>
                </a:lnTo>
                <a:lnTo>
                  <a:pt x="5121212" y="3778621"/>
                </a:lnTo>
                <a:lnTo>
                  <a:pt x="5155639" y="3794203"/>
                </a:lnTo>
                <a:lnTo>
                  <a:pt x="5190064" y="3805889"/>
                </a:lnTo>
                <a:lnTo>
                  <a:pt x="5218416" y="3819523"/>
                </a:lnTo>
                <a:lnTo>
                  <a:pt x="5244741" y="3833157"/>
                </a:lnTo>
                <a:lnTo>
                  <a:pt x="5262967" y="3848740"/>
                </a:lnTo>
                <a:lnTo>
                  <a:pt x="5277142" y="3868216"/>
                </a:lnTo>
                <a:lnTo>
                  <a:pt x="5283217" y="3891590"/>
                </a:lnTo>
                <a:lnTo>
                  <a:pt x="5281193" y="3922753"/>
                </a:lnTo>
                <a:lnTo>
                  <a:pt x="5273093" y="3955865"/>
                </a:lnTo>
                <a:lnTo>
                  <a:pt x="5260942" y="3983134"/>
                </a:lnTo>
                <a:lnTo>
                  <a:pt x="5246766" y="4008454"/>
                </a:lnTo>
                <a:lnTo>
                  <a:pt x="5228541" y="4027932"/>
                </a:lnTo>
                <a:lnTo>
                  <a:pt x="5214365" y="4049357"/>
                </a:lnTo>
                <a:lnTo>
                  <a:pt x="5196140" y="4068834"/>
                </a:lnTo>
                <a:lnTo>
                  <a:pt x="5183989" y="4088312"/>
                </a:lnTo>
                <a:lnTo>
                  <a:pt x="5169814" y="4109737"/>
                </a:lnTo>
                <a:lnTo>
                  <a:pt x="5163739" y="4135057"/>
                </a:lnTo>
                <a:lnTo>
                  <a:pt x="5161714" y="4162326"/>
                </a:lnTo>
                <a:lnTo>
                  <a:pt x="5163739" y="4193489"/>
                </a:lnTo>
                <a:lnTo>
                  <a:pt x="5175889" y="4230497"/>
                </a:lnTo>
                <a:lnTo>
                  <a:pt x="5196140" y="4279191"/>
                </a:lnTo>
                <a:lnTo>
                  <a:pt x="5220440" y="4316197"/>
                </a:lnTo>
                <a:lnTo>
                  <a:pt x="5244741" y="4345414"/>
                </a:lnTo>
                <a:lnTo>
                  <a:pt x="5269042" y="4364891"/>
                </a:lnTo>
                <a:lnTo>
                  <a:pt x="5291319" y="4380473"/>
                </a:lnTo>
                <a:lnTo>
                  <a:pt x="5311569" y="4390212"/>
                </a:lnTo>
                <a:lnTo>
                  <a:pt x="5325744" y="4394107"/>
                </a:lnTo>
                <a:lnTo>
                  <a:pt x="5335870" y="4396055"/>
                </a:lnTo>
                <a:lnTo>
                  <a:pt x="5339919" y="4396055"/>
                </a:lnTo>
                <a:lnTo>
                  <a:pt x="5335870" y="4399951"/>
                </a:lnTo>
                <a:lnTo>
                  <a:pt x="5327769" y="4411637"/>
                </a:lnTo>
                <a:lnTo>
                  <a:pt x="5315618" y="4427219"/>
                </a:lnTo>
                <a:lnTo>
                  <a:pt x="5303468" y="4450592"/>
                </a:lnTo>
                <a:lnTo>
                  <a:pt x="5287268" y="4475912"/>
                </a:lnTo>
                <a:lnTo>
                  <a:pt x="5275118" y="4503181"/>
                </a:lnTo>
                <a:lnTo>
                  <a:pt x="5262967" y="4532397"/>
                </a:lnTo>
                <a:lnTo>
                  <a:pt x="5256892" y="4561613"/>
                </a:lnTo>
                <a:lnTo>
                  <a:pt x="5256892" y="4590829"/>
                </a:lnTo>
                <a:lnTo>
                  <a:pt x="5260942" y="4616150"/>
                </a:lnTo>
                <a:lnTo>
                  <a:pt x="5277142" y="4639523"/>
                </a:lnTo>
                <a:lnTo>
                  <a:pt x="5301443" y="4664844"/>
                </a:lnTo>
                <a:lnTo>
                  <a:pt x="5323719" y="4686269"/>
                </a:lnTo>
                <a:lnTo>
                  <a:pt x="5348020" y="4703798"/>
                </a:lnTo>
                <a:lnTo>
                  <a:pt x="5368271" y="4723276"/>
                </a:lnTo>
                <a:lnTo>
                  <a:pt x="5384470" y="4742753"/>
                </a:lnTo>
                <a:lnTo>
                  <a:pt x="5396621" y="4762231"/>
                </a:lnTo>
                <a:lnTo>
                  <a:pt x="5402696" y="4785604"/>
                </a:lnTo>
                <a:lnTo>
                  <a:pt x="5402696" y="4810924"/>
                </a:lnTo>
                <a:lnTo>
                  <a:pt x="5394596" y="4842088"/>
                </a:lnTo>
                <a:lnTo>
                  <a:pt x="5382446" y="4871304"/>
                </a:lnTo>
                <a:lnTo>
                  <a:pt x="5366245" y="4904416"/>
                </a:lnTo>
                <a:lnTo>
                  <a:pt x="5345994" y="4943371"/>
                </a:lnTo>
                <a:lnTo>
                  <a:pt x="5323719" y="4990117"/>
                </a:lnTo>
                <a:lnTo>
                  <a:pt x="5305494" y="5036862"/>
                </a:lnTo>
                <a:lnTo>
                  <a:pt x="5285242" y="5091399"/>
                </a:lnTo>
                <a:lnTo>
                  <a:pt x="5271067" y="5147884"/>
                </a:lnTo>
                <a:lnTo>
                  <a:pt x="5260942" y="5208264"/>
                </a:lnTo>
                <a:lnTo>
                  <a:pt x="5258916" y="5268644"/>
                </a:lnTo>
                <a:lnTo>
                  <a:pt x="5264992" y="5330972"/>
                </a:lnTo>
                <a:lnTo>
                  <a:pt x="5281193" y="5391351"/>
                </a:lnTo>
                <a:lnTo>
                  <a:pt x="5311569" y="5453679"/>
                </a:lnTo>
                <a:lnTo>
                  <a:pt x="5352070" y="5512112"/>
                </a:lnTo>
                <a:lnTo>
                  <a:pt x="5396621" y="5556910"/>
                </a:lnTo>
                <a:lnTo>
                  <a:pt x="5445223" y="5593916"/>
                </a:lnTo>
                <a:lnTo>
                  <a:pt x="5501925" y="5623133"/>
                </a:lnTo>
                <a:lnTo>
                  <a:pt x="5564702" y="5650401"/>
                </a:lnTo>
                <a:lnTo>
                  <a:pt x="5631529" y="5671826"/>
                </a:lnTo>
                <a:lnTo>
                  <a:pt x="5700381" y="5687409"/>
                </a:lnTo>
                <a:lnTo>
                  <a:pt x="5775309" y="5697148"/>
                </a:lnTo>
                <a:lnTo>
                  <a:pt x="5848212" y="5706885"/>
                </a:lnTo>
                <a:lnTo>
                  <a:pt x="5921114" y="5712729"/>
                </a:lnTo>
                <a:lnTo>
                  <a:pt x="5994016" y="5714677"/>
                </a:lnTo>
                <a:lnTo>
                  <a:pt x="6064894" y="5714677"/>
                </a:lnTo>
                <a:lnTo>
                  <a:pt x="6131720" y="5712729"/>
                </a:lnTo>
                <a:lnTo>
                  <a:pt x="6192472" y="5708834"/>
                </a:lnTo>
                <a:lnTo>
                  <a:pt x="6249174" y="5702990"/>
                </a:lnTo>
                <a:lnTo>
                  <a:pt x="6297776" y="5695199"/>
                </a:lnTo>
                <a:lnTo>
                  <a:pt x="6342327" y="5689356"/>
                </a:lnTo>
                <a:lnTo>
                  <a:pt x="6374728" y="5683513"/>
                </a:lnTo>
                <a:lnTo>
                  <a:pt x="6413205" y="5673774"/>
                </a:lnTo>
                <a:lnTo>
                  <a:pt x="6447631" y="5662087"/>
                </a:lnTo>
                <a:lnTo>
                  <a:pt x="6480032" y="5654297"/>
                </a:lnTo>
                <a:lnTo>
                  <a:pt x="6510408" y="5648453"/>
                </a:lnTo>
                <a:lnTo>
                  <a:pt x="6538759" y="5646506"/>
                </a:lnTo>
                <a:lnTo>
                  <a:pt x="6565085" y="5648453"/>
                </a:lnTo>
                <a:lnTo>
                  <a:pt x="6585335" y="5656245"/>
                </a:lnTo>
                <a:lnTo>
                  <a:pt x="6605587" y="5673774"/>
                </a:lnTo>
                <a:lnTo>
                  <a:pt x="6621787" y="5697148"/>
                </a:lnTo>
                <a:lnTo>
                  <a:pt x="6637988" y="5734155"/>
                </a:lnTo>
                <a:lnTo>
                  <a:pt x="6648112" y="5778953"/>
                </a:lnTo>
                <a:lnTo>
                  <a:pt x="6658238" y="5837385"/>
                </a:lnTo>
                <a:lnTo>
                  <a:pt x="6672413" y="5911398"/>
                </a:lnTo>
                <a:lnTo>
                  <a:pt x="6692665" y="5983466"/>
                </a:lnTo>
                <a:lnTo>
                  <a:pt x="6718990" y="6047741"/>
                </a:lnTo>
                <a:lnTo>
                  <a:pt x="6747341" y="6108121"/>
                </a:lnTo>
                <a:lnTo>
                  <a:pt x="6777717" y="6160710"/>
                </a:lnTo>
                <a:lnTo>
                  <a:pt x="6808093" y="6213299"/>
                </a:lnTo>
                <a:lnTo>
                  <a:pt x="6836444" y="6261992"/>
                </a:lnTo>
                <a:lnTo>
                  <a:pt x="6860745" y="6306790"/>
                </a:lnTo>
                <a:lnTo>
                  <a:pt x="6878971" y="6349641"/>
                </a:lnTo>
                <a:lnTo>
                  <a:pt x="6889096" y="6390544"/>
                </a:lnTo>
                <a:lnTo>
                  <a:pt x="6893146" y="6433394"/>
                </a:lnTo>
                <a:lnTo>
                  <a:pt x="6895171" y="6480140"/>
                </a:lnTo>
                <a:lnTo>
                  <a:pt x="6895171" y="6522990"/>
                </a:lnTo>
                <a:lnTo>
                  <a:pt x="6897197" y="6571684"/>
                </a:lnTo>
                <a:lnTo>
                  <a:pt x="6901246" y="6620377"/>
                </a:lnTo>
                <a:lnTo>
                  <a:pt x="6905297" y="6672966"/>
                </a:lnTo>
                <a:lnTo>
                  <a:pt x="6917447" y="6729451"/>
                </a:lnTo>
                <a:lnTo>
                  <a:pt x="6929597" y="6791778"/>
                </a:lnTo>
                <a:lnTo>
                  <a:pt x="6951873" y="6857999"/>
                </a:lnTo>
                <a:lnTo>
                  <a:pt x="0" y="6857999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1600" b="1" dirty="0"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5025650" y="303581"/>
            <a:ext cx="822960" cy="822960"/>
            <a:chOff x="4627083" y="903382"/>
            <a:chExt cx="1280160" cy="1280160"/>
          </a:xfrm>
        </p:grpSpPr>
        <p:sp>
          <p:nvSpPr>
            <p:cNvPr id="6" name="Oval 5"/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5025650" y="1247666"/>
            <a:ext cx="822960" cy="822960"/>
            <a:chOff x="4627083" y="903382"/>
            <a:chExt cx="1280160" cy="1280160"/>
          </a:xfrm>
        </p:grpSpPr>
        <p:sp>
          <p:nvSpPr>
            <p:cNvPr id="9" name="Oval 8"/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00147" y="562711"/>
            <a:ext cx="2654707" cy="304699"/>
          </a:xfrm>
          <a:prstGeom prst="rect">
            <a:avLst/>
          </a:prstGeom>
        </p:spPr>
        <p:txBody>
          <a:bodyPr wrap="square" lIns="82296" tIns="41148" rIns="82296" bIns="41148" anchor="ctr">
            <a:spAutoFit/>
          </a:bodyPr>
          <a:lstStyle/>
          <a:p>
            <a:r>
              <a:rPr lang="zh-CN" altLang="en-US" sz="1400" spc="-83" dirty="0" smtClean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企业实现信息化的推动力</a:t>
            </a:r>
            <a:endParaRPr lang="en-US" sz="140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0147" y="1506796"/>
            <a:ext cx="2654707" cy="298543"/>
          </a:xfrm>
          <a:prstGeom prst="rect">
            <a:avLst/>
          </a:prstGeom>
        </p:spPr>
        <p:txBody>
          <a:bodyPr wrap="square" lIns="82296" tIns="41148" rIns="82296" bIns="41148" anchor="ctr">
            <a:spAutoFit/>
          </a:bodyPr>
          <a:lstStyle/>
          <a:p>
            <a:r>
              <a:rPr lang="zh-CN" altLang="en-US" sz="1400" spc="-83" dirty="0" smtClean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澳亚信息化工厂的建设思路</a:t>
            </a:r>
            <a:endParaRPr lang="en-US" altLang="zh-CN" sz="140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0147" y="2446230"/>
            <a:ext cx="2654707" cy="304699"/>
          </a:xfrm>
          <a:prstGeom prst="rect">
            <a:avLst/>
          </a:prstGeom>
        </p:spPr>
        <p:txBody>
          <a:bodyPr wrap="square" lIns="82296" tIns="41148" rIns="82296" bIns="41148" anchor="ctr">
            <a:spAutoFit/>
          </a:bodyPr>
          <a:lstStyle/>
          <a:p>
            <a:r>
              <a:rPr lang="zh-CN" altLang="en-US" sz="1400" spc="-83" dirty="0" smtClean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传统信息化系统介绍</a:t>
            </a:r>
            <a:endParaRPr lang="en-US" altLang="zh-CN" sz="140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0147" y="3387848"/>
            <a:ext cx="2654707" cy="298543"/>
          </a:xfrm>
          <a:prstGeom prst="rect">
            <a:avLst/>
          </a:prstGeom>
        </p:spPr>
        <p:txBody>
          <a:bodyPr wrap="square" lIns="82296" tIns="41148" rIns="82296" bIns="41148" anchor="ctr">
            <a:spAutoFit/>
          </a:bodyPr>
          <a:lstStyle/>
          <a:p>
            <a:r>
              <a:rPr lang="zh-CN" altLang="en-US" sz="1400" spc="-83" dirty="0" smtClean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-83" dirty="0" smtClean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1400" spc="-83" dirty="0" smtClean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技术的智能监管平台介绍</a:t>
            </a:r>
            <a:endParaRPr lang="en-US" altLang="zh-CN" sz="140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01301" y="1745485"/>
            <a:ext cx="297455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1301" y="3284629"/>
            <a:ext cx="297455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429745" y="1017488"/>
            <a:ext cx="1846111" cy="329321"/>
          </a:xfrm>
          <a:prstGeom prst="rect">
            <a:avLst/>
          </a:prstGeom>
        </p:spPr>
        <p:txBody>
          <a:bodyPr wrap="square" lIns="82296" tIns="41148" rIns="82296" bIns="41148" anchor="ctr">
            <a:spAutoFit/>
          </a:bodyPr>
          <a:lstStyle/>
          <a:p>
            <a:r>
              <a:rPr lang="zh-CN" altLang="en-US" sz="1600" b="1" spc="-83" dirty="0" smtClean="0">
                <a:ln w="3175">
                  <a:noFill/>
                </a:ln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Arial" panose="020B0604020202020204" pitchFamily="34" charset="0"/>
              </a:rPr>
              <a:t>感知</a:t>
            </a:r>
            <a:endParaRPr lang="en-US" altLang="zh-CN" sz="1600" b="1" spc="-83" dirty="0">
              <a:ln w="3175">
                <a:noFill/>
              </a:ln>
              <a:solidFill>
                <a:schemeClr val="bg1"/>
              </a:solidFill>
              <a:latin typeface="SimHei" pitchFamily="49" charset="-122"/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9744" y="2433251"/>
            <a:ext cx="1846111" cy="329321"/>
          </a:xfrm>
          <a:prstGeom prst="rect">
            <a:avLst/>
          </a:prstGeom>
        </p:spPr>
        <p:txBody>
          <a:bodyPr wrap="square" lIns="82296" tIns="41148" rIns="82296" bIns="41148" anchor="ctr">
            <a:spAutoFit/>
          </a:bodyPr>
          <a:lstStyle/>
          <a:p>
            <a:r>
              <a:rPr lang="zh-CN" altLang="en-US" sz="1600" b="1" spc="-83" dirty="0" smtClean="0">
                <a:ln w="3175">
                  <a:noFill/>
                </a:ln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Arial" panose="020B0604020202020204" pitchFamily="34" charset="0"/>
              </a:rPr>
              <a:t>思考</a:t>
            </a:r>
            <a:endParaRPr lang="en-US" sz="1600" b="1" spc="-83" dirty="0">
              <a:ln w="3175">
                <a:noFill/>
              </a:ln>
              <a:solidFill>
                <a:schemeClr val="bg1"/>
              </a:solidFill>
              <a:latin typeface="SimHei" pitchFamily="49" charset="-122"/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429744" y="3911802"/>
            <a:ext cx="1846112" cy="329321"/>
          </a:xfrm>
          <a:prstGeom prst="rect">
            <a:avLst/>
          </a:prstGeom>
        </p:spPr>
        <p:txBody>
          <a:bodyPr wrap="square" lIns="82296" tIns="41148" rIns="82296" bIns="41148" anchor="ctr">
            <a:spAutoFit/>
          </a:bodyPr>
          <a:lstStyle/>
          <a:p>
            <a:r>
              <a:rPr lang="zh-CN" altLang="en-US" sz="1600" b="1" spc="-83" dirty="0" smtClean="0">
                <a:ln w="3175">
                  <a:noFill/>
                </a:ln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Arial" panose="020B0604020202020204" pitchFamily="34" charset="0"/>
              </a:rPr>
              <a:t>行动</a:t>
            </a:r>
            <a:endParaRPr lang="en-US" altLang="zh-CN" sz="1600" b="1" spc="-83" dirty="0">
              <a:ln w="3175">
                <a:noFill/>
              </a:ln>
              <a:solidFill>
                <a:schemeClr val="bg1"/>
              </a:solidFill>
              <a:latin typeface="SimHei" pitchFamily="49" charset="-122"/>
              <a:ea typeface="SimHei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="" xmlns:a16="http://schemas.microsoft.com/office/drawing/2014/main" id="{60F72A80-255B-4729-A52C-F062A4A2E177}"/>
              </a:ext>
            </a:extLst>
          </p:cNvPr>
          <p:cNvGrpSpPr/>
          <p:nvPr/>
        </p:nvGrpSpPr>
        <p:grpSpPr>
          <a:xfrm>
            <a:off x="5025650" y="3128718"/>
            <a:ext cx="822960" cy="822960"/>
            <a:chOff x="4627083" y="903382"/>
            <a:chExt cx="1280160" cy="1280160"/>
          </a:xfrm>
        </p:grpSpPr>
        <p:sp>
          <p:nvSpPr>
            <p:cNvPr id="30" name="Oval 14">
              <a:extLst>
                <a:ext uri="{FF2B5EF4-FFF2-40B4-BE49-F238E27FC236}">
                  <a16:creationId xmlns="" xmlns:a16="http://schemas.microsoft.com/office/drawing/2014/main" id="{2078E8D8-813F-43D4-B6F7-15B491E80B0A}"/>
                </a:ext>
              </a:extLst>
            </p:cNvPr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="" xmlns:a16="http://schemas.microsoft.com/office/drawing/2014/main" id="{7D93A7B8-1AAF-46CF-AE86-835833306AFC}"/>
                </a:ext>
              </a:extLst>
            </p:cNvPr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73DC6EC0-F192-4129-9278-3F0FFE0645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227" y="798153"/>
            <a:ext cx="627878" cy="675408"/>
            <a:chOff x="65" y="485"/>
            <a:chExt cx="1889" cy="2032"/>
          </a:xfrm>
          <a:solidFill>
            <a:schemeClr val="accent2"/>
          </a:solidFill>
        </p:grpSpPr>
        <p:sp>
          <p:nvSpPr>
            <p:cNvPr id="36" name="Freeform 11">
              <a:extLst>
                <a:ext uri="{FF2B5EF4-FFF2-40B4-BE49-F238E27FC236}">
                  <a16:creationId xmlns="" xmlns:a16="http://schemas.microsoft.com/office/drawing/2014/main" id="{B329509A-C108-418A-B63E-A2F5BE343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" y="485"/>
              <a:ext cx="1889" cy="2032"/>
            </a:xfrm>
            <a:custGeom>
              <a:avLst/>
              <a:gdLst>
                <a:gd name="T0" fmla="*/ 1497 w 3779"/>
                <a:gd name="T1" fmla="*/ 505 h 4065"/>
                <a:gd name="T2" fmla="*/ 1005 w 3779"/>
                <a:gd name="T3" fmla="*/ 697 h 4065"/>
                <a:gd name="T4" fmla="*/ 570 w 3779"/>
                <a:gd name="T5" fmla="*/ 814 h 4065"/>
                <a:gd name="T6" fmla="*/ 260 w 3779"/>
                <a:gd name="T7" fmla="*/ 869 h 4065"/>
                <a:gd name="T8" fmla="*/ 287 w 3779"/>
                <a:gd name="T9" fmla="*/ 1196 h 4065"/>
                <a:gd name="T10" fmla="*/ 362 w 3779"/>
                <a:gd name="T11" fmla="*/ 1668 h 4065"/>
                <a:gd name="T12" fmla="*/ 521 w 3779"/>
                <a:gd name="T13" fmla="*/ 2252 h 4065"/>
                <a:gd name="T14" fmla="*/ 814 w 3779"/>
                <a:gd name="T15" fmla="*/ 2893 h 4065"/>
                <a:gd name="T16" fmla="*/ 1199 w 3779"/>
                <a:gd name="T17" fmla="*/ 3382 h 4065"/>
                <a:gd name="T18" fmla="*/ 1675 w 3779"/>
                <a:gd name="T19" fmla="*/ 3714 h 4065"/>
                <a:gd name="T20" fmla="*/ 2207 w 3779"/>
                <a:gd name="T21" fmla="*/ 3659 h 4065"/>
                <a:gd name="T22" fmla="*/ 2665 w 3779"/>
                <a:gd name="T23" fmla="*/ 3295 h 4065"/>
                <a:gd name="T24" fmla="*/ 3033 w 3779"/>
                <a:gd name="T25" fmla="*/ 2774 h 4065"/>
                <a:gd name="T26" fmla="*/ 3308 w 3779"/>
                <a:gd name="T27" fmla="*/ 2099 h 4065"/>
                <a:gd name="T28" fmla="*/ 3438 w 3779"/>
                <a:gd name="T29" fmla="*/ 1560 h 4065"/>
                <a:gd name="T30" fmla="*/ 3500 w 3779"/>
                <a:gd name="T31" fmla="*/ 1115 h 4065"/>
                <a:gd name="T32" fmla="*/ 3471 w 3779"/>
                <a:gd name="T33" fmla="*/ 862 h 4065"/>
                <a:gd name="T34" fmla="*/ 3130 w 3779"/>
                <a:gd name="T35" fmla="*/ 795 h 4065"/>
                <a:gd name="T36" fmla="*/ 2678 w 3779"/>
                <a:gd name="T37" fmla="*/ 666 h 4065"/>
                <a:gd name="T38" fmla="*/ 2182 w 3779"/>
                <a:gd name="T39" fmla="*/ 456 h 4065"/>
                <a:gd name="T40" fmla="*/ 1889 w 3779"/>
                <a:gd name="T41" fmla="*/ 0 h 4065"/>
                <a:gd name="T42" fmla="*/ 2130 w 3779"/>
                <a:gd name="T43" fmla="*/ 134 h 4065"/>
                <a:gd name="T44" fmla="*/ 2566 w 3779"/>
                <a:gd name="T45" fmla="*/ 350 h 4065"/>
                <a:gd name="T46" fmla="*/ 2991 w 3779"/>
                <a:gd name="T47" fmla="*/ 494 h 4065"/>
                <a:gd name="T48" fmla="*/ 3353 w 3779"/>
                <a:gd name="T49" fmla="*/ 580 h 4065"/>
                <a:gd name="T50" fmla="*/ 3594 w 3779"/>
                <a:gd name="T51" fmla="*/ 621 h 4065"/>
                <a:gd name="T52" fmla="*/ 3691 w 3779"/>
                <a:gd name="T53" fmla="*/ 636 h 4065"/>
                <a:gd name="T54" fmla="*/ 3776 w 3779"/>
                <a:gd name="T55" fmla="*/ 731 h 4065"/>
                <a:gd name="T56" fmla="*/ 3778 w 3779"/>
                <a:gd name="T57" fmla="*/ 845 h 4065"/>
                <a:gd name="T58" fmla="*/ 3758 w 3779"/>
                <a:gd name="T59" fmla="*/ 1126 h 4065"/>
                <a:gd name="T60" fmla="*/ 3700 w 3779"/>
                <a:gd name="T61" fmla="*/ 1549 h 4065"/>
                <a:gd name="T62" fmla="*/ 3585 w 3779"/>
                <a:gd name="T63" fmla="*/ 2064 h 4065"/>
                <a:gd name="T64" fmla="*/ 3348 w 3779"/>
                <a:gd name="T65" fmla="*/ 2716 h 4065"/>
                <a:gd name="T66" fmla="*/ 3010 w 3779"/>
                <a:gd name="T67" fmla="*/ 3280 h 4065"/>
                <a:gd name="T68" fmla="*/ 2570 w 3779"/>
                <a:gd name="T69" fmla="*/ 3725 h 4065"/>
                <a:gd name="T70" fmla="*/ 2044 w 3779"/>
                <a:gd name="T71" fmla="*/ 4019 h 4065"/>
                <a:gd name="T72" fmla="*/ 1850 w 3779"/>
                <a:gd name="T73" fmla="*/ 4059 h 4065"/>
                <a:gd name="T74" fmla="*/ 1308 w 3779"/>
                <a:gd name="T75" fmla="*/ 3796 h 4065"/>
                <a:gd name="T76" fmla="*/ 850 w 3779"/>
                <a:gd name="T77" fmla="*/ 3380 h 4065"/>
                <a:gd name="T78" fmla="*/ 492 w 3779"/>
                <a:gd name="T79" fmla="*/ 2839 h 4065"/>
                <a:gd name="T80" fmla="*/ 226 w 3779"/>
                <a:gd name="T81" fmla="*/ 2174 h 4065"/>
                <a:gd name="T82" fmla="*/ 96 w 3779"/>
                <a:gd name="T83" fmla="*/ 1646 h 4065"/>
                <a:gd name="T84" fmla="*/ 29 w 3779"/>
                <a:gd name="T85" fmla="*/ 1200 h 4065"/>
                <a:gd name="T86" fmla="*/ 4 w 3779"/>
                <a:gd name="T87" fmla="*/ 887 h 4065"/>
                <a:gd name="T88" fmla="*/ 0 w 3779"/>
                <a:gd name="T89" fmla="*/ 758 h 4065"/>
                <a:gd name="T90" fmla="*/ 65 w 3779"/>
                <a:gd name="T91" fmla="*/ 646 h 4065"/>
                <a:gd name="T92" fmla="*/ 157 w 3779"/>
                <a:gd name="T93" fmla="*/ 625 h 4065"/>
                <a:gd name="T94" fmla="*/ 368 w 3779"/>
                <a:gd name="T95" fmla="*/ 592 h 4065"/>
                <a:gd name="T96" fmla="*/ 708 w 3779"/>
                <a:gd name="T97" fmla="*/ 516 h 4065"/>
                <a:gd name="T98" fmla="*/ 1126 w 3779"/>
                <a:gd name="T99" fmla="*/ 383 h 4065"/>
                <a:gd name="T100" fmla="*/ 1564 w 3779"/>
                <a:gd name="T101" fmla="*/ 184 h 4065"/>
                <a:gd name="T102" fmla="*/ 1864 w 3779"/>
                <a:gd name="T103" fmla="*/ 3 h 4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79" h="4065">
                  <a:moveTo>
                    <a:pt x="1889" y="284"/>
                  </a:moveTo>
                  <a:lnTo>
                    <a:pt x="1794" y="346"/>
                  </a:lnTo>
                  <a:lnTo>
                    <a:pt x="1696" y="403"/>
                  </a:lnTo>
                  <a:lnTo>
                    <a:pt x="1597" y="456"/>
                  </a:lnTo>
                  <a:lnTo>
                    <a:pt x="1497" y="505"/>
                  </a:lnTo>
                  <a:lnTo>
                    <a:pt x="1398" y="551"/>
                  </a:lnTo>
                  <a:lnTo>
                    <a:pt x="1297" y="593"/>
                  </a:lnTo>
                  <a:lnTo>
                    <a:pt x="1199" y="630"/>
                  </a:lnTo>
                  <a:lnTo>
                    <a:pt x="1101" y="666"/>
                  </a:lnTo>
                  <a:lnTo>
                    <a:pt x="1005" y="697"/>
                  </a:lnTo>
                  <a:lnTo>
                    <a:pt x="911" y="726"/>
                  </a:lnTo>
                  <a:lnTo>
                    <a:pt x="820" y="752"/>
                  </a:lnTo>
                  <a:lnTo>
                    <a:pt x="733" y="775"/>
                  </a:lnTo>
                  <a:lnTo>
                    <a:pt x="650" y="795"/>
                  </a:lnTo>
                  <a:lnTo>
                    <a:pt x="570" y="814"/>
                  </a:lnTo>
                  <a:lnTo>
                    <a:pt x="496" y="828"/>
                  </a:lnTo>
                  <a:lnTo>
                    <a:pt x="427" y="842"/>
                  </a:lnTo>
                  <a:lnTo>
                    <a:pt x="365" y="853"/>
                  </a:lnTo>
                  <a:lnTo>
                    <a:pt x="309" y="862"/>
                  </a:lnTo>
                  <a:lnTo>
                    <a:pt x="260" y="869"/>
                  </a:lnTo>
                  <a:lnTo>
                    <a:pt x="262" y="920"/>
                  </a:lnTo>
                  <a:lnTo>
                    <a:pt x="267" y="979"/>
                  </a:lnTo>
                  <a:lnTo>
                    <a:pt x="272" y="1044"/>
                  </a:lnTo>
                  <a:lnTo>
                    <a:pt x="278" y="1116"/>
                  </a:lnTo>
                  <a:lnTo>
                    <a:pt x="287" y="1196"/>
                  </a:lnTo>
                  <a:lnTo>
                    <a:pt x="297" y="1280"/>
                  </a:lnTo>
                  <a:lnTo>
                    <a:pt x="309" y="1370"/>
                  </a:lnTo>
                  <a:lnTo>
                    <a:pt x="324" y="1466"/>
                  </a:lnTo>
                  <a:lnTo>
                    <a:pt x="342" y="1565"/>
                  </a:lnTo>
                  <a:lnTo>
                    <a:pt x="362" y="1668"/>
                  </a:lnTo>
                  <a:lnTo>
                    <a:pt x="385" y="1773"/>
                  </a:lnTo>
                  <a:lnTo>
                    <a:pt x="411" y="1882"/>
                  </a:lnTo>
                  <a:lnTo>
                    <a:pt x="440" y="1993"/>
                  </a:lnTo>
                  <a:lnTo>
                    <a:pt x="472" y="2104"/>
                  </a:lnTo>
                  <a:lnTo>
                    <a:pt x="521" y="2252"/>
                  </a:lnTo>
                  <a:lnTo>
                    <a:pt x="572" y="2392"/>
                  </a:lnTo>
                  <a:lnTo>
                    <a:pt x="626" y="2526"/>
                  </a:lnTo>
                  <a:lnTo>
                    <a:pt x="686" y="2655"/>
                  </a:lnTo>
                  <a:lnTo>
                    <a:pt x="748" y="2778"/>
                  </a:lnTo>
                  <a:lnTo>
                    <a:pt x="814" y="2893"/>
                  </a:lnTo>
                  <a:lnTo>
                    <a:pt x="883" y="3003"/>
                  </a:lnTo>
                  <a:lnTo>
                    <a:pt x="957" y="3108"/>
                  </a:lnTo>
                  <a:lnTo>
                    <a:pt x="1034" y="3204"/>
                  </a:lnTo>
                  <a:lnTo>
                    <a:pt x="1115" y="3296"/>
                  </a:lnTo>
                  <a:lnTo>
                    <a:pt x="1199" y="3382"/>
                  </a:lnTo>
                  <a:lnTo>
                    <a:pt x="1287" y="3460"/>
                  </a:lnTo>
                  <a:lnTo>
                    <a:pt x="1379" y="3533"/>
                  </a:lnTo>
                  <a:lnTo>
                    <a:pt x="1474" y="3600"/>
                  </a:lnTo>
                  <a:lnTo>
                    <a:pt x="1572" y="3659"/>
                  </a:lnTo>
                  <a:lnTo>
                    <a:pt x="1675" y="3714"/>
                  </a:lnTo>
                  <a:lnTo>
                    <a:pt x="1781" y="3761"/>
                  </a:lnTo>
                  <a:lnTo>
                    <a:pt x="1889" y="3802"/>
                  </a:lnTo>
                  <a:lnTo>
                    <a:pt x="1999" y="3761"/>
                  </a:lnTo>
                  <a:lnTo>
                    <a:pt x="2105" y="3713"/>
                  </a:lnTo>
                  <a:lnTo>
                    <a:pt x="2207" y="3659"/>
                  </a:lnTo>
                  <a:lnTo>
                    <a:pt x="2306" y="3599"/>
                  </a:lnTo>
                  <a:lnTo>
                    <a:pt x="2402" y="3532"/>
                  </a:lnTo>
                  <a:lnTo>
                    <a:pt x="2493" y="3460"/>
                  </a:lnTo>
                  <a:lnTo>
                    <a:pt x="2581" y="3380"/>
                  </a:lnTo>
                  <a:lnTo>
                    <a:pt x="2665" y="3295"/>
                  </a:lnTo>
                  <a:lnTo>
                    <a:pt x="2746" y="3203"/>
                  </a:lnTo>
                  <a:lnTo>
                    <a:pt x="2823" y="3105"/>
                  </a:lnTo>
                  <a:lnTo>
                    <a:pt x="2898" y="3001"/>
                  </a:lnTo>
                  <a:lnTo>
                    <a:pt x="2967" y="2891"/>
                  </a:lnTo>
                  <a:lnTo>
                    <a:pt x="3033" y="2774"/>
                  </a:lnTo>
                  <a:lnTo>
                    <a:pt x="3095" y="2651"/>
                  </a:lnTo>
                  <a:lnTo>
                    <a:pt x="3155" y="2522"/>
                  </a:lnTo>
                  <a:lnTo>
                    <a:pt x="3210" y="2387"/>
                  </a:lnTo>
                  <a:lnTo>
                    <a:pt x="3261" y="2246"/>
                  </a:lnTo>
                  <a:lnTo>
                    <a:pt x="3308" y="2099"/>
                  </a:lnTo>
                  <a:lnTo>
                    <a:pt x="3340" y="1987"/>
                  </a:lnTo>
                  <a:lnTo>
                    <a:pt x="3370" y="1876"/>
                  </a:lnTo>
                  <a:lnTo>
                    <a:pt x="3395" y="1768"/>
                  </a:lnTo>
                  <a:lnTo>
                    <a:pt x="3418" y="1663"/>
                  </a:lnTo>
                  <a:lnTo>
                    <a:pt x="3438" y="1560"/>
                  </a:lnTo>
                  <a:lnTo>
                    <a:pt x="3456" y="1462"/>
                  </a:lnTo>
                  <a:lnTo>
                    <a:pt x="3469" y="1368"/>
                  </a:lnTo>
                  <a:lnTo>
                    <a:pt x="3482" y="1277"/>
                  </a:lnTo>
                  <a:lnTo>
                    <a:pt x="3493" y="1193"/>
                  </a:lnTo>
                  <a:lnTo>
                    <a:pt x="3500" y="1115"/>
                  </a:lnTo>
                  <a:lnTo>
                    <a:pt x="3508" y="1043"/>
                  </a:lnTo>
                  <a:lnTo>
                    <a:pt x="3513" y="977"/>
                  </a:lnTo>
                  <a:lnTo>
                    <a:pt x="3517" y="920"/>
                  </a:lnTo>
                  <a:lnTo>
                    <a:pt x="3519" y="869"/>
                  </a:lnTo>
                  <a:lnTo>
                    <a:pt x="3471" y="862"/>
                  </a:lnTo>
                  <a:lnTo>
                    <a:pt x="3415" y="853"/>
                  </a:lnTo>
                  <a:lnTo>
                    <a:pt x="3351" y="842"/>
                  </a:lnTo>
                  <a:lnTo>
                    <a:pt x="3283" y="828"/>
                  </a:lnTo>
                  <a:lnTo>
                    <a:pt x="3208" y="814"/>
                  </a:lnTo>
                  <a:lnTo>
                    <a:pt x="3130" y="795"/>
                  </a:lnTo>
                  <a:lnTo>
                    <a:pt x="3046" y="775"/>
                  </a:lnTo>
                  <a:lnTo>
                    <a:pt x="2959" y="752"/>
                  </a:lnTo>
                  <a:lnTo>
                    <a:pt x="2868" y="726"/>
                  </a:lnTo>
                  <a:lnTo>
                    <a:pt x="2775" y="697"/>
                  </a:lnTo>
                  <a:lnTo>
                    <a:pt x="2678" y="666"/>
                  </a:lnTo>
                  <a:lnTo>
                    <a:pt x="2581" y="631"/>
                  </a:lnTo>
                  <a:lnTo>
                    <a:pt x="2481" y="593"/>
                  </a:lnTo>
                  <a:lnTo>
                    <a:pt x="2382" y="551"/>
                  </a:lnTo>
                  <a:lnTo>
                    <a:pt x="2281" y="505"/>
                  </a:lnTo>
                  <a:lnTo>
                    <a:pt x="2182" y="456"/>
                  </a:lnTo>
                  <a:lnTo>
                    <a:pt x="2083" y="403"/>
                  </a:lnTo>
                  <a:lnTo>
                    <a:pt x="1986" y="346"/>
                  </a:lnTo>
                  <a:lnTo>
                    <a:pt x="1889" y="284"/>
                  </a:lnTo>
                  <a:close/>
                  <a:moveTo>
                    <a:pt x="1889" y="0"/>
                  </a:moveTo>
                  <a:lnTo>
                    <a:pt x="1889" y="0"/>
                  </a:lnTo>
                  <a:lnTo>
                    <a:pt x="1916" y="3"/>
                  </a:lnTo>
                  <a:lnTo>
                    <a:pt x="1941" y="11"/>
                  </a:lnTo>
                  <a:lnTo>
                    <a:pt x="1965" y="25"/>
                  </a:lnTo>
                  <a:lnTo>
                    <a:pt x="2047" y="81"/>
                  </a:lnTo>
                  <a:lnTo>
                    <a:pt x="2130" y="134"/>
                  </a:lnTo>
                  <a:lnTo>
                    <a:pt x="2216" y="184"/>
                  </a:lnTo>
                  <a:lnTo>
                    <a:pt x="2301" y="230"/>
                  </a:lnTo>
                  <a:lnTo>
                    <a:pt x="2390" y="273"/>
                  </a:lnTo>
                  <a:lnTo>
                    <a:pt x="2478" y="313"/>
                  </a:lnTo>
                  <a:lnTo>
                    <a:pt x="2566" y="350"/>
                  </a:lnTo>
                  <a:lnTo>
                    <a:pt x="2653" y="383"/>
                  </a:lnTo>
                  <a:lnTo>
                    <a:pt x="2740" y="416"/>
                  </a:lnTo>
                  <a:lnTo>
                    <a:pt x="2826" y="444"/>
                  </a:lnTo>
                  <a:lnTo>
                    <a:pt x="2909" y="470"/>
                  </a:lnTo>
                  <a:lnTo>
                    <a:pt x="2991" y="494"/>
                  </a:lnTo>
                  <a:lnTo>
                    <a:pt x="3070" y="516"/>
                  </a:lnTo>
                  <a:lnTo>
                    <a:pt x="3146" y="535"/>
                  </a:lnTo>
                  <a:lnTo>
                    <a:pt x="3220" y="552"/>
                  </a:lnTo>
                  <a:lnTo>
                    <a:pt x="3288" y="567"/>
                  </a:lnTo>
                  <a:lnTo>
                    <a:pt x="3353" y="580"/>
                  </a:lnTo>
                  <a:lnTo>
                    <a:pt x="3412" y="592"/>
                  </a:lnTo>
                  <a:lnTo>
                    <a:pt x="3467" y="602"/>
                  </a:lnTo>
                  <a:lnTo>
                    <a:pt x="3515" y="610"/>
                  </a:lnTo>
                  <a:lnTo>
                    <a:pt x="3558" y="616"/>
                  </a:lnTo>
                  <a:lnTo>
                    <a:pt x="3594" y="621"/>
                  </a:lnTo>
                  <a:lnTo>
                    <a:pt x="3622" y="625"/>
                  </a:lnTo>
                  <a:lnTo>
                    <a:pt x="3645" y="628"/>
                  </a:lnTo>
                  <a:lnTo>
                    <a:pt x="3658" y="630"/>
                  </a:lnTo>
                  <a:lnTo>
                    <a:pt x="3663" y="630"/>
                  </a:lnTo>
                  <a:lnTo>
                    <a:pt x="3691" y="636"/>
                  </a:lnTo>
                  <a:lnTo>
                    <a:pt x="3715" y="647"/>
                  </a:lnTo>
                  <a:lnTo>
                    <a:pt x="3737" y="662"/>
                  </a:lnTo>
                  <a:lnTo>
                    <a:pt x="3754" y="682"/>
                  </a:lnTo>
                  <a:lnTo>
                    <a:pt x="3768" y="704"/>
                  </a:lnTo>
                  <a:lnTo>
                    <a:pt x="3776" y="731"/>
                  </a:lnTo>
                  <a:lnTo>
                    <a:pt x="3779" y="758"/>
                  </a:lnTo>
                  <a:lnTo>
                    <a:pt x="3779" y="766"/>
                  </a:lnTo>
                  <a:lnTo>
                    <a:pt x="3779" y="784"/>
                  </a:lnTo>
                  <a:lnTo>
                    <a:pt x="3779" y="810"/>
                  </a:lnTo>
                  <a:lnTo>
                    <a:pt x="3778" y="845"/>
                  </a:lnTo>
                  <a:lnTo>
                    <a:pt x="3775" y="887"/>
                  </a:lnTo>
                  <a:lnTo>
                    <a:pt x="3773" y="936"/>
                  </a:lnTo>
                  <a:lnTo>
                    <a:pt x="3769" y="993"/>
                  </a:lnTo>
                  <a:lnTo>
                    <a:pt x="3764" y="1057"/>
                  </a:lnTo>
                  <a:lnTo>
                    <a:pt x="3758" y="1126"/>
                  </a:lnTo>
                  <a:lnTo>
                    <a:pt x="3750" y="1200"/>
                  </a:lnTo>
                  <a:lnTo>
                    <a:pt x="3740" y="1281"/>
                  </a:lnTo>
                  <a:lnTo>
                    <a:pt x="3729" y="1365"/>
                  </a:lnTo>
                  <a:lnTo>
                    <a:pt x="3717" y="1455"/>
                  </a:lnTo>
                  <a:lnTo>
                    <a:pt x="3700" y="1549"/>
                  </a:lnTo>
                  <a:lnTo>
                    <a:pt x="3683" y="1646"/>
                  </a:lnTo>
                  <a:lnTo>
                    <a:pt x="3663" y="1747"/>
                  </a:lnTo>
                  <a:lnTo>
                    <a:pt x="3640" y="1850"/>
                  </a:lnTo>
                  <a:lnTo>
                    <a:pt x="3613" y="1956"/>
                  </a:lnTo>
                  <a:lnTo>
                    <a:pt x="3585" y="2064"/>
                  </a:lnTo>
                  <a:lnTo>
                    <a:pt x="3554" y="2174"/>
                  </a:lnTo>
                  <a:lnTo>
                    <a:pt x="3508" y="2316"/>
                  </a:lnTo>
                  <a:lnTo>
                    <a:pt x="3458" y="2454"/>
                  </a:lnTo>
                  <a:lnTo>
                    <a:pt x="3405" y="2587"/>
                  </a:lnTo>
                  <a:lnTo>
                    <a:pt x="3348" y="2716"/>
                  </a:lnTo>
                  <a:lnTo>
                    <a:pt x="3287" y="2839"/>
                  </a:lnTo>
                  <a:lnTo>
                    <a:pt x="3223" y="2958"/>
                  </a:lnTo>
                  <a:lnTo>
                    <a:pt x="3155" y="3070"/>
                  </a:lnTo>
                  <a:lnTo>
                    <a:pt x="3084" y="3178"/>
                  </a:lnTo>
                  <a:lnTo>
                    <a:pt x="3010" y="3280"/>
                  </a:lnTo>
                  <a:lnTo>
                    <a:pt x="2929" y="3380"/>
                  </a:lnTo>
                  <a:lnTo>
                    <a:pt x="2844" y="3476"/>
                  </a:lnTo>
                  <a:lnTo>
                    <a:pt x="2756" y="3565"/>
                  </a:lnTo>
                  <a:lnTo>
                    <a:pt x="2664" y="3648"/>
                  </a:lnTo>
                  <a:lnTo>
                    <a:pt x="2570" y="3725"/>
                  </a:lnTo>
                  <a:lnTo>
                    <a:pt x="2472" y="3796"/>
                  </a:lnTo>
                  <a:lnTo>
                    <a:pt x="2370" y="3860"/>
                  </a:lnTo>
                  <a:lnTo>
                    <a:pt x="2264" y="3920"/>
                  </a:lnTo>
                  <a:lnTo>
                    <a:pt x="2156" y="3972"/>
                  </a:lnTo>
                  <a:lnTo>
                    <a:pt x="2044" y="4019"/>
                  </a:lnTo>
                  <a:lnTo>
                    <a:pt x="1929" y="4059"/>
                  </a:lnTo>
                  <a:lnTo>
                    <a:pt x="1910" y="4064"/>
                  </a:lnTo>
                  <a:lnTo>
                    <a:pt x="1889" y="4065"/>
                  </a:lnTo>
                  <a:lnTo>
                    <a:pt x="1870" y="4064"/>
                  </a:lnTo>
                  <a:lnTo>
                    <a:pt x="1850" y="4059"/>
                  </a:lnTo>
                  <a:lnTo>
                    <a:pt x="1736" y="4019"/>
                  </a:lnTo>
                  <a:lnTo>
                    <a:pt x="1624" y="3972"/>
                  </a:lnTo>
                  <a:lnTo>
                    <a:pt x="1515" y="3920"/>
                  </a:lnTo>
                  <a:lnTo>
                    <a:pt x="1410" y="3860"/>
                  </a:lnTo>
                  <a:lnTo>
                    <a:pt x="1308" y="3796"/>
                  </a:lnTo>
                  <a:lnTo>
                    <a:pt x="1209" y="3725"/>
                  </a:lnTo>
                  <a:lnTo>
                    <a:pt x="1115" y="3648"/>
                  </a:lnTo>
                  <a:lnTo>
                    <a:pt x="1023" y="3565"/>
                  </a:lnTo>
                  <a:lnTo>
                    <a:pt x="934" y="3476"/>
                  </a:lnTo>
                  <a:lnTo>
                    <a:pt x="850" y="3380"/>
                  </a:lnTo>
                  <a:lnTo>
                    <a:pt x="769" y="3280"/>
                  </a:lnTo>
                  <a:lnTo>
                    <a:pt x="695" y="3178"/>
                  </a:lnTo>
                  <a:lnTo>
                    <a:pt x="624" y="3070"/>
                  </a:lnTo>
                  <a:lnTo>
                    <a:pt x="557" y="2958"/>
                  </a:lnTo>
                  <a:lnTo>
                    <a:pt x="492" y="2839"/>
                  </a:lnTo>
                  <a:lnTo>
                    <a:pt x="431" y="2716"/>
                  </a:lnTo>
                  <a:lnTo>
                    <a:pt x="374" y="2587"/>
                  </a:lnTo>
                  <a:lnTo>
                    <a:pt x="321" y="2454"/>
                  </a:lnTo>
                  <a:lnTo>
                    <a:pt x="272" y="2316"/>
                  </a:lnTo>
                  <a:lnTo>
                    <a:pt x="226" y="2174"/>
                  </a:lnTo>
                  <a:lnTo>
                    <a:pt x="194" y="2064"/>
                  </a:lnTo>
                  <a:lnTo>
                    <a:pt x="165" y="1956"/>
                  </a:lnTo>
                  <a:lnTo>
                    <a:pt x="139" y="1850"/>
                  </a:lnTo>
                  <a:lnTo>
                    <a:pt x="117" y="1747"/>
                  </a:lnTo>
                  <a:lnTo>
                    <a:pt x="96" y="1646"/>
                  </a:lnTo>
                  <a:lnTo>
                    <a:pt x="78" y="1549"/>
                  </a:lnTo>
                  <a:lnTo>
                    <a:pt x="63" y="1455"/>
                  </a:lnTo>
                  <a:lnTo>
                    <a:pt x="50" y="1365"/>
                  </a:lnTo>
                  <a:lnTo>
                    <a:pt x="39" y="1281"/>
                  </a:lnTo>
                  <a:lnTo>
                    <a:pt x="29" y="1200"/>
                  </a:lnTo>
                  <a:lnTo>
                    <a:pt x="21" y="1126"/>
                  </a:lnTo>
                  <a:lnTo>
                    <a:pt x="15" y="1057"/>
                  </a:lnTo>
                  <a:lnTo>
                    <a:pt x="10" y="993"/>
                  </a:lnTo>
                  <a:lnTo>
                    <a:pt x="6" y="936"/>
                  </a:lnTo>
                  <a:lnTo>
                    <a:pt x="4" y="887"/>
                  </a:lnTo>
                  <a:lnTo>
                    <a:pt x="2" y="845"/>
                  </a:lnTo>
                  <a:lnTo>
                    <a:pt x="1" y="810"/>
                  </a:lnTo>
                  <a:lnTo>
                    <a:pt x="0" y="784"/>
                  </a:lnTo>
                  <a:lnTo>
                    <a:pt x="0" y="766"/>
                  </a:lnTo>
                  <a:lnTo>
                    <a:pt x="0" y="758"/>
                  </a:lnTo>
                  <a:lnTo>
                    <a:pt x="2" y="731"/>
                  </a:lnTo>
                  <a:lnTo>
                    <a:pt x="11" y="704"/>
                  </a:lnTo>
                  <a:lnTo>
                    <a:pt x="25" y="682"/>
                  </a:lnTo>
                  <a:lnTo>
                    <a:pt x="42" y="662"/>
                  </a:lnTo>
                  <a:lnTo>
                    <a:pt x="65" y="646"/>
                  </a:lnTo>
                  <a:lnTo>
                    <a:pt x="88" y="636"/>
                  </a:lnTo>
                  <a:lnTo>
                    <a:pt x="116" y="630"/>
                  </a:lnTo>
                  <a:lnTo>
                    <a:pt x="121" y="630"/>
                  </a:lnTo>
                  <a:lnTo>
                    <a:pt x="135" y="628"/>
                  </a:lnTo>
                  <a:lnTo>
                    <a:pt x="157" y="625"/>
                  </a:lnTo>
                  <a:lnTo>
                    <a:pt x="185" y="621"/>
                  </a:lnTo>
                  <a:lnTo>
                    <a:pt x="221" y="616"/>
                  </a:lnTo>
                  <a:lnTo>
                    <a:pt x="265" y="610"/>
                  </a:lnTo>
                  <a:lnTo>
                    <a:pt x="313" y="602"/>
                  </a:lnTo>
                  <a:lnTo>
                    <a:pt x="368" y="592"/>
                  </a:lnTo>
                  <a:lnTo>
                    <a:pt x="426" y="580"/>
                  </a:lnTo>
                  <a:lnTo>
                    <a:pt x="491" y="567"/>
                  </a:lnTo>
                  <a:lnTo>
                    <a:pt x="560" y="552"/>
                  </a:lnTo>
                  <a:lnTo>
                    <a:pt x="632" y="535"/>
                  </a:lnTo>
                  <a:lnTo>
                    <a:pt x="708" y="516"/>
                  </a:lnTo>
                  <a:lnTo>
                    <a:pt x="788" y="494"/>
                  </a:lnTo>
                  <a:lnTo>
                    <a:pt x="870" y="470"/>
                  </a:lnTo>
                  <a:lnTo>
                    <a:pt x="953" y="444"/>
                  </a:lnTo>
                  <a:lnTo>
                    <a:pt x="1039" y="416"/>
                  </a:lnTo>
                  <a:lnTo>
                    <a:pt x="1126" y="383"/>
                  </a:lnTo>
                  <a:lnTo>
                    <a:pt x="1214" y="350"/>
                  </a:lnTo>
                  <a:lnTo>
                    <a:pt x="1302" y="313"/>
                  </a:lnTo>
                  <a:lnTo>
                    <a:pt x="1390" y="273"/>
                  </a:lnTo>
                  <a:lnTo>
                    <a:pt x="1477" y="230"/>
                  </a:lnTo>
                  <a:lnTo>
                    <a:pt x="1564" y="184"/>
                  </a:lnTo>
                  <a:lnTo>
                    <a:pt x="1649" y="134"/>
                  </a:lnTo>
                  <a:lnTo>
                    <a:pt x="1733" y="81"/>
                  </a:lnTo>
                  <a:lnTo>
                    <a:pt x="1814" y="25"/>
                  </a:lnTo>
                  <a:lnTo>
                    <a:pt x="1838" y="11"/>
                  </a:lnTo>
                  <a:lnTo>
                    <a:pt x="1864" y="3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="" xmlns:a16="http://schemas.microsoft.com/office/drawing/2014/main" id="{8C1EA040-A541-400C-970C-C3E48806E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" y="946"/>
              <a:ext cx="782" cy="890"/>
            </a:xfrm>
            <a:custGeom>
              <a:avLst/>
              <a:gdLst>
                <a:gd name="T0" fmla="*/ 926 w 1565"/>
                <a:gd name="T1" fmla="*/ 471 h 1779"/>
                <a:gd name="T2" fmla="*/ 831 w 1565"/>
                <a:gd name="T3" fmla="*/ 611 h 1779"/>
                <a:gd name="T4" fmla="*/ 694 w 1565"/>
                <a:gd name="T5" fmla="*/ 800 h 1779"/>
                <a:gd name="T6" fmla="*/ 537 w 1565"/>
                <a:gd name="T7" fmla="*/ 917 h 1779"/>
                <a:gd name="T8" fmla="*/ 373 w 1565"/>
                <a:gd name="T9" fmla="*/ 974 h 1779"/>
                <a:gd name="T10" fmla="*/ 257 w 1565"/>
                <a:gd name="T11" fmla="*/ 1405 h 1779"/>
                <a:gd name="T12" fmla="*/ 493 w 1565"/>
                <a:gd name="T13" fmla="*/ 1433 h 1779"/>
                <a:gd name="T14" fmla="*/ 674 w 1565"/>
                <a:gd name="T15" fmla="*/ 1473 h 1779"/>
                <a:gd name="T16" fmla="*/ 843 w 1565"/>
                <a:gd name="T17" fmla="*/ 1505 h 1779"/>
                <a:gd name="T18" fmla="*/ 1068 w 1565"/>
                <a:gd name="T19" fmla="*/ 1522 h 1779"/>
                <a:gd name="T20" fmla="*/ 1189 w 1565"/>
                <a:gd name="T21" fmla="*/ 1516 h 1779"/>
                <a:gd name="T22" fmla="*/ 1179 w 1565"/>
                <a:gd name="T23" fmla="*/ 1459 h 1779"/>
                <a:gd name="T24" fmla="*/ 1199 w 1565"/>
                <a:gd name="T25" fmla="*/ 1359 h 1779"/>
                <a:gd name="T26" fmla="*/ 1253 w 1565"/>
                <a:gd name="T27" fmla="*/ 1309 h 1779"/>
                <a:gd name="T28" fmla="*/ 1233 w 1565"/>
                <a:gd name="T29" fmla="*/ 1248 h 1779"/>
                <a:gd name="T30" fmla="*/ 1259 w 1565"/>
                <a:gd name="T31" fmla="*/ 1148 h 1779"/>
                <a:gd name="T32" fmla="*/ 1296 w 1565"/>
                <a:gd name="T33" fmla="*/ 1091 h 1779"/>
                <a:gd name="T34" fmla="*/ 1254 w 1565"/>
                <a:gd name="T35" fmla="*/ 989 h 1779"/>
                <a:gd name="T36" fmla="*/ 1309 w 1565"/>
                <a:gd name="T37" fmla="*/ 890 h 1779"/>
                <a:gd name="T38" fmla="*/ 1279 w 1565"/>
                <a:gd name="T39" fmla="*/ 859 h 1779"/>
                <a:gd name="T40" fmla="*/ 1146 w 1565"/>
                <a:gd name="T41" fmla="*/ 857 h 1779"/>
                <a:gd name="T42" fmla="*/ 1019 w 1565"/>
                <a:gd name="T43" fmla="*/ 855 h 1779"/>
                <a:gd name="T44" fmla="*/ 951 w 1565"/>
                <a:gd name="T45" fmla="*/ 850 h 1779"/>
                <a:gd name="T46" fmla="*/ 870 w 1565"/>
                <a:gd name="T47" fmla="*/ 796 h 1779"/>
                <a:gd name="T48" fmla="*/ 853 w 1565"/>
                <a:gd name="T49" fmla="*/ 699 h 1779"/>
                <a:gd name="T50" fmla="*/ 894 w 1565"/>
                <a:gd name="T51" fmla="*/ 630 h 1779"/>
                <a:gd name="T52" fmla="*/ 940 w 1565"/>
                <a:gd name="T53" fmla="*/ 561 h 1779"/>
                <a:gd name="T54" fmla="*/ 982 w 1565"/>
                <a:gd name="T55" fmla="*/ 425 h 1779"/>
                <a:gd name="T56" fmla="*/ 1018 w 1565"/>
                <a:gd name="T57" fmla="*/ 2 h 1779"/>
                <a:gd name="T58" fmla="*/ 1151 w 1565"/>
                <a:gd name="T59" fmla="*/ 80 h 1779"/>
                <a:gd name="T60" fmla="*/ 1227 w 1565"/>
                <a:gd name="T61" fmla="*/ 258 h 1779"/>
                <a:gd name="T62" fmla="*/ 1234 w 1565"/>
                <a:gd name="T63" fmla="*/ 471 h 1779"/>
                <a:gd name="T64" fmla="*/ 1240 w 1565"/>
                <a:gd name="T65" fmla="*/ 602 h 1779"/>
                <a:gd name="T66" fmla="*/ 1386 w 1565"/>
                <a:gd name="T67" fmla="*/ 615 h 1779"/>
                <a:gd name="T68" fmla="*/ 1511 w 1565"/>
                <a:gd name="T69" fmla="*/ 709 h 1779"/>
                <a:gd name="T70" fmla="*/ 1562 w 1565"/>
                <a:gd name="T71" fmla="*/ 848 h 1779"/>
                <a:gd name="T72" fmla="*/ 1540 w 1565"/>
                <a:gd name="T73" fmla="*/ 1012 h 1779"/>
                <a:gd name="T74" fmla="*/ 1547 w 1565"/>
                <a:gd name="T75" fmla="*/ 1176 h 1779"/>
                <a:gd name="T76" fmla="*/ 1510 w 1565"/>
                <a:gd name="T77" fmla="*/ 1310 h 1779"/>
                <a:gd name="T78" fmla="*/ 1470 w 1565"/>
                <a:gd name="T79" fmla="*/ 1453 h 1779"/>
                <a:gd name="T80" fmla="*/ 1452 w 1565"/>
                <a:gd name="T81" fmla="*/ 1577 h 1779"/>
                <a:gd name="T82" fmla="*/ 1414 w 1565"/>
                <a:gd name="T83" fmla="*/ 1654 h 1779"/>
                <a:gd name="T84" fmla="*/ 1346 w 1565"/>
                <a:gd name="T85" fmla="*/ 1722 h 1779"/>
                <a:gd name="T86" fmla="*/ 1224 w 1565"/>
                <a:gd name="T87" fmla="*/ 1772 h 1779"/>
                <a:gd name="T88" fmla="*/ 999 w 1565"/>
                <a:gd name="T89" fmla="*/ 1775 h 1779"/>
                <a:gd name="T90" fmla="*/ 782 w 1565"/>
                <a:gd name="T91" fmla="*/ 1754 h 1779"/>
                <a:gd name="T92" fmla="*/ 614 w 1565"/>
                <a:gd name="T93" fmla="*/ 1721 h 1779"/>
                <a:gd name="T94" fmla="*/ 452 w 1565"/>
                <a:gd name="T95" fmla="*/ 1686 h 1779"/>
                <a:gd name="T96" fmla="*/ 256 w 1565"/>
                <a:gd name="T97" fmla="*/ 1661 h 1779"/>
                <a:gd name="T98" fmla="*/ 72 w 1565"/>
                <a:gd name="T99" fmla="*/ 1644 h 1779"/>
                <a:gd name="T100" fmla="*/ 4 w 1565"/>
                <a:gd name="T101" fmla="*/ 1558 h 1779"/>
                <a:gd name="T102" fmla="*/ 14 w 1565"/>
                <a:gd name="T103" fmla="*/ 811 h 1779"/>
                <a:gd name="T104" fmla="*/ 100 w 1565"/>
                <a:gd name="T105" fmla="*/ 742 h 1779"/>
                <a:gd name="T106" fmla="*/ 247 w 1565"/>
                <a:gd name="T107" fmla="*/ 735 h 1779"/>
                <a:gd name="T108" fmla="*/ 395 w 1565"/>
                <a:gd name="T109" fmla="*/ 700 h 1779"/>
                <a:gd name="T110" fmla="*/ 520 w 1565"/>
                <a:gd name="T111" fmla="*/ 610 h 1779"/>
                <a:gd name="T112" fmla="*/ 626 w 1565"/>
                <a:gd name="T113" fmla="*/ 459 h 1779"/>
                <a:gd name="T114" fmla="*/ 703 w 1565"/>
                <a:gd name="T115" fmla="*/ 343 h 1779"/>
                <a:gd name="T116" fmla="*/ 744 w 1565"/>
                <a:gd name="T117" fmla="*/ 204 h 1779"/>
                <a:gd name="T118" fmla="*/ 809 w 1565"/>
                <a:gd name="T119" fmla="*/ 70 h 1779"/>
                <a:gd name="T120" fmla="*/ 938 w 1565"/>
                <a:gd name="T121" fmla="*/ 2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5" h="1779">
                  <a:moveTo>
                    <a:pt x="981" y="335"/>
                  </a:moveTo>
                  <a:lnTo>
                    <a:pt x="964" y="385"/>
                  </a:lnTo>
                  <a:lnTo>
                    <a:pt x="946" y="430"/>
                  </a:lnTo>
                  <a:lnTo>
                    <a:pt x="926" y="471"/>
                  </a:lnTo>
                  <a:lnTo>
                    <a:pt x="904" y="509"/>
                  </a:lnTo>
                  <a:lnTo>
                    <a:pt x="880" y="545"/>
                  </a:lnTo>
                  <a:lnTo>
                    <a:pt x="856" y="579"/>
                  </a:lnTo>
                  <a:lnTo>
                    <a:pt x="831" y="611"/>
                  </a:lnTo>
                  <a:lnTo>
                    <a:pt x="797" y="659"/>
                  </a:lnTo>
                  <a:lnTo>
                    <a:pt x="762" y="711"/>
                  </a:lnTo>
                  <a:lnTo>
                    <a:pt x="728" y="759"/>
                  </a:lnTo>
                  <a:lnTo>
                    <a:pt x="694" y="800"/>
                  </a:lnTo>
                  <a:lnTo>
                    <a:pt x="656" y="835"/>
                  </a:lnTo>
                  <a:lnTo>
                    <a:pt x="618" y="868"/>
                  </a:lnTo>
                  <a:lnTo>
                    <a:pt x="578" y="895"/>
                  </a:lnTo>
                  <a:lnTo>
                    <a:pt x="537" y="917"/>
                  </a:lnTo>
                  <a:lnTo>
                    <a:pt x="496" y="936"/>
                  </a:lnTo>
                  <a:lnTo>
                    <a:pt x="455" y="952"/>
                  </a:lnTo>
                  <a:lnTo>
                    <a:pt x="414" y="964"/>
                  </a:lnTo>
                  <a:lnTo>
                    <a:pt x="373" y="974"/>
                  </a:lnTo>
                  <a:lnTo>
                    <a:pt x="333" y="982"/>
                  </a:lnTo>
                  <a:lnTo>
                    <a:pt x="293" y="987"/>
                  </a:lnTo>
                  <a:lnTo>
                    <a:pt x="257" y="990"/>
                  </a:lnTo>
                  <a:lnTo>
                    <a:pt x="257" y="1405"/>
                  </a:lnTo>
                  <a:lnTo>
                    <a:pt x="324" y="1410"/>
                  </a:lnTo>
                  <a:lnTo>
                    <a:pt x="385" y="1416"/>
                  </a:lnTo>
                  <a:lnTo>
                    <a:pt x="441" y="1424"/>
                  </a:lnTo>
                  <a:lnTo>
                    <a:pt x="493" y="1433"/>
                  </a:lnTo>
                  <a:lnTo>
                    <a:pt x="542" y="1443"/>
                  </a:lnTo>
                  <a:lnTo>
                    <a:pt x="589" y="1453"/>
                  </a:lnTo>
                  <a:lnTo>
                    <a:pt x="634" y="1463"/>
                  </a:lnTo>
                  <a:lnTo>
                    <a:pt x="674" y="1473"/>
                  </a:lnTo>
                  <a:lnTo>
                    <a:pt x="713" y="1482"/>
                  </a:lnTo>
                  <a:lnTo>
                    <a:pt x="754" y="1490"/>
                  </a:lnTo>
                  <a:lnTo>
                    <a:pt x="797" y="1498"/>
                  </a:lnTo>
                  <a:lnTo>
                    <a:pt x="843" y="1505"/>
                  </a:lnTo>
                  <a:lnTo>
                    <a:pt x="892" y="1511"/>
                  </a:lnTo>
                  <a:lnTo>
                    <a:pt x="946" y="1516"/>
                  </a:lnTo>
                  <a:lnTo>
                    <a:pt x="1004" y="1520"/>
                  </a:lnTo>
                  <a:lnTo>
                    <a:pt x="1068" y="1522"/>
                  </a:lnTo>
                  <a:lnTo>
                    <a:pt x="1138" y="1522"/>
                  </a:lnTo>
                  <a:lnTo>
                    <a:pt x="1161" y="1522"/>
                  </a:lnTo>
                  <a:lnTo>
                    <a:pt x="1177" y="1520"/>
                  </a:lnTo>
                  <a:lnTo>
                    <a:pt x="1189" y="1516"/>
                  </a:lnTo>
                  <a:lnTo>
                    <a:pt x="1198" y="1513"/>
                  </a:lnTo>
                  <a:lnTo>
                    <a:pt x="1203" y="1509"/>
                  </a:lnTo>
                  <a:lnTo>
                    <a:pt x="1189" y="1485"/>
                  </a:lnTo>
                  <a:lnTo>
                    <a:pt x="1179" y="1459"/>
                  </a:lnTo>
                  <a:lnTo>
                    <a:pt x="1177" y="1433"/>
                  </a:lnTo>
                  <a:lnTo>
                    <a:pt x="1179" y="1406"/>
                  </a:lnTo>
                  <a:lnTo>
                    <a:pt x="1187" y="1379"/>
                  </a:lnTo>
                  <a:lnTo>
                    <a:pt x="1199" y="1359"/>
                  </a:lnTo>
                  <a:lnTo>
                    <a:pt x="1214" y="1340"/>
                  </a:lnTo>
                  <a:lnTo>
                    <a:pt x="1232" y="1325"/>
                  </a:lnTo>
                  <a:lnTo>
                    <a:pt x="1253" y="1314"/>
                  </a:lnTo>
                  <a:lnTo>
                    <a:pt x="1253" y="1309"/>
                  </a:lnTo>
                  <a:lnTo>
                    <a:pt x="1254" y="1303"/>
                  </a:lnTo>
                  <a:lnTo>
                    <a:pt x="1254" y="1299"/>
                  </a:lnTo>
                  <a:lnTo>
                    <a:pt x="1240" y="1274"/>
                  </a:lnTo>
                  <a:lnTo>
                    <a:pt x="1233" y="1248"/>
                  </a:lnTo>
                  <a:lnTo>
                    <a:pt x="1232" y="1221"/>
                  </a:lnTo>
                  <a:lnTo>
                    <a:pt x="1235" y="1194"/>
                  </a:lnTo>
                  <a:lnTo>
                    <a:pt x="1245" y="1170"/>
                  </a:lnTo>
                  <a:lnTo>
                    <a:pt x="1259" y="1148"/>
                  </a:lnTo>
                  <a:lnTo>
                    <a:pt x="1276" y="1129"/>
                  </a:lnTo>
                  <a:lnTo>
                    <a:pt x="1297" y="1114"/>
                  </a:lnTo>
                  <a:lnTo>
                    <a:pt x="1297" y="1102"/>
                  </a:lnTo>
                  <a:lnTo>
                    <a:pt x="1296" y="1091"/>
                  </a:lnTo>
                  <a:lnTo>
                    <a:pt x="1278" y="1070"/>
                  </a:lnTo>
                  <a:lnTo>
                    <a:pt x="1264" y="1045"/>
                  </a:lnTo>
                  <a:lnTo>
                    <a:pt x="1255" y="1018"/>
                  </a:lnTo>
                  <a:lnTo>
                    <a:pt x="1254" y="989"/>
                  </a:lnTo>
                  <a:lnTo>
                    <a:pt x="1259" y="961"/>
                  </a:lnTo>
                  <a:lnTo>
                    <a:pt x="1270" y="933"/>
                  </a:lnTo>
                  <a:lnTo>
                    <a:pt x="1286" y="910"/>
                  </a:lnTo>
                  <a:lnTo>
                    <a:pt x="1309" y="890"/>
                  </a:lnTo>
                  <a:lnTo>
                    <a:pt x="1307" y="879"/>
                  </a:lnTo>
                  <a:lnTo>
                    <a:pt x="1306" y="868"/>
                  </a:lnTo>
                  <a:lnTo>
                    <a:pt x="1304" y="859"/>
                  </a:lnTo>
                  <a:lnTo>
                    <a:pt x="1279" y="859"/>
                  </a:lnTo>
                  <a:lnTo>
                    <a:pt x="1249" y="858"/>
                  </a:lnTo>
                  <a:lnTo>
                    <a:pt x="1215" y="858"/>
                  </a:lnTo>
                  <a:lnTo>
                    <a:pt x="1181" y="858"/>
                  </a:lnTo>
                  <a:lnTo>
                    <a:pt x="1146" y="857"/>
                  </a:lnTo>
                  <a:lnTo>
                    <a:pt x="1110" y="857"/>
                  </a:lnTo>
                  <a:lnTo>
                    <a:pt x="1076" y="855"/>
                  </a:lnTo>
                  <a:lnTo>
                    <a:pt x="1045" y="855"/>
                  </a:lnTo>
                  <a:lnTo>
                    <a:pt x="1019" y="855"/>
                  </a:lnTo>
                  <a:lnTo>
                    <a:pt x="998" y="854"/>
                  </a:lnTo>
                  <a:lnTo>
                    <a:pt x="983" y="854"/>
                  </a:lnTo>
                  <a:lnTo>
                    <a:pt x="976" y="854"/>
                  </a:lnTo>
                  <a:lnTo>
                    <a:pt x="951" y="850"/>
                  </a:lnTo>
                  <a:lnTo>
                    <a:pt x="926" y="843"/>
                  </a:lnTo>
                  <a:lnTo>
                    <a:pt x="905" y="832"/>
                  </a:lnTo>
                  <a:lnTo>
                    <a:pt x="885" y="816"/>
                  </a:lnTo>
                  <a:lnTo>
                    <a:pt x="870" y="796"/>
                  </a:lnTo>
                  <a:lnTo>
                    <a:pt x="858" y="772"/>
                  </a:lnTo>
                  <a:lnTo>
                    <a:pt x="851" y="749"/>
                  </a:lnTo>
                  <a:lnTo>
                    <a:pt x="849" y="724"/>
                  </a:lnTo>
                  <a:lnTo>
                    <a:pt x="853" y="699"/>
                  </a:lnTo>
                  <a:lnTo>
                    <a:pt x="860" y="676"/>
                  </a:lnTo>
                  <a:lnTo>
                    <a:pt x="872" y="654"/>
                  </a:lnTo>
                  <a:lnTo>
                    <a:pt x="889" y="635"/>
                  </a:lnTo>
                  <a:lnTo>
                    <a:pt x="894" y="630"/>
                  </a:lnTo>
                  <a:lnTo>
                    <a:pt x="902" y="620"/>
                  </a:lnTo>
                  <a:lnTo>
                    <a:pt x="913" y="605"/>
                  </a:lnTo>
                  <a:lnTo>
                    <a:pt x="926" y="585"/>
                  </a:lnTo>
                  <a:lnTo>
                    <a:pt x="940" y="561"/>
                  </a:lnTo>
                  <a:lnTo>
                    <a:pt x="953" y="533"/>
                  </a:lnTo>
                  <a:lnTo>
                    <a:pt x="966" y="501"/>
                  </a:lnTo>
                  <a:lnTo>
                    <a:pt x="976" y="465"/>
                  </a:lnTo>
                  <a:lnTo>
                    <a:pt x="982" y="425"/>
                  </a:lnTo>
                  <a:lnTo>
                    <a:pt x="983" y="382"/>
                  </a:lnTo>
                  <a:lnTo>
                    <a:pt x="981" y="335"/>
                  </a:lnTo>
                  <a:close/>
                  <a:moveTo>
                    <a:pt x="977" y="0"/>
                  </a:moveTo>
                  <a:lnTo>
                    <a:pt x="1018" y="2"/>
                  </a:lnTo>
                  <a:lnTo>
                    <a:pt x="1055" y="12"/>
                  </a:lnTo>
                  <a:lnTo>
                    <a:pt x="1090" y="29"/>
                  </a:lnTo>
                  <a:lnTo>
                    <a:pt x="1122" y="52"/>
                  </a:lnTo>
                  <a:lnTo>
                    <a:pt x="1151" y="80"/>
                  </a:lnTo>
                  <a:lnTo>
                    <a:pt x="1176" y="115"/>
                  </a:lnTo>
                  <a:lnTo>
                    <a:pt x="1196" y="155"/>
                  </a:lnTo>
                  <a:lnTo>
                    <a:pt x="1212" y="198"/>
                  </a:lnTo>
                  <a:lnTo>
                    <a:pt x="1227" y="258"/>
                  </a:lnTo>
                  <a:lnTo>
                    <a:pt x="1237" y="316"/>
                  </a:lnTo>
                  <a:lnTo>
                    <a:pt x="1240" y="370"/>
                  </a:lnTo>
                  <a:lnTo>
                    <a:pt x="1239" y="423"/>
                  </a:lnTo>
                  <a:lnTo>
                    <a:pt x="1234" y="471"/>
                  </a:lnTo>
                  <a:lnTo>
                    <a:pt x="1225" y="518"/>
                  </a:lnTo>
                  <a:lnTo>
                    <a:pt x="1214" y="561"/>
                  </a:lnTo>
                  <a:lnTo>
                    <a:pt x="1202" y="602"/>
                  </a:lnTo>
                  <a:lnTo>
                    <a:pt x="1240" y="602"/>
                  </a:lnTo>
                  <a:lnTo>
                    <a:pt x="1275" y="602"/>
                  </a:lnTo>
                  <a:lnTo>
                    <a:pt x="1305" y="604"/>
                  </a:lnTo>
                  <a:lnTo>
                    <a:pt x="1346" y="606"/>
                  </a:lnTo>
                  <a:lnTo>
                    <a:pt x="1386" y="615"/>
                  </a:lnTo>
                  <a:lnTo>
                    <a:pt x="1422" y="631"/>
                  </a:lnTo>
                  <a:lnTo>
                    <a:pt x="1455" y="651"/>
                  </a:lnTo>
                  <a:lnTo>
                    <a:pt x="1485" y="677"/>
                  </a:lnTo>
                  <a:lnTo>
                    <a:pt x="1511" y="709"/>
                  </a:lnTo>
                  <a:lnTo>
                    <a:pt x="1530" y="740"/>
                  </a:lnTo>
                  <a:lnTo>
                    <a:pt x="1545" y="773"/>
                  </a:lnTo>
                  <a:lnTo>
                    <a:pt x="1556" y="811"/>
                  </a:lnTo>
                  <a:lnTo>
                    <a:pt x="1562" y="848"/>
                  </a:lnTo>
                  <a:lnTo>
                    <a:pt x="1565" y="888"/>
                  </a:lnTo>
                  <a:lnTo>
                    <a:pt x="1562" y="932"/>
                  </a:lnTo>
                  <a:lnTo>
                    <a:pt x="1553" y="974"/>
                  </a:lnTo>
                  <a:lnTo>
                    <a:pt x="1540" y="1012"/>
                  </a:lnTo>
                  <a:lnTo>
                    <a:pt x="1550" y="1055"/>
                  </a:lnTo>
                  <a:lnTo>
                    <a:pt x="1555" y="1100"/>
                  </a:lnTo>
                  <a:lnTo>
                    <a:pt x="1553" y="1142"/>
                  </a:lnTo>
                  <a:lnTo>
                    <a:pt x="1547" y="1176"/>
                  </a:lnTo>
                  <a:lnTo>
                    <a:pt x="1537" y="1209"/>
                  </a:lnTo>
                  <a:lnTo>
                    <a:pt x="1525" y="1240"/>
                  </a:lnTo>
                  <a:lnTo>
                    <a:pt x="1507" y="1267"/>
                  </a:lnTo>
                  <a:lnTo>
                    <a:pt x="1510" y="1310"/>
                  </a:lnTo>
                  <a:lnTo>
                    <a:pt x="1505" y="1354"/>
                  </a:lnTo>
                  <a:lnTo>
                    <a:pt x="1495" y="1395"/>
                  </a:lnTo>
                  <a:lnTo>
                    <a:pt x="1481" y="1432"/>
                  </a:lnTo>
                  <a:lnTo>
                    <a:pt x="1470" y="1453"/>
                  </a:lnTo>
                  <a:lnTo>
                    <a:pt x="1459" y="1473"/>
                  </a:lnTo>
                  <a:lnTo>
                    <a:pt x="1461" y="1508"/>
                  </a:lnTo>
                  <a:lnTo>
                    <a:pt x="1459" y="1542"/>
                  </a:lnTo>
                  <a:lnTo>
                    <a:pt x="1452" y="1577"/>
                  </a:lnTo>
                  <a:lnTo>
                    <a:pt x="1439" y="1610"/>
                  </a:lnTo>
                  <a:lnTo>
                    <a:pt x="1433" y="1623"/>
                  </a:lnTo>
                  <a:lnTo>
                    <a:pt x="1425" y="1638"/>
                  </a:lnTo>
                  <a:lnTo>
                    <a:pt x="1414" y="1654"/>
                  </a:lnTo>
                  <a:lnTo>
                    <a:pt x="1402" y="1670"/>
                  </a:lnTo>
                  <a:lnTo>
                    <a:pt x="1387" y="1687"/>
                  </a:lnTo>
                  <a:lnTo>
                    <a:pt x="1368" y="1705"/>
                  </a:lnTo>
                  <a:lnTo>
                    <a:pt x="1346" y="1722"/>
                  </a:lnTo>
                  <a:lnTo>
                    <a:pt x="1321" y="1737"/>
                  </a:lnTo>
                  <a:lnTo>
                    <a:pt x="1292" y="1751"/>
                  </a:lnTo>
                  <a:lnTo>
                    <a:pt x="1260" y="1762"/>
                  </a:lnTo>
                  <a:lnTo>
                    <a:pt x="1224" y="1772"/>
                  </a:lnTo>
                  <a:lnTo>
                    <a:pt x="1183" y="1777"/>
                  </a:lnTo>
                  <a:lnTo>
                    <a:pt x="1138" y="1779"/>
                  </a:lnTo>
                  <a:lnTo>
                    <a:pt x="1066" y="1778"/>
                  </a:lnTo>
                  <a:lnTo>
                    <a:pt x="999" y="1775"/>
                  </a:lnTo>
                  <a:lnTo>
                    <a:pt x="938" y="1772"/>
                  </a:lnTo>
                  <a:lnTo>
                    <a:pt x="882" y="1767"/>
                  </a:lnTo>
                  <a:lnTo>
                    <a:pt x="830" y="1762"/>
                  </a:lnTo>
                  <a:lnTo>
                    <a:pt x="782" y="1754"/>
                  </a:lnTo>
                  <a:lnTo>
                    <a:pt x="737" y="1747"/>
                  </a:lnTo>
                  <a:lnTo>
                    <a:pt x="695" y="1738"/>
                  </a:lnTo>
                  <a:lnTo>
                    <a:pt x="654" y="1731"/>
                  </a:lnTo>
                  <a:lnTo>
                    <a:pt x="614" y="1721"/>
                  </a:lnTo>
                  <a:lnTo>
                    <a:pt x="575" y="1712"/>
                  </a:lnTo>
                  <a:lnTo>
                    <a:pt x="536" y="1703"/>
                  </a:lnTo>
                  <a:lnTo>
                    <a:pt x="495" y="1694"/>
                  </a:lnTo>
                  <a:lnTo>
                    <a:pt x="452" y="1686"/>
                  </a:lnTo>
                  <a:lnTo>
                    <a:pt x="409" y="1677"/>
                  </a:lnTo>
                  <a:lnTo>
                    <a:pt x="362" y="1671"/>
                  </a:lnTo>
                  <a:lnTo>
                    <a:pt x="312" y="1665"/>
                  </a:lnTo>
                  <a:lnTo>
                    <a:pt x="256" y="1661"/>
                  </a:lnTo>
                  <a:lnTo>
                    <a:pt x="195" y="1659"/>
                  </a:lnTo>
                  <a:lnTo>
                    <a:pt x="128" y="1658"/>
                  </a:lnTo>
                  <a:lnTo>
                    <a:pt x="100" y="1654"/>
                  </a:lnTo>
                  <a:lnTo>
                    <a:pt x="72" y="1644"/>
                  </a:lnTo>
                  <a:lnTo>
                    <a:pt x="49" y="1629"/>
                  </a:lnTo>
                  <a:lnTo>
                    <a:pt x="29" y="1609"/>
                  </a:lnTo>
                  <a:lnTo>
                    <a:pt x="14" y="1586"/>
                  </a:lnTo>
                  <a:lnTo>
                    <a:pt x="4" y="1558"/>
                  </a:lnTo>
                  <a:lnTo>
                    <a:pt x="0" y="1530"/>
                  </a:lnTo>
                  <a:lnTo>
                    <a:pt x="0" y="866"/>
                  </a:lnTo>
                  <a:lnTo>
                    <a:pt x="4" y="838"/>
                  </a:lnTo>
                  <a:lnTo>
                    <a:pt x="14" y="811"/>
                  </a:lnTo>
                  <a:lnTo>
                    <a:pt x="29" y="787"/>
                  </a:lnTo>
                  <a:lnTo>
                    <a:pt x="49" y="767"/>
                  </a:lnTo>
                  <a:lnTo>
                    <a:pt x="72" y="752"/>
                  </a:lnTo>
                  <a:lnTo>
                    <a:pt x="100" y="742"/>
                  </a:lnTo>
                  <a:lnTo>
                    <a:pt x="128" y="739"/>
                  </a:lnTo>
                  <a:lnTo>
                    <a:pt x="168" y="739"/>
                  </a:lnTo>
                  <a:lnTo>
                    <a:pt x="208" y="738"/>
                  </a:lnTo>
                  <a:lnTo>
                    <a:pt x="247" y="735"/>
                  </a:lnTo>
                  <a:lnTo>
                    <a:pt x="286" y="730"/>
                  </a:lnTo>
                  <a:lnTo>
                    <a:pt x="323" y="723"/>
                  </a:lnTo>
                  <a:lnTo>
                    <a:pt x="361" y="714"/>
                  </a:lnTo>
                  <a:lnTo>
                    <a:pt x="395" y="700"/>
                  </a:lnTo>
                  <a:lnTo>
                    <a:pt x="430" y="684"/>
                  </a:lnTo>
                  <a:lnTo>
                    <a:pt x="461" y="664"/>
                  </a:lnTo>
                  <a:lnTo>
                    <a:pt x="492" y="640"/>
                  </a:lnTo>
                  <a:lnTo>
                    <a:pt x="520" y="610"/>
                  </a:lnTo>
                  <a:lnTo>
                    <a:pt x="546" y="575"/>
                  </a:lnTo>
                  <a:lnTo>
                    <a:pt x="573" y="532"/>
                  </a:lnTo>
                  <a:lnTo>
                    <a:pt x="600" y="493"/>
                  </a:lnTo>
                  <a:lnTo>
                    <a:pt x="626" y="459"/>
                  </a:lnTo>
                  <a:lnTo>
                    <a:pt x="649" y="429"/>
                  </a:lnTo>
                  <a:lnTo>
                    <a:pt x="670" y="400"/>
                  </a:lnTo>
                  <a:lnTo>
                    <a:pt x="687" y="372"/>
                  </a:lnTo>
                  <a:lnTo>
                    <a:pt x="703" y="343"/>
                  </a:lnTo>
                  <a:lnTo>
                    <a:pt x="717" y="313"/>
                  </a:lnTo>
                  <a:lnTo>
                    <a:pt x="730" y="281"/>
                  </a:lnTo>
                  <a:lnTo>
                    <a:pt x="738" y="245"/>
                  </a:lnTo>
                  <a:lnTo>
                    <a:pt x="744" y="204"/>
                  </a:lnTo>
                  <a:lnTo>
                    <a:pt x="753" y="166"/>
                  </a:lnTo>
                  <a:lnTo>
                    <a:pt x="767" y="131"/>
                  </a:lnTo>
                  <a:lnTo>
                    <a:pt x="785" y="99"/>
                  </a:lnTo>
                  <a:lnTo>
                    <a:pt x="809" y="70"/>
                  </a:lnTo>
                  <a:lnTo>
                    <a:pt x="836" y="46"/>
                  </a:lnTo>
                  <a:lnTo>
                    <a:pt x="867" y="26"/>
                  </a:lnTo>
                  <a:lnTo>
                    <a:pt x="902" y="12"/>
                  </a:lnTo>
                  <a:lnTo>
                    <a:pt x="938" y="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="" xmlns:a16="http://schemas.microsoft.com/office/drawing/2014/main" id="{78F8100D-4869-4892-B81A-81C3303653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727" y="3736432"/>
            <a:ext cx="676877" cy="607403"/>
            <a:chOff x="477" y="465"/>
            <a:chExt cx="2046" cy="1836"/>
          </a:xfrm>
          <a:solidFill>
            <a:schemeClr val="accent3"/>
          </a:solidFill>
        </p:grpSpPr>
        <p:sp>
          <p:nvSpPr>
            <p:cNvPr id="47" name="Freeform 17">
              <a:extLst>
                <a:ext uri="{FF2B5EF4-FFF2-40B4-BE49-F238E27FC236}">
                  <a16:creationId xmlns="" xmlns:a16="http://schemas.microsoft.com/office/drawing/2014/main" id="{C13FDA32-7A2C-4A4B-AFC8-77DA33C00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" y="974"/>
              <a:ext cx="1666" cy="1327"/>
            </a:xfrm>
            <a:custGeom>
              <a:avLst/>
              <a:gdLst>
                <a:gd name="T0" fmla="*/ 287 w 3334"/>
                <a:gd name="T1" fmla="*/ 2062 h 2653"/>
                <a:gd name="T2" fmla="*/ 256 w 3334"/>
                <a:gd name="T3" fmla="*/ 2117 h 2653"/>
                <a:gd name="T4" fmla="*/ 271 w 3334"/>
                <a:gd name="T5" fmla="*/ 2369 h 2653"/>
                <a:gd name="T6" fmla="*/ 332 w 3334"/>
                <a:gd name="T7" fmla="*/ 2397 h 2653"/>
                <a:gd name="T8" fmla="*/ 3047 w 3334"/>
                <a:gd name="T9" fmla="*/ 2383 h 2653"/>
                <a:gd name="T10" fmla="*/ 3078 w 3334"/>
                <a:gd name="T11" fmla="*/ 2329 h 2653"/>
                <a:gd name="T12" fmla="*/ 3063 w 3334"/>
                <a:gd name="T13" fmla="*/ 2077 h 2653"/>
                <a:gd name="T14" fmla="*/ 3002 w 3334"/>
                <a:gd name="T15" fmla="*/ 2048 h 2653"/>
                <a:gd name="T16" fmla="*/ 1583 w 3334"/>
                <a:gd name="T17" fmla="*/ 259 h 2653"/>
                <a:gd name="T18" fmla="*/ 1342 w 3334"/>
                <a:gd name="T19" fmla="*/ 309 h 2653"/>
                <a:gd name="T20" fmla="*/ 1128 w 3334"/>
                <a:gd name="T21" fmla="*/ 412 h 2653"/>
                <a:gd name="T22" fmla="*/ 948 w 3334"/>
                <a:gd name="T23" fmla="*/ 560 h 2653"/>
                <a:gd name="T24" fmla="*/ 809 w 3334"/>
                <a:gd name="T25" fmla="*/ 745 h 2653"/>
                <a:gd name="T26" fmla="*/ 720 w 3334"/>
                <a:gd name="T27" fmla="*/ 959 h 2653"/>
                <a:gd name="T28" fmla="*/ 687 w 3334"/>
                <a:gd name="T29" fmla="*/ 1197 h 2653"/>
                <a:gd name="T30" fmla="*/ 2647 w 3334"/>
                <a:gd name="T31" fmla="*/ 1197 h 2653"/>
                <a:gd name="T32" fmla="*/ 2616 w 3334"/>
                <a:gd name="T33" fmla="*/ 959 h 2653"/>
                <a:gd name="T34" fmla="*/ 2526 w 3334"/>
                <a:gd name="T35" fmla="*/ 745 h 2653"/>
                <a:gd name="T36" fmla="*/ 2386 w 3334"/>
                <a:gd name="T37" fmla="*/ 560 h 2653"/>
                <a:gd name="T38" fmla="*/ 2206 w 3334"/>
                <a:gd name="T39" fmla="*/ 412 h 2653"/>
                <a:gd name="T40" fmla="*/ 1992 w 3334"/>
                <a:gd name="T41" fmla="*/ 309 h 2653"/>
                <a:gd name="T42" fmla="*/ 1751 w 3334"/>
                <a:gd name="T43" fmla="*/ 259 h 2653"/>
                <a:gd name="T44" fmla="*/ 1764 w 3334"/>
                <a:gd name="T45" fmla="*/ 3 h 2653"/>
                <a:gd name="T46" fmla="*/ 2039 w 3334"/>
                <a:gd name="T47" fmla="*/ 56 h 2653"/>
                <a:gd name="T48" fmla="*/ 2289 w 3334"/>
                <a:gd name="T49" fmla="*/ 164 h 2653"/>
                <a:gd name="T50" fmla="*/ 2508 w 3334"/>
                <a:gd name="T51" fmla="*/ 320 h 2653"/>
                <a:gd name="T52" fmla="*/ 2685 w 3334"/>
                <a:gd name="T53" fmla="*/ 519 h 2653"/>
                <a:gd name="T54" fmla="*/ 2814 w 3334"/>
                <a:gd name="T55" fmla="*/ 752 h 2653"/>
                <a:gd name="T56" fmla="*/ 2887 w 3334"/>
                <a:gd name="T57" fmla="*/ 1012 h 2653"/>
                <a:gd name="T58" fmla="*/ 2902 w 3334"/>
                <a:gd name="T59" fmla="*/ 1792 h 2653"/>
                <a:gd name="T60" fmla="*/ 3098 w 3334"/>
                <a:gd name="T61" fmla="*/ 1806 h 2653"/>
                <a:gd name="T62" fmla="*/ 3219 w 3334"/>
                <a:gd name="T63" fmla="*/ 1872 h 2653"/>
                <a:gd name="T64" fmla="*/ 3303 w 3334"/>
                <a:gd name="T65" fmla="*/ 1980 h 2653"/>
                <a:gd name="T66" fmla="*/ 3334 w 3334"/>
                <a:gd name="T67" fmla="*/ 2117 h 2653"/>
                <a:gd name="T68" fmla="*/ 3320 w 3334"/>
                <a:gd name="T69" fmla="*/ 2422 h 2653"/>
                <a:gd name="T70" fmla="*/ 3253 w 3334"/>
                <a:gd name="T71" fmla="*/ 2541 h 2653"/>
                <a:gd name="T72" fmla="*/ 3143 w 3334"/>
                <a:gd name="T73" fmla="*/ 2623 h 2653"/>
                <a:gd name="T74" fmla="*/ 3002 w 3334"/>
                <a:gd name="T75" fmla="*/ 2653 h 2653"/>
                <a:gd name="T76" fmla="*/ 236 w 3334"/>
                <a:gd name="T77" fmla="*/ 2639 h 2653"/>
                <a:gd name="T78" fmla="*/ 115 w 3334"/>
                <a:gd name="T79" fmla="*/ 2573 h 2653"/>
                <a:gd name="T80" fmla="*/ 31 w 3334"/>
                <a:gd name="T81" fmla="*/ 2465 h 2653"/>
                <a:gd name="T82" fmla="*/ 0 w 3334"/>
                <a:gd name="T83" fmla="*/ 2329 h 2653"/>
                <a:gd name="T84" fmla="*/ 14 w 3334"/>
                <a:gd name="T85" fmla="*/ 2023 h 2653"/>
                <a:gd name="T86" fmla="*/ 81 w 3334"/>
                <a:gd name="T87" fmla="*/ 1904 h 2653"/>
                <a:gd name="T88" fmla="*/ 193 w 3334"/>
                <a:gd name="T89" fmla="*/ 1822 h 2653"/>
                <a:gd name="T90" fmla="*/ 332 w 3334"/>
                <a:gd name="T91" fmla="*/ 1792 h 2653"/>
                <a:gd name="T92" fmla="*/ 436 w 3334"/>
                <a:gd name="T93" fmla="*/ 1102 h 2653"/>
                <a:gd name="T94" fmla="*/ 489 w 3334"/>
                <a:gd name="T95" fmla="*/ 835 h 2653"/>
                <a:gd name="T96" fmla="*/ 601 w 3334"/>
                <a:gd name="T97" fmla="*/ 593 h 2653"/>
                <a:gd name="T98" fmla="*/ 763 w 3334"/>
                <a:gd name="T99" fmla="*/ 382 h 2653"/>
                <a:gd name="T100" fmla="*/ 968 w 3334"/>
                <a:gd name="T101" fmla="*/ 211 h 2653"/>
                <a:gd name="T102" fmla="*/ 1208 w 3334"/>
                <a:gd name="T103" fmla="*/ 85 h 2653"/>
                <a:gd name="T104" fmla="*/ 1476 w 3334"/>
                <a:gd name="T105" fmla="*/ 15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4" h="2653">
                  <a:moveTo>
                    <a:pt x="332" y="2048"/>
                  </a:moveTo>
                  <a:lnTo>
                    <a:pt x="308" y="2052"/>
                  </a:lnTo>
                  <a:lnTo>
                    <a:pt x="287" y="2062"/>
                  </a:lnTo>
                  <a:lnTo>
                    <a:pt x="271" y="2077"/>
                  </a:lnTo>
                  <a:lnTo>
                    <a:pt x="260" y="2095"/>
                  </a:lnTo>
                  <a:lnTo>
                    <a:pt x="256" y="2117"/>
                  </a:lnTo>
                  <a:lnTo>
                    <a:pt x="256" y="2329"/>
                  </a:lnTo>
                  <a:lnTo>
                    <a:pt x="260" y="2350"/>
                  </a:lnTo>
                  <a:lnTo>
                    <a:pt x="271" y="2369"/>
                  </a:lnTo>
                  <a:lnTo>
                    <a:pt x="287" y="2383"/>
                  </a:lnTo>
                  <a:lnTo>
                    <a:pt x="308" y="2393"/>
                  </a:lnTo>
                  <a:lnTo>
                    <a:pt x="332" y="2397"/>
                  </a:lnTo>
                  <a:lnTo>
                    <a:pt x="3002" y="2397"/>
                  </a:lnTo>
                  <a:lnTo>
                    <a:pt x="3026" y="2393"/>
                  </a:lnTo>
                  <a:lnTo>
                    <a:pt x="3047" y="2383"/>
                  </a:lnTo>
                  <a:lnTo>
                    <a:pt x="3063" y="2369"/>
                  </a:lnTo>
                  <a:lnTo>
                    <a:pt x="3074" y="2350"/>
                  </a:lnTo>
                  <a:lnTo>
                    <a:pt x="3078" y="2329"/>
                  </a:lnTo>
                  <a:lnTo>
                    <a:pt x="3078" y="2117"/>
                  </a:lnTo>
                  <a:lnTo>
                    <a:pt x="3074" y="2095"/>
                  </a:lnTo>
                  <a:lnTo>
                    <a:pt x="3063" y="2077"/>
                  </a:lnTo>
                  <a:lnTo>
                    <a:pt x="3047" y="2062"/>
                  </a:lnTo>
                  <a:lnTo>
                    <a:pt x="3026" y="2052"/>
                  </a:lnTo>
                  <a:lnTo>
                    <a:pt x="3002" y="2048"/>
                  </a:lnTo>
                  <a:lnTo>
                    <a:pt x="332" y="2048"/>
                  </a:lnTo>
                  <a:close/>
                  <a:moveTo>
                    <a:pt x="1667" y="257"/>
                  </a:moveTo>
                  <a:lnTo>
                    <a:pt x="1583" y="259"/>
                  </a:lnTo>
                  <a:lnTo>
                    <a:pt x="1501" y="270"/>
                  </a:lnTo>
                  <a:lnTo>
                    <a:pt x="1420" y="287"/>
                  </a:lnTo>
                  <a:lnTo>
                    <a:pt x="1342" y="309"/>
                  </a:lnTo>
                  <a:lnTo>
                    <a:pt x="1268" y="337"/>
                  </a:lnTo>
                  <a:lnTo>
                    <a:pt x="1196" y="372"/>
                  </a:lnTo>
                  <a:lnTo>
                    <a:pt x="1128" y="412"/>
                  </a:lnTo>
                  <a:lnTo>
                    <a:pt x="1063" y="457"/>
                  </a:lnTo>
                  <a:lnTo>
                    <a:pt x="1004" y="505"/>
                  </a:lnTo>
                  <a:lnTo>
                    <a:pt x="948" y="560"/>
                  </a:lnTo>
                  <a:lnTo>
                    <a:pt x="896" y="617"/>
                  </a:lnTo>
                  <a:lnTo>
                    <a:pt x="850" y="679"/>
                  </a:lnTo>
                  <a:lnTo>
                    <a:pt x="809" y="745"/>
                  </a:lnTo>
                  <a:lnTo>
                    <a:pt x="773" y="813"/>
                  </a:lnTo>
                  <a:lnTo>
                    <a:pt x="743" y="885"/>
                  </a:lnTo>
                  <a:lnTo>
                    <a:pt x="720" y="959"/>
                  </a:lnTo>
                  <a:lnTo>
                    <a:pt x="702" y="1036"/>
                  </a:lnTo>
                  <a:lnTo>
                    <a:pt x="691" y="1115"/>
                  </a:lnTo>
                  <a:lnTo>
                    <a:pt x="687" y="1197"/>
                  </a:lnTo>
                  <a:lnTo>
                    <a:pt x="687" y="1792"/>
                  </a:lnTo>
                  <a:lnTo>
                    <a:pt x="2647" y="1792"/>
                  </a:lnTo>
                  <a:lnTo>
                    <a:pt x="2647" y="1197"/>
                  </a:lnTo>
                  <a:lnTo>
                    <a:pt x="2643" y="1115"/>
                  </a:lnTo>
                  <a:lnTo>
                    <a:pt x="2632" y="1036"/>
                  </a:lnTo>
                  <a:lnTo>
                    <a:pt x="2616" y="959"/>
                  </a:lnTo>
                  <a:lnTo>
                    <a:pt x="2591" y="885"/>
                  </a:lnTo>
                  <a:lnTo>
                    <a:pt x="2561" y="813"/>
                  </a:lnTo>
                  <a:lnTo>
                    <a:pt x="2526" y="745"/>
                  </a:lnTo>
                  <a:lnTo>
                    <a:pt x="2484" y="679"/>
                  </a:lnTo>
                  <a:lnTo>
                    <a:pt x="2438" y="617"/>
                  </a:lnTo>
                  <a:lnTo>
                    <a:pt x="2386" y="560"/>
                  </a:lnTo>
                  <a:lnTo>
                    <a:pt x="2330" y="505"/>
                  </a:lnTo>
                  <a:lnTo>
                    <a:pt x="2271" y="457"/>
                  </a:lnTo>
                  <a:lnTo>
                    <a:pt x="2206" y="412"/>
                  </a:lnTo>
                  <a:lnTo>
                    <a:pt x="2138" y="372"/>
                  </a:lnTo>
                  <a:lnTo>
                    <a:pt x="2066" y="337"/>
                  </a:lnTo>
                  <a:lnTo>
                    <a:pt x="1992" y="309"/>
                  </a:lnTo>
                  <a:lnTo>
                    <a:pt x="1914" y="287"/>
                  </a:lnTo>
                  <a:lnTo>
                    <a:pt x="1834" y="270"/>
                  </a:lnTo>
                  <a:lnTo>
                    <a:pt x="1751" y="259"/>
                  </a:lnTo>
                  <a:lnTo>
                    <a:pt x="1667" y="257"/>
                  </a:lnTo>
                  <a:close/>
                  <a:moveTo>
                    <a:pt x="1667" y="0"/>
                  </a:moveTo>
                  <a:lnTo>
                    <a:pt x="1764" y="3"/>
                  </a:lnTo>
                  <a:lnTo>
                    <a:pt x="1858" y="15"/>
                  </a:lnTo>
                  <a:lnTo>
                    <a:pt x="1950" y="32"/>
                  </a:lnTo>
                  <a:lnTo>
                    <a:pt x="2039" y="56"/>
                  </a:lnTo>
                  <a:lnTo>
                    <a:pt x="2126" y="85"/>
                  </a:lnTo>
                  <a:lnTo>
                    <a:pt x="2210" y="121"/>
                  </a:lnTo>
                  <a:lnTo>
                    <a:pt x="2289" y="164"/>
                  </a:lnTo>
                  <a:lnTo>
                    <a:pt x="2366" y="211"/>
                  </a:lnTo>
                  <a:lnTo>
                    <a:pt x="2440" y="263"/>
                  </a:lnTo>
                  <a:lnTo>
                    <a:pt x="2508" y="320"/>
                  </a:lnTo>
                  <a:lnTo>
                    <a:pt x="2571" y="382"/>
                  </a:lnTo>
                  <a:lnTo>
                    <a:pt x="2630" y="449"/>
                  </a:lnTo>
                  <a:lnTo>
                    <a:pt x="2685" y="519"/>
                  </a:lnTo>
                  <a:lnTo>
                    <a:pt x="2733" y="593"/>
                  </a:lnTo>
                  <a:lnTo>
                    <a:pt x="2777" y="670"/>
                  </a:lnTo>
                  <a:lnTo>
                    <a:pt x="2814" y="752"/>
                  </a:lnTo>
                  <a:lnTo>
                    <a:pt x="2845" y="835"/>
                  </a:lnTo>
                  <a:lnTo>
                    <a:pt x="2870" y="922"/>
                  </a:lnTo>
                  <a:lnTo>
                    <a:pt x="2887" y="1012"/>
                  </a:lnTo>
                  <a:lnTo>
                    <a:pt x="2898" y="1102"/>
                  </a:lnTo>
                  <a:lnTo>
                    <a:pt x="2902" y="1197"/>
                  </a:lnTo>
                  <a:lnTo>
                    <a:pt x="2902" y="1792"/>
                  </a:lnTo>
                  <a:lnTo>
                    <a:pt x="3002" y="1792"/>
                  </a:lnTo>
                  <a:lnTo>
                    <a:pt x="3051" y="1796"/>
                  </a:lnTo>
                  <a:lnTo>
                    <a:pt x="3098" y="1806"/>
                  </a:lnTo>
                  <a:lnTo>
                    <a:pt x="3143" y="1822"/>
                  </a:lnTo>
                  <a:lnTo>
                    <a:pt x="3182" y="1845"/>
                  </a:lnTo>
                  <a:lnTo>
                    <a:pt x="3219" y="1872"/>
                  </a:lnTo>
                  <a:lnTo>
                    <a:pt x="3253" y="1904"/>
                  </a:lnTo>
                  <a:lnTo>
                    <a:pt x="3280" y="1940"/>
                  </a:lnTo>
                  <a:lnTo>
                    <a:pt x="3303" y="1980"/>
                  </a:lnTo>
                  <a:lnTo>
                    <a:pt x="3320" y="2023"/>
                  </a:lnTo>
                  <a:lnTo>
                    <a:pt x="3330" y="2068"/>
                  </a:lnTo>
                  <a:lnTo>
                    <a:pt x="3334" y="2117"/>
                  </a:lnTo>
                  <a:lnTo>
                    <a:pt x="3334" y="2329"/>
                  </a:lnTo>
                  <a:lnTo>
                    <a:pt x="3330" y="2376"/>
                  </a:lnTo>
                  <a:lnTo>
                    <a:pt x="3320" y="2422"/>
                  </a:lnTo>
                  <a:lnTo>
                    <a:pt x="3303" y="2465"/>
                  </a:lnTo>
                  <a:lnTo>
                    <a:pt x="3280" y="2505"/>
                  </a:lnTo>
                  <a:lnTo>
                    <a:pt x="3253" y="2541"/>
                  </a:lnTo>
                  <a:lnTo>
                    <a:pt x="3219" y="2573"/>
                  </a:lnTo>
                  <a:lnTo>
                    <a:pt x="3182" y="2601"/>
                  </a:lnTo>
                  <a:lnTo>
                    <a:pt x="3143" y="2623"/>
                  </a:lnTo>
                  <a:lnTo>
                    <a:pt x="3098" y="2639"/>
                  </a:lnTo>
                  <a:lnTo>
                    <a:pt x="3051" y="2649"/>
                  </a:lnTo>
                  <a:lnTo>
                    <a:pt x="3002" y="2653"/>
                  </a:lnTo>
                  <a:lnTo>
                    <a:pt x="332" y="2653"/>
                  </a:lnTo>
                  <a:lnTo>
                    <a:pt x="283" y="2649"/>
                  </a:lnTo>
                  <a:lnTo>
                    <a:pt x="236" y="2639"/>
                  </a:lnTo>
                  <a:lnTo>
                    <a:pt x="193" y="2623"/>
                  </a:lnTo>
                  <a:lnTo>
                    <a:pt x="152" y="2601"/>
                  </a:lnTo>
                  <a:lnTo>
                    <a:pt x="115" y="2573"/>
                  </a:lnTo>
                  <a:lnTo>
                    <a:pt x="81" y="2541"/>
                  </a:lnTo>
                  <a:lnTo>
                    <a:pt x="54" y="2505"/>
                  </a:lnTo>
                  <a:lnTo>
                    <a:pt x="31" y="2465"/>
                  </a:lnTo>
                  <a:lnTo>
                    <a:pt x="14" y="2422"/>
                  </a:lnTo>
                  <a:lnTo>
                    <a:pt x="4" y="2376"/>
                  </a:lnTo>
                  <a:lnTo>
                    <a:pt x="0" y="2329"/>
                  </a:lnTo>
                  <a:lnTo>
                    <a:pt x="0" y="2117"/>
                  </a:lnTo>
                  <a:lnTo>
                    <a:pt x="4" y="2068"/>
                  </a:lnTo>
                  <a:lnTo>
                    <a:pt x="14" y="2023"/>
                  </a:lnTo>
                  <a:lnTo>
                    <a:pt x="31" y="1980"/>
                  </a:lnTo>
                  <a:lnTo>
                    <a:pt x="54" y="1940"/>
                  </a:lnTo>
                  <a:lnTo>
                    <a:pt x="81" y="1904"/>
                  </a:lnTo>
                  <a:lnTo>
                    <a:pt x="115" y="1872"/>
                  </a:lnTo>
                  <a:lnTo>
                    <a:pt x="152" y="1845"/>
                  </a:lnTo>
                  <a:lnTo>
                    <a:pt x="193" y="1822"/>
                  </a:lnTo>
                  <a:lnTo>
                    <a:pt x="236" y="1806"/>
                  </a:lnTo>
                  <a:lnTo>
                    <a:pt x="283" y="1796"/>
                  </a:lnTo>
                  <a:lnTo>
                    <a:pt x="332" y="1792"/>
                  </a:lnTo>
                  <a:lnTo>
                    <a:pt x="432" y="1792"/>
                  </a:lnTo>
                  <a:lnTo>
                    <a:pt x="432" y="1197"/>
                  </a:lnTo>
                  <a:lnTo>
                    <a:pt x="436" y="1102"/>
                  </a:lnTo>
                  <a:lnTo>
                    <a:pt x="447" y="1012"/>
                  </a:lnTo>
                  <a:lnTo>
                    <a:pt x="464" y="922"/>
                  </a:lnTo>
                  <a:lnTo>
                    <a:pt x="489" y="835"/>
                  </a:lnTo>
                  <a:lnTo>
                    <a:pt x="520" y="752"/>
                  </a:lnTo>
                  <a:lnTo>
                    <a:pt x="557" y="670"/>
                  </a:lnTo>
                  <a:lnTo>
                    <a:pt x="601" y="593"/>
                  </a:lnTo>
                  <a:lnTo>
                    <a:pt x="649" y="519"/>
                  </a:lnTo>
                  <a:lnTo>
                    <a:pt x="704" y="449"/>
                  </a:lnTo>
                  <a:lnTo>
                    <a:pt x="763" y="382"/>
                  </a:lnTo>
                  <a:lnTo>
                    <a:pt x="826" y="320"/>
                  </a:lnTo>
                  <a:lnTo>
                    <a:pt x="894" y="263"/>
                  </a:lnTo>
                  <a:lnTo>
                    <a:pt x="968" y="211"/>
                  </a:lnTo>
                  <a:lnTo>
                    <a:pt x="1045" y="164"/>
                  </a:lnTo>
                  <a:lnTo>
                    <a:pt x="1124" y="121"/>
                  </a:lnTo>
                  <a:lnTo>
                    <a:pt x="1208" y="85"/>
                  </a:lnTo>
                  <a:lnTo>
                    <a:pt x="1295" y="56"/>
                  </a:lnTo>
                  <a:lnTo>
                    <a:pt x="1384" y="32"/>
                  </a:lnTo>
                  <a:lnTo>
                    <a:pt x="1476" y="15"/>
                  </a:lnTo>
                  <a:lnTo>
                    <a:pt x="1570" y="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="" xmlns:a16="http://schemas.microsoft.com/office/drawing/2014/main" id="{B2C445BF-878C-4645-9E26-1034D2AE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465"/>
              <a:ext cx="128" cy="450"/>
            </a:xfrm>
            <a:custGeom>
              <a:avLst/>
              <a:gdLst>
                <a:gd name="T0" fmla="*/ 128 w 256"/>
                <a:gd name="T1" fmla="*/ 0 h 900"/>
                <a:gd name="T2" fmla="*/ 128 w 256"/>
                <a:gd name="T3" fmla="*/ 0 h 900"/>
                <a:gd name="T4" fmla="*/ 158 w 256"/>
                <a:gd name="T5" fmla="*/ 3 h 900"/>
                <a:gd name="T6" fmla="*/ 184 w 256"/>
                <a:gd name="T7" fmla="*/ 12 h 900"/>
                <a:gd name="T8" fmla="*/ 209 w 256"/>
                <a:gd name="T9" fmla="*/ 27 h 900"/>
                <a:gd name="T10" fmla="*/ 228 w 256"/>
                <a:gd name="T11" fmla="*/ 47 h 900"/>
                <a:gd name="T12" fmla="*/ 243 w 256"/>
                <a:gd name="T13" fmla="*/ 72 h 900"/>
                <a:gd name="T14" fmla="*/ 252 w 256"/>
                <a:gd name="T15" fmla="*/ 98 h 900"/>
                <a:gd name="T16" fmla="*/ 256 w 256"/>
                <a:gd name="T17" fmla="*/ 128 h 900"/>
                <a:gd name="T18" fmla="*/ 256 w 256"/>
                <a:gd name="T19" fmla="*/ 771 h 900"/>
                <a:gd name="T20" fmla="*/ 252 w 256"/>
                <a:gd name="T21" fmla="*/ 800 h 900"/>
                <a:gd name="T22" fmla="*/ 243 w 256"/>
                <a:gd name="T23" fmla="*/ 828 h 900"/>
                <a:gd name="T24" fmla="*/ 228 w 256"/>
                <a:gd name="T25" fmla="*/ 851 h 900"/>
                <a:gd name="T26" fmla="*/ 209 w 256"/>
                <a:gd name="T27" fmla="*/ 871 h 900"/>
                <a:gd name="T28" fmla="*/ 184 w 256"/>
                <a:gd name="T29" fmla="*/ 886 h 900"/>
                <a:gd name="T30" fmla="*/ 158 w 256"/>
                <a:gd name="T31" fmla="*/ 896 h 900"/>
                <a:gd name="T32" fmla="*/ 128 w 256"/>
                <a:gd name="T33" fmla="*/ 900 h 900"/>
                <a:gd name="T34" fmla="*/ 98 w 256"/>
                <a:gd name="T35" fmla="*/ 896 h 900"/>
                <a:gd name="T36" fmla="*/ 72 w 256"/>
                <a:gd name="T37" fmla="*/ 886 h 900"/>
                <a:gd name="T38" fmla="*/ 49 w 256"/>
                <a:gd name="T39" fmla="*/ 871 h 900"/>
                <a:gd name="T40" fmla="*/ 29 w 256"/>
                <a:gd name="T41" fmla="*/ 851 h 900"/>
                <a:gd name="T42" fmla="*/ 13 w 256"/>
                <a:gd name="T43" fmla="*/ 828 h 900"/>
                <a:gd name="T44" fmla="*/ 4 w 256"/>
                <a:gd name="T45" fmla="*/ 800 h 900"/>
                <a:gd name="T46" fmla="*/ 0 w 256"/>
                <a:gd name="T47" fmla="*/ 771 h 900"/>
                <a:gd name="T48" fmla="*/ 0 w 256"/>
                <a:gd name="T49" fmla="*/ 128 h 900"/>
                <a:gd name="T50" fmla="*/ 4 w 256"/>
                <a:gd name="T51" fmla="*/ 98 h 900"/>
                <a:gd name="T52" fmla="*/ 13 w 256"/>
                <a:gd name="T53" fmla="*/ 72 h 900"/>
                <a:gd name="T54" fmla="*/ 29 w 256"/>
                <a:gd name="T55" fmla="*/ 47 h 900"/>
                <a:gd name="T56" fmla="*/ 49 w 256"/>
                <a:gd name="T57" fmla="*/ 27 h 900"/>
                <a:gd name="T58" fmla="*/ 72 w 256"/>
                <a:gd name="T59" fmla="*/ 12 h 900"/>
                <a:gd name="T60" fmla="*/ 98 w 256"/>
                <a:gd name="T61" fmla="*/ 3 h 900"/>
                <a:gd name="T62" fmla="*/ 128 w 256"/>
                <a:gd name="T63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900">
                  <a:moveTo>
                    <a:pt x="128" y="0"/>
                  </a:moveTo>
                  <a:lnTo>
                    <a:pt x="128" y="0"/>
                  </a:lnTo>
                  <a:lnTo>
                    <a:pt x="158" y="3"/>
                  </a:lnTo>
                  <a:lnTo>
                    <a:pt x="184" y="12"/>
                  </a:lnTo>
                  <a:lnTo>
                    <a:pt x="209" y="27"/>
                  </a:lnTo>
                  <a:lnTo>
                    <a:pt x="228" y="47"/>
                  </a:lnTo>
                  <a:lnTo>
                    <a:pt x="243" y="72"/>
                  </a:lnTo>
                  <a:lnTo>
                    <a:pt x="252" y="98"/>
                  </a:lnTo>
                  <a:lnTo>
                    <a:pt x="256" y="128"/>
                  </a:lnTo>
                  <a:lnTo>
                    <a:pt x="256" y="771"/>
                  </a:lnTo>
                  <a:lnTo>
                    <a:pt x="252" y="800"/>
                  </a:lnTo>
                  <a:lnTo>
                    <a:pt x="243" y="828"/>
                  </a:lnTo>
                  <a:lnTo>
                    <a:pt x="228" y="851"/>
                  </a:lnTo>
                  <a:lnTo>
                    <a:pt x="209" y="871"/>
                  </a:lnTo>
                  <a:lnTo>
                    <a:pt x="184" y="886"/>
                  </a:lnTo>
                  <a:lnTo>
                    <a:pt x="158" y="896"/>
                  </a:lnTo>
                  <a:lnTo>
                    <a:pt x="128" y="900"/>
                  </a:lnTo>
                  <a:lnTo>
                    <a:pt x="98" y="896"/>
                  </a:lnTo>
                  <a:lnTo>
                    <a:pt x="72" y="886"/>
                  </a:lnTo>
                  <a:lnTo>
                    <a:pt x="49" y="871"/>
                  </a:lnTo>
                  <a:lnTo>
                    <a:pt x="29" y="851"/>
                  </a:lnTo>
                  <a:lnTo>
                    <a:pt x="13" y="828"/>
                  </a:lnTo>
                  <a:lnTo>
                    <a:pt x="4" y="800"/>
                  </a:lnTo>
                  <a:lnTo>
                    <a:pt x="0" y="771"/>
                  </a:lnTo>
                  <a:lnTo>
                    <a:pt x="0" y="128"/>
                  </a:lnTo>
                  <a:lnTo>
                    <a:pt x="4" y="98"/>
                  </a:lnTo>
                  <a:lnTo>
                    <a:pt x="13" y="72"/>
                  </a:lnTo>
                  <a:lnTo>
                    <a:pt x="29" y="47"/>
                  </a:lnTo>
                  <a:lnTo>
                    <a:pt x="49" y="27"/>
                  </a:lnTo>
                  <a:lnTo>
                    <a:pt x="72" y="12"/>
                  </a:lnTo>
                  <a:lnTo>
                    <a:pt x="98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="" xmlns:a16="http://schemas.microsoft.com/office/drawing/2014/main" id="{2887B11D-CEF3-4134-838A-1587A1A0D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555"/>
              <a:ext cx="269" cy="420"/>
            </a:xfrm>
            <a:custGeom>
              <a:avLst/>
              <a:gdLst>
                <a:gd name="T0" fmla="*/ 121 w 538"/>
                <a:gd name="T1" fmla="*/ 0 h 841"/>
                <a:gd name="T2" fmla="*/ 146 w 538"/>
                <a:gd name="T3" fmla="*/ 2 h 841"/>
                <a:gd name="T4" fmla="*/ 170 w 538"/>
                <a:gd name="T5" fmla="*/ 8 h 841"/>
                <a:gd name="T6" fmla="*/ 192 w 538"/>
                <a:gd name="T7" fmla="*/ 18 h 841"/>
                <a:gd name="T8" fmla="*/ 212 w 538"/>
                <a:gd name="T9" fmla="*/ 33 h 841"/>
                <a:gd name="T10" fmla="*/ 229 w 538"/>
                <a:gd name="T11" fmla="*/ 51 h 841"/>
                <a:gd name="T12" fmla="*/ 243 w 538"/>
                <a:gd name="T13" fmla="*/ 74 h 841"/>
                <a:gd name="T14" fmla="*/ 526 w 538"/>
                <a:gd name="T15" fmla="*/ 656 h 841"/>
                <a:gd name="T16" fmla="*/ 534 w 538"/>
                <a:gd name="T17" fmla="*/ 681 h 841"/>
                <a:gd name="T18" fmla="*/ 538 w 538"/>
                <a:gd name="T19" fmla="*/ 706 h 841"/>
                <a:gd name="T20" fmla="*/ 537 w 538"/>
                <a:gd name="T21" fmla="*/ 730 h 841"/>
                <a:gd name="T22" fmla="*/ 531 w 538"/>
                <a:gd name="T23" fmla="*/ 754 h 841"/>
                <a:gd name="T24" fmla="*/ 521 w 538"/>
                <a:gd name="T25" fmla="*/ 776 h 841"/>
                <a:gd name="T26" fmla="*/ 506 w 538"/>
                <a:gd name="T27" fmla="*/ 796 h 841"/>
                <a:gd name="T28" fmla="*/ 488 w 538"/>
                <a:gd name="T29" fmla="*/ 814 h 841"/>
                <a:gd name="T30" fmla="*/ 466 w 538"/>
                <a:gd name="T31" fmla="*/ 827 h 841"/>
                <a:gd name="T32" fmla="*/ 439 w 538"/>
                <a:gd name="T33" fmla="*/ 837 h 841"/>
                <a:gd name="T34" fmla="*/ 410 w 538"/>
                <a:gd name="T35" fmla="*/ 841 h 841"/>
                <a:gd name="T36" fmla="*/ 387 w 538"/>
                <a:gd name="T37" fmla="*/ 838 h 841"/>
                <a:gd name="T38" fmla="*/ 364 w 538"/>
                <a:gd name="T39" fmla="*/ 832 h 841"/>
                <a:gd name="T40" fmla="*/ 343 w 538"/>
                <a:gd name="T41" fmla="*/ 821 h 841"/>
                <a:gd name="T42" fmla="*/ 323 w 538"/>
                <a:gd name="T43" fmla="*/ 807 h 841"/>
                <a:gd name="T44" fmla="*/ 307 w 538"/>
                <a:gd name="T45" fmla="*/ 789 h 841"/>
                <a:gd name="T46" fmla="*/ 295 w 538"/>
                <a:gd name="T47" fmla="*/ 768 h 841"/>
                <a:gd name="T48" fmla="*/ 12 w 538"/>
                <a:gd name="T49" fmla="*/ 184 h 841"/>
                <a:gd name="T50" fmla="*/ 4 w 538"/>
                <a:gd name="T51" fmla="*/ 161 h 841"/>
                <a:gd name="T52" fmla="*/ 0 w 538"/>
                <a:gd name="T53" fmla="*/ 136 h 841"/>
                <a:gd name="T54" fmla="*/ 1 w 538"/>
                <a:gd name="T55" fmla="*/ 111 h 841"/>
                <a:gd name="T56" fmla="*/ 7 w 538"/>
                <a:gd name="T57" fmla="*/ 87 h 841"/>
                <a:gd name="T58" fmla="*/ 17 w 538"/>
                <a:gd name="T59" fmla="*/ 65 h 841"/>
                <a:gd name="T60" fmla="*/ 32 w 538"/>
                <a:gd name="T61" fmla="*/ 44 h 841"/>
                <a:gd name="T62" fmla="*/ 51 w 538"/>
                <a:gd name="T63" fmla="*/ 28 h 841"/>
                <a:gd name="T64" fmla="*/ 72 w 538"/>
                <a:gd name="T65" fmla="*/ 14 h 841"/>
                <a:gd name="T66" fmla="*/ 97 w 538"/>
                <a:gd name="T67" fmla="*/ 4 h 841"/>
                <a:gd name="T68" fmla="*/ 121 w 538"/>
                <a:gd name="T6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8" h="841">
                  <a:moveTo>
                    <a:pt x="121" y="0"/>
                  </a:moveTo>
                  <a:lnTo>
                    <a:pt x="146" y="2"/>
                  </a:lnTo>
                  <a:lnTo>
                    <a:pt x="170" y="8"/>
                  </a:lnTo>
                  <a:lnTo>
                    <a:pt x="192" y="18"/>
                  </a:lnTo>
                  <a:lnTo>
                    <a:pt x="212" y="33"/>
                  </a:lnTo>
                  <a:lnTo>
                    <a:pt x="229" y="51"/>
                  </a:lnTo>
                  <a:lnTo>
                    <a:pt x="243" y="74"/>
                  </a:lnTo>
                  <a:lnTo>
                    <a:pt x="526" y="656"/>
                  </a:lnTo>
                  <a:lnTo>
                    <a:pt x="534" y="681"/>
                  </a:lnTo>
                  <a:lnTo>
                    <a:pt x="538" y="706"/>
                  </a:lnTo>
                  <a:lnTo>
                    <a:pt x="537" y="730"/>
                  </a:lnTo>
                  <a:lnTo>
                    <a:pt x="531" y="754"/>
                  </a:lnTo>
                  <a:lnTo>
                    <a:pt x="521" y="776"/>
                  </a:lnTo>
                  <a:lnTo>
                    <a:pt x="506" y="796"/>
                  </a:lnTo>
                  <a:lnTo>
                    <a:pt x="488" y="814"/>
                  </a:lnTo>
                  <a:lnTo>
                    <a:pt x="466" y="827"/>
                  </a:lnTo>
                  <a:lnTo>
                    <a:pt x="439" y="837"/>
                  </a:lnTo>
                  <a:lnTo>
                    <a:pt x="410" y="841"/>
                  </a:lnTo>
                  <a:lnTo>
                    <a:pt x="387" y="838"/>
                  </a:lnTo>
                  <a:lnTo>
                    <a:pt x="364" y="832"/>
                  </a:lnTo>
                  <a:lnTo>
                    <a:pt x="343" y="821"/>
                  </a:lnTo>
                  <a:lnTo>
                    <a:pt x="323" y="807"/>
                  </a:lnTo>
                  <a:lnTo>
                    <a:pt x="307" y="789"/>
                  </a:lnTo>
                  <a:lnTo>
                    <a:pt x="295" y="768"/>
                  </a:lnTo>
                  <a:lnTo>
                    <a:pt x="12" y="184"/>
                  </a:lnTo>
                  <a:lnTo>
                    <a:pt x="4" y="161"/>
                  </a:lnTo>
                  <a:lnTo>
                    <a:pt x="0" y="136"/>
                  </a:lnTo>
                  <a:lnTo>
                    <a:pt x="1" y="111"/>
                  </a:lnTo>
                  <a:lnTo>
                    <a:pt x="7" y="87"/>
                  </a:lnTo>
                  <a:lnTo>
                    <a:pt x="17" y="65"/>
                  </a:lnTo>
                  <a:lnTo>
                    <a:pt x="32" y="44"/>
                  </a:lnTo>
                  <a:lnTo>
                    <a:pt x="51" y="28"/>
                  </a:lnTo>
                  <a:lnTo>
                    <a:pt x="72" y="14"/>
                  </a:lnTo>
                  <a:lnTo>
                    <a:pt x="97" y="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="" xmlns:a16="http://schemas.microsoft.com/office/drawing/2014/main" id="{7107B8F7-08FA-4C50-88E9-743ED2AD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807"/>
              <a:ext cx="383" cy="335"/>
            </a:xfrm>
            <a:custGeom>
              <a:avLst/>
              <a:gdLst>
                <a:gd name="T0" fmla="*/ 138 w 765"/>
                <a:gd name="T1" fmla="*/ 0 h 669"/>
                <a:gd name="T2" fmla="*/ 162 w 765"/>
                <a:gd name="T3" fmla="*/ 5 h 669"/>
                <a:gd name="T4" fmla="*/ 186 w 765"/>
                <a:gd name="T5" fmla="*/ 13 h 669"/>
                <a:gd name="T6" fmla="*/ 207 w 765"/>
                <a:gd name="T7" fmla="*/ 28 h 669"/>
                <a:gd name="T8" fmla="*/ 719 w 765"/>
                <a:gd name="T9" fmla="*/ 442 h 669"/>
                <a:gd name="T10" fmla="*/ 737 w 765"/>
                <a:gd name="T11" fmla="*/ 460 h 669"/>
                <a:gd name="T12" fmla="*/ 751 w 765"/>
                <a:gd name="T13" fmla="*/ 481 h 669"/>
                <a:gd name="T14" fmla="*/ 760 w 765"/>
                <a:gd name="T15" fmla="*/ 504 h 669"/>
                <a:gd name="T16" fmla="*/ 765 w 765"/>
                <a:gd name="T17" fmla="*/ 527 h 669"/>
                <a:gd name="T18" fmla="*/ 765 w 765"/>
                <a:gd name="T19" fmla="*/ 552 h 669"/>
                <a:gd name="T20" fmla="*/ 761 w 765"/>
                <a:gd name="T21" fmla="*/ 577 h 669"/>
                <a:gd name="T22" fmla="*/ 751 w 765"/>
                <a:gd name="T23" fmla="*/ 601 h 669"/>
                <a:gd name="T24" fmla="*/ 738 w 765"/>
                <a:gd name="T25" fmla="*/ 622 h 669"/>
                <a:gd name="T26" fmla="*/ 722 w 765"/>
                <a:gd name="T27" fmla="*/ 639 h 669"/>
                <a:gd name="T28" fmla="*/ 703 w 765"/>
                <a:gd name="T29" fmla="*/ 652 h 669"/>
                <a:gd name="T30" fmla="*/ 682 w 765"/>
                <a:gd name="T31" fmla="*/ 661 h 669"/>
                <a:gd name="T32" fmla="*/ 661 w 765"/>
                <a:gd name="T33" fmla="*/ 668 h 669"/>
                <a:gd name="T34" fmla="*/ 639 w 765"/>
                <a:gd name="T35" fmla="*/ 669 h 669"/>
                <a:gd name="T36" fmla="*/ 610 w 765"/>
                <a:gd name="T37" fmla="*/ 666 h 669"/>
                <a:gd name="T38" fmla="*/ 583 w 765"/>
                <a:gd name="T39" fmla="*/ 657 h 669"/>
                <a:gd name="T40" fmla="*/ 558 w 765"/>
                <a:gd name="T41" fmla="*/ 640 h 669"/>
                <a:gd name="T42" fmla="*/ 46 w 765"/>
                <a:gd name="T43" fmla="*/ 227 h 669"/>
                <a:gd name="T44" fmla="*/ 29 w 765"/>
                <a:gd name="T45" fmla="*/ 208 h 669"/>
                <a:gd name="T46" fmla="*/ 14 w 765"/>
                <a:gd name="T47" fmla="*/ 188 h 669"/>
                <a:gd name="T48" fmla="*/ 5 w 765"/>
                <a:gd name="T49" fmla="*/ 165 h 669"/>
                <a:gd name="T50" fmla="*/ 0 w 765"/>
                <a:gd name="T51" fmla="*/ 141 h 669"/>
                <a:gd name="T52" fmla="*/ 0 w 765"/>
                <a:gd name="T53" fmla="*/ 116 h 669"/>
                <a:gd name="T54" fmla="*/ 4 w 765"/>
                <a:gd name="T55" fmla="*/ 92 h 669"/>
                <a:gd name="T56" fmla="*/ 14 w 765"/>
                <a:gd name="T57" fmla="*/ 69 h 669"/>
                <a:gd name="T58" fmla="*/ 27 w 765"/>
                <a:gd name="T59" fmla="*/ 47 h 669"/>
                <a:gd name="T60" fmla="*/ 46 w 765"/>
                <a:gd name="T61" fmla="*/ 28 h 669"/>
                <a:gd name="T62" fmla="*/ 67 w 765"/>
                <a:gd name="T63" fmla="*/ 15 h 669"/>
                <a:gd name="T64" fmla="*/ 89 w 765"/>
                <a:gd name="T65" fmla="*/ 5 h 669"/>
                <a:gd name="T66" fmla="*/ 113 w 765"/>
                <a:gd name="T67" fmla="*/ 0 h 669"/>
                <a:gd name="T68" fmla="*/ 138 w 765"/>
                <a:gd name="T6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5" h="669">
                  <a:moveTo>
                    <a:pt x="138" y="0"/>
                  </a:moveTo>
                  <a:lnTo>
                    <a:pt x="162" y="5"/>
                  </a:lnTo>
                  <a:lnTo>
                    <a:pt x="186" y="13"/>
                  </a:lnTo>
                  <a:lnTo>
                    <a:pt x="207" y="28"/>
                  </a:lnTo>
                  <a:lnTo>
                    <a:pt x="719" y="442"/>
                  </a:lnTo>
                  <a:lnTo>
                    <a:pt x="737" y="460"/>
                  </a:lnTo>
                  <a:lnTo>
                    <a:pt x="751" y="481"/>
                  </a:lnTo>
                  <a:lnTo>
                    <a:pt x="760" y="504"/>
                  </a:lnTo>
                  <a:lnTo>
                    <a:pt x="765" y="527"/>
                  </a:lnTo>
                  <a:lnTo>
                    <a:pt x="765" y="552"/>
                  </a:lnTo>
                  <a:lnTo>
                    <a:pt x="761" y="577"/>
                  </a:lnTo>
                  <a:lnTo>
                    <a:pt x="751" y="601"/>
                  </a:lnTo>
                  <a:lnTo>
                    <a:pt x="738" y="622"/>
                  </a:lnTo>
                  <a:lnTo>
                    <a:pt x="722" y="639"/>
                  </a:lnTo>
                  <a:lnTo>
                    <a:pt x="703" y="652"/>
                  </a:lnTo>
                  <a:lnTo>
                    <a:pt x="682" y="661"/>
                  </a:lnTo>
                  <a:lnTo>
                    <a:pt x="661" y="668"/>
                  </a:lnTo>
                  <a:lnTo>
                    <a:pt x="639" y="669"/>
                  </a:lnTo>
                  <a:lnTo>
                    <a:pt x="610" y="666"/>
                  </a:lnTo>
                  <a:lnTo>
                    <a:pt x="583" y="657"/>
                  </a:lnTo>
                  <a:lnTo>
                    <a:pt x="558" y="640"/>
                  </a:lnTo>
                  <a:lnTo>
                    <a:pt x="46" y="227"/>
                  </a:lnTo>
                  <a:lnTo>
                    <a:pt x="29" y="208"/>
                  </a:lnTo>
                  <a:lnTo>
                    <a:pt x="14" y="188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0" y="116"/>
                  </a:lnTo>
                  <a:lnTo>
                    <a:pt x="4" y="92"/>
                  </a:lnTo>
                  <a:lnTo>
                    <a:pt x="14" y="69"/>
                  </a:lnTo>
                  <a:lnTo>
                    <a:pt x="27" y="47"/>
                  </a:lnTo>
                  <a:lnTo>
                    <a:pt x="46" y="28"/>
                  </a:lnTo>
                  <a:lnTo>
                    <a:pt x="67" y="15"/>
                  </a:lnTo>
                  <a:lnTo>
                    <a:pt x="89" y="5"/>
                  </a:lnTo>
                  <a:lnTo>
                    <a:pt x="113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="" xmlns:a16="http://schemas.microsoft.com/office/drawing/2014/main" id="{59BA11E8-5D0E-455B-B9C7-1A2BB4F43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175"/>
              <a:ext cx="450" cy="211"/>
            </a:xfrm>
            <a:custGeom>
              <a:avLst/>
              <a:gdLst>
                <a:gd name="T0" fmla="*/ 130 w 900"/>
                <a:gd name="T1" fmla="*/ 0 h 422"/>
                <a:gd name="T2" fmla="*/ 160 w 900"/>
                <a:gd name="T3" fmla="*/ 3 h 422"/>
                <a:gd name="T4" fmla="*/ 805 w 900"/>
                <a:gd name="T5" fmla="*/ 170 h 422"/>
                <a:gd name="T6" fmla="*/ 832 w 900"/>
                <a:gd name="T7" fmla="*/ 181 h 422"/>
                <a:gd name="T8" fmla="*/ 856 w 900"/>
                <a:gd name="T9" fmla="*/ 197 h 422"/>
                <a:gd name="T10" fmla="*/ 875 w 900"/>
                <a:gd name="T11" fmla="*/ 217 h 422"/>
                <a:gd name="T12" fmla="*/ 889 w 900"/>
                <a:gd name="T13" fmla="*/ 242 h 422"/>
                <a:gd name="T14" fmla="*/ 898 w 900"/>
                <a:gd name="T15" fmla="*/ 269 h 422"/>
                <a:gd name="T16" fmla="*/ 900 w 900"/>
                <a:gd name="T17" fmla="*/ 296 h 422"/>
                <a:gd name="T18" fmla="*/ 897 w 900"/>
                <a:gd name="T19" fmla="*/ 326 h 422"/>
                <a:gd name="T20" fmla="*/ 887 w 900"/>
                <a:gd name="T21" fmla="*/ 354 h 422"/>
                <a:gd name="T22" fmla="*/ 870 w 900"/>
                <a:gd name="T23" fmla="*/ 377 h 422"/>
                <a:gd name="T24" fmla="*/ 851 w 900"/>
                <a:gd name="T25" fmla="*/ 396 h 422"/>
                <a:gd name="T26" fmla="*/ 827 w 900"/>
                <a:gd name="T27" fmla="*/ 411 h 422"/>
                <a:gd name="T28" fmla="*/ 801 w 900"/>
                <a:gd name="T29" fmla="*/ 418 h 422"/>
                <a:gd name="T30" fmla="*/ 773 w 900"/>
                <a:gd name="T31" fmla="*/ 422 h 422"/>
                <a:gd name="T32" fmla="*/ 742 w 900"/>
                <a:gd name="T33" fmla="*/ 418 h 422"/>
                <a:gd name="T34" fmla="*/ 95 w 900"/>
                <a:gd name="T35" fmla="*/ 252 h 422"/>
                <a:gd name="T36" fmla="*/ 68 w 900"/>
                <a:gd name="T37" fmla="*/ 241 h 422"/>
                <a:gd name="T38" fmla="*/ 45 w 900"/>
                <a:gd name="T39" fmla="*/ 224 h 422"/>
                <a:gd name="T40" fmla="*/ 26 w 900"/>
                <a:gd name="T41" fmla="*/ 205 h 422"/>
                <a:gd name="T42" fmla="*/ 11 w 900"/>
                <a:gd name="T43" fmla="*/ 180 h 422"/>
                <a:gd name="T44" fmla="*/ 2 w 900"/>
                <a:gd name="T45" fmla="*/ 154 h 422"/>
                <a:gd name="T46" fmla="*/ 0 w 900"/>
                <a:gd name="T47" fmla="*/ 125 h 422"/>
                <a:gd name="T48" fmla="*/ 4 w 900"/>
                <a:gd name="T49" fmla="*/ 95 h 422"/>
                <a:gd name="T50" fmla="*/ 15 w 900"/>
                <a:gd name="T51" fmla="*/ 68 h 422"/>
                <a:gd name="T52" fmla="*/ 31 w 900"/>
                <a:gd name="T53" fmla="*/ 44 h 422"/>
                <a:gd name="T54" fmla="*/ 51 w 900"/>
                <a:gd name="T55" fmla="*/ 25 h 422"/>
                <a:gd name="T56" fmla="*/ 76 w 900"/>
                <a:gd name="T57" fmla="*/ 11 h 422"/>
                <a:gd name="T58" fmla="*/ 102 w 900"/>
                <a:gd name="T59" fmla="*/ 2 h 422"/>
                <a:gd name="T60" fmla="*/ 130 w 900"/>
                <a:gd name="T6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0" h="422">
                  <a:moveTo>
                    <a:pt x="130" y="0"/>
                  </a:moveTo>
                  <a:lnTo>
                    <a:pt x="160" y="3"/>
                  </a:lnTo>
                  <a:lnTo>
                    <a:pt x="805" y="170"/>
                  </a:lnTo>
                  <a:lnTo>
                    <a:pt x="832" y="181"/>
                  </a:lnTo>
                  <a:lnTo>
                    <a:pt x="856" y="197"/>
                  </a:lnTo>
                  <a:lnTo>
                    <a:pt x="875" y="217"/>
                  </a:lnTo>
                  <a:lnTo>
                    <a:pt x="889" y="242"/>
                  </a:lnTo>
                  <a:lnTo>
                    <a:pt x="898" y="269"/>
                  </a:lnTo>
                  <a:lnTo>
                    <a:pt x="900" y="296"/>
                  </a:lnTo>
                  <a:lnTo>
                    <a:pt x="897" y="326"/>
                  </a:lnTo>
                  <a:lnTo>
                    <a:pt x="887" y="354"/>
                  </a:lnTo>
                  <a:lnTo>
                    <a:pt x="870" y="377"/>
                  </a:lnTo>
                  <a:lnTo>
                    <a:pt x="851" y="396"/>
                  </a:lnTo>
                  <a:lnTo>
                    <a:pt x="827" y="411"/>
                  </a:lnTo>
                  <a:lnTo>
                    <a:pt x="801" y="418"/>
                  </a:lnTo>
                  <a:lnTo>
                    <a:pt x="773" y="422"/>
                  </a:lnTo>
                  <a:lnTo>
                    <a:pt x="742" y="418"/>
                  </a:lnTo>
                  <a:lnTo>
                    <a:pt x="95" y="252"/>
                  </a:lnTo>
                  <a:lnTo>
                    <a:pt x="68" y="241"/>
                  </a:lnTo>
                  <a:lnTo>
                    <a:pt x="45" y="224"/>
                  </a:lnTo>
                  <a:lnTo>
                    <a:pt x="26" y="205"/>
                  </a:lnTo>
                  <a:lnTo>
                    <a:pt x="11" y="180"/>
                  </a:lnTo>
                  <a:lnTo>
                    <a:pt x="2" y="154"/>
                  </a:lnTo>
                  <a:lnTo>
                    <a:pt x="0" y="125"/>
                  </a:lnTo>
                  <a:lnTo>
                    <a:pt x="4" y="95"/>
                  </a:lnTo>
                  <a:lnTo>
                    <a:pt x="15" y="68"/>
                  </a:lnTo>
                  <a:lnTo>
                    <a:pt x="31" y="44"/>
                  </a:lnTo>
                  <a:lnTo>
                    <a:pt x="51" y="25"/>
                  </a:lnTo>
                  <a:lnTo>
                    <a:pt x="76" y="11"/>
                  </a:lnTo>
                  <a:lnTo>
                    <a:pt x="102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="" xmlns:a16="http://schemas.microsoft.com/office/drawing/2014/main" id="{EFF2ACDA-BCC0-469B-9CCA-ADE95D6A1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555"/>
              <a:ext cx="269" cy="420"/>
            </a:xfrm>
            <a:custGeom>
              <a:avLst/>
              <a:gdLst>
                <a:gd name="T0" fmla="*/ 417 w 538"/>
                <a:gd name="T1" fmla="*/ 0 h 841"/>
                <a:gd name="T2" fmla="*/ 441 w 538"/>
                <a:gd name="T3" fmla="*/ 4 h 841"/>
                <a:gd name="T4" fmla="*/ 466 w 538"/>
                <a:gd name="T5" fmla="*/ 14 h 841"/>
                <a:gd name="T6" fmla="*/ 489 w 538"/>
                <a:gd name="T7" fmla="*/ 28 h 841"/>
                <a:gd name="T8" fmla="*/ 506 w 538"/>
                <a:gd name="T9" fmla="*/ 44 h 841"/>
                <a:gd name="T10" fmla="*/ 521 w 538"/>
                <a:gd name="T11" fmla="*/ 65 h 841"/>
                <a:gd name="T12" fmla="*/ 531 w 538"/>
                <a:gd name="T13" fmla="*/ 87 h 841"/>
                <a:gd name="T14" fmla="*/ 537 w 538"/>
                <a:gd name="T15" fmla="*/ 111 h 841"/>
                <a:gd name="T16" fmla="*/ 538 w 538"/>
                <a:gd name="T17" fmla="*/ 136 h 841"/>
                <a:gd name="T18" fmla="*/ 534 w 538"/>
                <a:gd name="T19" fmla="*/ 161 h 841"/>
                <a:gd name="T20" fmla="*/ 526 w 538"/>
                <a:gd name="T21" fmla="*/ 184 h 841"/>
                <a:gd name="T22" fmla="*/ 243 w 538"/>
                <a:gd name="T23" fmla="*/ 768 h 841"/>
                <a:gd name="T24" fmla="*/ 231 w 538"/>
                <a:gd name="T25" fmla="*/ 789 h 841"/>
                <a:gd name="T26" fmla="*/ 215 w 538"/>
                <a:gd name="T27" fmla="*/ 807 h 841"/>
                <a:gd name="T28" fmla="*/ 195 w 538"/>
                <a:gd name="T29" fmla="*/ 821 h 841"/>
                <a:gd name="T30" fmla="*/ 174 w 538"/>
                <a:gd name="T31" fmla="*/ 832 h 841"/>
                <a:gd name="T32" fmla="*/ 151 w 538"/>
                <a:gd name="T33" fmla="*/ 838 h 841"/>
                <a:gd name="T34" fmla="*/ 128 w 538"/>
                <a:gd name="T35" fmla="*/ 841 h 841"/>
                <a:gd name="T36" fmla="*/ 100 w 538"/>
                <a:gd name="T37" fmla="*/ 837 h 841"/>
                <a:gd name="T38" fmla="*/ 72 w 538"/>
                <a:gd name="T39" fmla="*/ 827 h 841"/>
                <a:gd name="T40" fmla="*/ 51 w 538"/>
                <a:gd name="T41" fmla="*/ 814 h 841"/>
                <a:gd name="T42" fmla="*/ 32 w 538"/>
                <a:gd name="T43" fmla="*/ 796 h 841"/>
                <a:gd name="T44" fmla="*/ 17 w 538"/>
                <a:gd name="T45" fmla="*/ 776 h 841"/>
                <a:gd name="T46" fmla="*/ 7 w 538"/>
                <a:gd name="T47" fmla="*/ 754 h 841"/>
                <a:gd name="T48" fmla="*/ 1 w 538"/>
                <a:gd name="T49" fmla="*/ 730 h 841"/>
                <a:gd name="T50" fmla="*/ 0 w 538"/>
                <a:gd name="T51" fmla="*/ 706 h 841"/>
                <a:gd name="T52" fmla="*/ 4 w 538"/>
                <a:gd name="T53" fmla="*/ 681 h 841"/>
                <a:gd name="T54" fmla="*/ 12 w 538"/>
                <a:gd name="T55" fmla="*/ 656 h 841"/>
                <a:gd name="T56" fmla="*/ 295 w 538"/>
                <a:gd name="T57" fmla="*/ 74 h 841"/>
                <a:gd name="T58" fmla="*/ 309 w 538"/>
                <a:gd name="T59" fmla="*/ 51 h 841"/>
                <a:gd name="T60" fmla="*/ 326 w 538"/>
                <a:gd name="T61" fmla="*/ 33 h 841"/>
                <a:gd name="T62" fmla="*/ 346 w 538"/>
                <a:gd name="T63" fmla="*/ 18 h 841"/>
                <a:gd name="T64" fmla="*/ 368 w 538"/>
                <a:gd name="T65" fmla="*/ 8 h 841"/>
                <a:gd name="T66" fmla="*/ 392 w 538"/>
                <a:gd name="T67" fmla="*/ 2 h 841"/>
                <a:gd name="T68" fmla="*/ 417 w 538"/>
                <a:gd name="T6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8" h="841">
                  <a:moveTo>
                    <a:pt x="417" y="0"/>
                  </a:moveTo>
                  <a:lnTo>
                    <a:pt x="441" y="4"/>
                  </a:lnTo>
                  <a:lnTo>
                    <a:pt x="466" y="14"/>
                  </a:lnTo>
                  <a:lnTo>
                    <a:pt x="489" y="28"/>
                  </a:lnTo>
                  <a:lnTo>
                    <a:pt x="506" y="44"/>
                  </a:lnTo>
                  <a:lnTo>
                    <a:pt x="521" y="65"/>
                  </a:lnTo>
                  <a:lnTo>
                    <a:pt x="531" y="87"/>
                  </a:lnTo>
                  <a:lnTo>
                    <a:pt x="537" y="111"/>
                  </a:lnTo>
                  <a:lnTo>
                    <a:pt x="538" y="136"/>
                  </a:lnTo>
                  <a:lnTo>
                    <a:pt x="534" y="161"/>
                  </a:lnTo>
                  <a:lnTo>
                    <a:pt x="526" y="184"/>
                  </a:lnTo>
                  <a:lnTo>
                    <a:pt x="243" y="768"/>
                  </a:lnTo>
                  <a:lnTo>
                    <a:pt x="231" y="789"/>
                  </a:lnTo>
                  <a:lnTo>
                    <a:pt x="215" y="807"/>
                  </a:lnTo>
                  <a:lnTo>
                    <a:pt x="195" y="821"/>
                  </a:lnTo>
                  <a:lnTo>
                    <a:pt x="174" y="832"/>
                  </a:lnTo>
                  <a:lnTo>
                    <a:pt x="151" y="838"/>
                  </a:lnTo>
                  <a:lnTo>
                    <a:pt x="128" y="841"/>
                  </a:lnTo>
                  <a:lnTo>
                    <a:pt x="100" y="837"/>
                  </a:lnTo>
                  <a:lnTo>
                    <a:pt x="72" y="827"/>
                  </a:lnTo>
                  <a:lnTo>
                    <a:pt x="51" y="814"/>
                  </a:lnTo>
                  <a:lnTo>
                    <a:pt x="32" y="796"/>
                  </a:lnTo>
                  <a:lnTo>
                    <a:pt x="17" y="776"/>
                  </a:lnTo>
                  <a:lnTo>
                    <a:pt x="7" y="754"/>
                  </a:lnTo>
                  <a:lnTo>
                    <a:pt x="1" y="730"/>
                  </a:lnTo>
                  <a:lnTo>
                    <a:pt x="0" y="706"/>
                  </a:lnTo>
                  <a:lnTo>
                    <a:pt x="4" y="681"/>
                  </a:lnTo>
                  <a:lnTo>
                    <a:pt x="12" y="656"/>
                  </a:lnTo>
                  <a:lnTo>
                    <a:pt x="295" y="74"/>
                  </a:lnTo>
                  <a:lnTo>
                    <a:pt x="309" y="51"/>
                  </a:lnTo>
                  <a:lnTo>
                    <a:pt x="326" y="33"/>
                  </a:lnTo>
                  <a:lnTo>
                    <a:pt x="346" y="18"/>
                  </a:lnTo>
                  <a:lnTo>
                    <a:pt x="368" y="8"/>
                  </a:lnTo>
                  <a:lnTo>
                    <a:pt x="392" y="2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23">
              <a:extLst>
                <a:ext uri="{FF2B5EF4-FFF2-40B4-BE49-F238E27FC236}">
                  <a16:creationId xmlns="" xmlns:a16="http://schemas.microsoft.com/office/drawing/2014/main" id="{27BE0E61-BA02-4917-B5BD-0B1DD771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807"/>
              <a:ext cx="384" cy="335"/>
            </a:xfrm>
            <a:custGeom>
              <a:avLst/>
              <a:gdLst>
                <a:gd name="T0" fmla="*/ 627 w 766"/>
                <a:gd name="T1" fmla="*/ 0 h 669"/>
                <a:gd name="T2" fmla="*/ 652 w 766"/>
                <a:gd name="T3" fmla="*/ 0 h 669"/>
                <a:gd name="T4" fmla="*/ 676 w 766"/>
                <a:gd name="T5" fmla="*/ 5 h 669"/>
                <a:gd name="T6" fmla="*/ 698 w 766"/>
                <a:gd name="T7" fmla="*/ 15 h 669"/>
                <a:gd name="T8" fmla="*/ 719 w 766"/>
                <a:gd name="T9" fmla="*/ 28 h 669"/>
                <a:gd name="T10" fmla="*/ 738 w 766"/>
                <a:gd name="T11" fmla="*/ 47 h 669"/>
                <a:gd name="T12" fmla="*/ 751 w 766"/>
                <a:gd name="T13" fmla="*/ 69 h 669"/>
                <a:gd name="T14" fmla="*/ 761 w 766"/>
                <a:gd name="T15" fmla="*/ 92 h 669"/>
                <a:gd name="T16" fmla="*/ 766 w 766"/>
                <a:gd name="T17" fmla="*/ 116 h 669"/>
                <a:gd name="T18" fmla="*/ 765 w 766"/>
                <a:gd name="T19" fmla="*/ 141 h 669"/>
                <a:gd name="T20" fmla="*/ 760 w 766"/>
                <a:gd name="T21" fmla="*/ 165 h 669"/>
                <a:gd name="T22" fmla="*/ 751 w 766"/>
                <a:gd name="T23" fmla="*/ 188 h 669"/>
                <a:gd name="T24" fmla="*/ 736 w 766"/>
                <a:gd name="T25" fmla="*/ 208 h 669"/>
                <a:gd name="T26" fmla="*/ 719 w 766"/>
                <a:gd name="T27" fmla="*/ 227 h 669"/>
                <a:gd name="T28" fmla="*/ 207 w 766"/>
                <a:gd name="T29" fmla="*/ 640 h 669"/>
                <a:gd name="T30" fmla="*/ 182 w 766"/>
                <a:gd name="T31" fmla="*/ 657 h 669"/>
                <a:gd name="T32" fmla="*/ 155 w 766"/>
                <a:gd name="T33" fmla="*/ 666 h 669"/>
                <a:gd name="T34" fmla="*/ 126 w 766"/>
                <a:gd name="T35" fmla="*/ 669 h 669"/>
                <a:gd name="T36" fmla="*/ 104 w 766"/>
                <a:gd name="T37" fmla="*/ 668 h 669"/>
                <a:gd name="T38" fmla="*/ 83 w 766"/>
                <a:gd name="T39" fmla="*/ 661 h 669"/>
                <a:gd name="T40" fmla="*/ 63 w 766"/>
                <a:gd name="T41" fmla="*/ 652 h 669"/>
                <a:gd name="T42" fmla="*/ 43 w 766"/>
                <a:gd name="T43" fmla="*/ 639 h 669"/>
                <a:gd name="T44" fmla="*/ 27 w 766"/>
                <a:gd name="T45" fmla="*/ 622 h 669"/>
                <a:gd name="T46" fmla="*/ 14 w 766"/>
                <a:gd name="T47" fmla="*/ 601 h 669"/>
                <a:gd name="T48" fmla="*/ 4 w 766"/>
                <a:gd name="T49" fmla="*/ 577 h 669"/>
                <a:gd name="T50" fmla="*/ 0 w 766"/>
                <a:gd name="T51" fmla="*/ 552 h 669"/>
                <a:gd name="T52" fmla="*/ 0 w 766"/>
                <a:gd name="T53" fmla="*/ 527 h 669"/>
                <a:gd name="T54" fmla="*/ 5 w 766"/>
                <a:gd name="T55" fmla="*/ 504 h 669"/>
                <a:gd name="T56" fmla="*/ 14 w 766"/>
                <a:gd name="T57" fmla="*/ 481 h 669"/>
                <a:gd name="T58" fmla="*/ 28 w 766"/>
                <a:gd name="T59" fmla="*/ 460 h 669"/>
                <a:gd name="T60" fmla="*/ 47 w 766"/>
                <a:gd name="T61" fmla="*/ 442 h 669"/>
                <a:gd name="T62" fmla="*/ 558 w 766"/>
                <a:gd name="T63" fmla="*/ 28 h 669"/>
                <a:gd name="T64" fmla="*/ 579 w 766"/>
                <a:gd name="T65" fmla="*/ 13 h 669"/>
                <a:gd name="T66" fmla="*/ 603 w 766"/>
                <a:gd name="T67" fmla="*/ 5 h 669"/>
                <a:gd name="T68" fmla="*/ 627 w 766"/>
                <a:gd name="T6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6" h="669">
                  <a:moveTo>
                    <a:pt x="627" y="0"/>
                  </a:moveTo>
                  <a:lnTo>
                    <a:pt x="652" y="0"/>
                  </a:lnTo>
                  <a:lnTo>
                    <a:pt x="676" y="5"/>
                  </a:lnTo>
                  <a:lnTo>
                    <a:pt x="698" y="15"/>
                  </a:lnTo>
                  <a:lnTo>
                    <a:pt x="719" y="28"/>
                  </a:lnTo>
                  <a:lnTo>
                    <a:pt x="738" y="47"/>
                  </a:lnTo>
                  <a:lnTo>
                    <a:pt x="751" y="69"/>
                  </a:lnTo>
                  <a:lnTo>
                    <a:pt x="761" y="92"/>
                  </a:lnTo>
                  <a:lnTo>
                    <a:pt x="766" y="116"/>
                  </a:lnTo>
                  <a:lnTo>
                    <a:pt x="765" y="141"/>
                  </a:lnTo>
                  <a:lnTo>
                    <a:pt x="760" y="165"/>
                  </a:lnTo>
                  <a:lnTo>
                    <a:pt x="751" y="188"/>
                  </a:lnTo>
                  <a:lnTo>
                    <a:pt x="736" y="208"/>
                  </a:lnTo>
                  <a:lnTo>
                    <a:pt x="719" y="227"/>
                  </a:lnTo>
                  <a:lnTo>
                    <a:pt x="207" y="640"/>
                  </a:lnTo>
                  <a:lnTo>
                    <a:pt x="182" y="657"/>
                  </a:lnTo>
                  <a:lnTo>
                    <a:pt x="155" y="666"/>
                  </a:lnTo>
                  <a:lnTo>
                    <a:pt x="126" y="669"/>
                  </a:lnTo>
                  <a:lnTo>
                    <a:pt x="104" y="668"/>
                  </a:lnTo>
                  <a:lnTo>
                    <a:pt x="83" y="661"/>
                  </a:lnTo>
                  <a:lnTo>
                    <a:pt x="63" y="652"/>
                  </a:lnTo>
                  <a:lnTo>
                    <a:pt x="43" y="639"/>
                  </a:lnTo>
                  <a:lnTo>
                    <a:pt x="27" y="622"/>
                  </a:lnTo>
                  <a:lnTo>
                    <a:pt x="14" y="601"/>
                  </a:lnTo>
                  <a:lnTo>
                    <a:pt x="4" y="577"/>
                  </a:lnTo>
                  <a:lnTo>
                    <a:pt x="0" y="552"/>
                  </a:lnTo>
                  <a:lnTo>
                    <a:pt x="0" y="527"/>
                  </a:lnTo>
                  <a:lnTo>
                    <a:pt x="5" y="504"/>
                  </a:lnTo>
                  <a:lnTo>
                    <a:pt x="14" y="481"/>
                  </a:lnTo>
                  <a:lnTo>
                    <a:pt x="28" y="460"/>
                  </a:lnTo>
                  <a:lnTo>
                    <a:pt x="47" y="442"/>
                  </a:lnTo>
                  <a:lnTo>
                    <a:pt x="558" y="28"/>
                  </a:lnTo>
                  <a:lnTo>
                    <a:pt x="579" y="13"/>
                  </a:lnTo>
                  <a:lnTo>
                    <a:pt x="603" y="5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4">
              <a:extLst>
                <a:ext uri="{FF2B5EF4-FFF2-40B4-BE49-F238E27FC236}">
                  <a16:creationId xmlns="" xmlns:a16="http://schemas.microsoft.com/office/drawing/2014/main" id="{E10CA082-000D-499C-B1A8-038EB7E9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1175"/>
              <a:ext cx="450" cy="211"/>
            </a:xfrm>
            <a:custGeom>
              <a:avLst/>
              <a:gdLst>
                <a:gd name="T0" fmla="*/ 770 w 900"/>
                <a:gd name="T1" fmla="*/ 0 h 422"/>
                <a:gd name="T2" fmla="*/ 798 w 900"/>
                <a:gd name="T3" fmla="*/ 2 h 422"/>
                <a:gd name="T4" fmla="*/ 824 w 900"/>
                <a:gd name="T5" fmla="*/ 11 h 422"/>
                <a:gd name="T6" fmla="*/ 849 w 900"/>
                <a:gd name="T7" fmla="*/ 25 h 422"/>
                <a:gd name="T8" fmla="*/ 869 w 900"/>
                <a:gd name="T9" fmla="*/ 44 h 422"/>
                <a:gd name="T10" fmla="*/ 885 w 900"/>
                <a:gd name="T11" fmla="*/ 68 h 422"/>
                <a:gd name="T12" fmla="*/ 896 w 900"/>
                <a:gd name="T13" fmla="*/ 95 h 422"/>
                <a:gd name="T14" fmla="*/ 900 w 900"/>
                <a:gd name="T15" fmla="*/ 125 h 422"/>
                <a:gd name="T16" fmla="*/ 900 w 900"/>
                <a:gd name="T17" fmla="*/ 125 h 422"/>
                <a:gd name="T18" fmla="*/ 898 w 900"/>
                <a:gd name="T19" fmla="*/ 154 h 422"/>
                <a:gd name="T20" fmla="*/ 889 w 900"/>
                <a:gd name="T21" fmla="*/ 180 h 422"/>
                <a:gd name="T22" fmla="*/ 874 w 900"/>
                <a:gd name="T23" fmla="*/ 205 h 422"/>
                <a:gd name="T24" fmla="*/ 855 w 900"/>
                <a:gd name="T25" fmla="*/ 224 h 422"/>
                <a:gd name="T26" fmla="*/ 832 w 900"/>
                <a:gd name="T27" fmla="*/ 241 h 422"/>
                <a:gd name="T28" fmla="*/ 805 w 900"/>
                <a:gd name="T29" fmla="*/ 252 h 422"/>
                <a:gd name="T30" fmla="*/ 160 w 900"/>
                <a:gd name="T31" fmla="*/ 418 h 422"/>
                <a:gd name="T32" fmla="*/ 127 w 900"/>
                <a:gd name="T33" fmla="*/ 422 h 422"/>
                <a:gd name="T34" fmla="*/ 99 w 900"/>
                <a:gd name="T35" fmla="*/ 418 h 422"/>
                <a:gd name="T36" fmla="*/ 73 w 900"/>
                <a:gd name="T37" fmla="*/ 411 h 422"/>
                <a:gd name="T38" fmla="*/ 49 w 900"/>
                <a:gd name="T39" fmla="*/ 396 h 422"/>
                <a:gd name="T40" fmla="*/ 30 w 900"/>
                <a:gd name="T41" fmla="*/ 377 h 422"/>
                <a:gd name="T42" fmla="*/ 13 w 900"/>
                <a:gd name="T43" fmla="*/ 354 h 422"/>
                <a:gd name="T44" fmla="*/ 3 w 900"/>
                <a:gd name="T45" fmla="*/ 326 h 422"/>
                <a:gd name="T46" fmla="*/ 0 w 900"/>
                <a:gd name="T47" fmla="*/ 296 h 422"/>
                <a:gd name="T48" fmla="*/ 2 w 900"/>
                <a:gd name="T49" fmla="*/ 269 h 422"/>
                <a:gd name="T50" fmla="*/ 11 w 900"/>
                <a:gd name="T51" fmla="*/ 242 h 422"/>
                <a:gd name="T52" fmla="*/ 25 w 900"/>
                <a:gd name="T53" fmla="*/ 217 h 422"/>
                <a:gd name="T54" fmla="*/ 44 w 900"/>
                <a:gd name="T55" fmla="*/ 197 h 422"/>
                <a:gd name="T56" fmla="*/ 68 w 900"/>
                <a:gd name="T57" fmla="*/ 181 h 422"/>
                <a:gd name="T58" fmla="*/ 95 w 900"/>
                <a:gd name="T59" fmla="*/ 170 h 422"/>
                <a:gd name="T60" fmla="*/ 740 w 900"/>
                <a:gd name="T61" fmla="*/ 3 h 422"/>
                <a:gd name="T62" fmla="*/ 770 w 900"/>
                <a:gd name="T6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0" h="422">
                  <a:moveTo>
                    <a:pt x="770" y="0"/>
                  </a:moveTo>
                  <a:lnTo>
                    <a:pt x="798" y="2"/>
                  </a:lnTo>
                  <a:lnTo>
                    <a:pt x="824" y="11"/>
                  </a:lnTo>
                  <a:lnTo>
                    <a:pt x="849" y="25"/>
                  </a:lnTo>
                  <a:lnTo>
                    <a:pt x="869" y="44"/>
                  </a:lnTo>
                  <a:lnTo>
                    <a:pt x="885" y="68"/>
                  </a:lnTo>
                  <a:lnTo>
                    <a:pt x="896" y="95"/>
                  </a:lnTo>
                  <a:lnTo>
                    <a:pt x="900" y="125"/>
                  </a:lnTo>
                  <a:lnTo>
                    <a:pt x="900" y="125"/>
                  </a:lnTo>
                  <a:lnTo>
                    <a:pt x="898" y="154"/>
                  </a:lnTo>
                  <a:lnTo>
                    <a:pt x="889" y="180"/>
                  </a:lnTo>
                  <a:lnTo>
                    <a:pt x="874" y="205"/>
                  </a:lnTo>
                  <a:lnTo>
                    <a:pt x="855" y="224"/>
                  </a:lnTo>
                  <a:lnTo>
                    <a:pt x="832" y="241"/>
                  </a:lnTo>
                  <a:lnTo>
                    <a:pt x="805" y="252"/>
                  </a:lnTo>
                  <a:lnTo>
                    <a:pt x="160" y="418"/>
                  </a:lnTo>
                  <a:lnTo>
                    <a:pt x="127" y="422"/>
                  </a:lnTo>
                  <a:lnTo>
                    <a:pt x="99" y="418"/>
                  </a:lnTo>
                  <a:lnTo>
                    <a:pt x="73" y="411"/>
                  </a:lnTo>
                  <a:lnTo>
                    <a:pt x="49" y="396"/>
                  </a:lnTo>
                  <a:lnTo>
                    <a:pt x="30" y="377"/>
                  </a:lnTo>
                  <a:lnTo>
                    <a:pt x="13" y="354"/>
                  </a:lnTo>
                  <a:lnTo>
                    <a:pt x="3" y="326"/>
                  </a:lnTo>
                  <a:lnTo>
                    <a:pt x="0" y="296"/>
                  </a:lnTo>
                  <a:lnTo>
                    <a:pt x="2" y="269"/>
                  </a:lnTo>
                  <a:lnTo>
                    <a:pt x="11" y="242"/>
                  </a:lnTo>
                  <a:lnTo>
                    <a:pt x="25" y="217"/>
                  </a:lnTo>
                  <a:lnTo>
                    <a:pt x="44" y="197"/>
                  </a:lnTo>
                  <a:lnTo>
                    <a:pt x="68" y="181"/>
                  </a:lnTo>
                  <a:lnTo>
                    <a:pt x="95" y="170"/>
                  </a:lnTo>
                  <a:lnTo>
                    <a:pt x="740" y="3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Freeform 6">
            <a:extLst>
              <a:ext uri="{FF2B5EF4-FFF2-40B4-BE49-F238E27FC236}">
                <a16:creationId xmlns="" xmlns:a16="http://schemas.microsoft.com/office/drawing/2014/main" id="{6B677E41-999B-42DB-B6CD-7EFEE28723AC}"/>
              </a:ext>
            </a:extLst>
          </p:cNvPr>
          <p:cNvSpPr>
            <a:spLocks/>
          </p:cNvSpPr>
          <p:nvPr/>
        </p:nvSpPr>
        <p:spPr bwMode="auto">
          <a:xfrm>
            <a:off x="425426" y="2143239"/>
            <a:ext cx="801477" cy="643110"/>
          </a:xfrm>
          <a:custGeom>
            <a:avLst/>
            <a:gdLst>
              <a:gd name="T0" fmla="*/ 630 w 1260"/>
              <a:gd name="T1" fmla="*/ 31 h 1031"/>
              <a:gd name="T2" fmla="*/ 731 w 1260"/>
              <a:gd name="T3" fmla="*/ 52 h 1031"/>
              <a:gd name="T4" fmla="*/ 818 w 1260"/>
              <a:gd name="T5" fmla="*/ 128 h 1031"/>
              <a:gd name="T6" fmla="*/ 828 w 1260"/>
              <a:gd name="T7" fmla="*/ 234 h 1031"/>
              <a:gd name="T8" fmla="*/ 836 w 1260"/>
              <a:gd name="T9" fmla="*/ 292 h 1031"/>
              <a:gd name="T10" fmla="*/ 826 w 1260"/>
              <a:gd name="T11" fmla="*/ 374 h 1031"/>
              <a:gd name="T12" fmla="*/ 847 w 1260"/>
              <a:gd name="T13" fmla="*/ 362 h 1031"/>
              <a:gd name="T14" fmla="*/ 830 w 1260"/>
              <a:gd name="T15" fmla="*/ 437 h 1031"/>
              <a:gd name="T16" fmla="*/ 818 w 1260"/>
              <a:gd name="T17" fmla="*/ 475 h 1031"/>
              <a:gd name="T18" fmla="*/ 793 w 1260"/>
              <a:gd name="T19" fmla="*/ 504 h 1031"/>
              <a:gd name="T20" fmla="*/ 787 w 1260"/>
              <a:gd name="T21" fmla="*/ 554 h 1031"/>
              <a:gd name="T22" fmla="*/ 766 w 1260"/>
              <a:gd name="T23" fmla="*/ 603 h 1031"/>
              <a:gd name="T24" fmla="*/ 808 w 1260"/>
              <a:gd name="T25" fmla="*/ 723 h 1031"/>
              <a:gd name="T26" fmla="*/ 845 w 1260"/>
              <a:gd name="T27" fmla="*/ 742 h 1031"/>
              <a:gd name="T28" fmla="*/ 1103 w 1260"/>
              <a:gd name="T29" fmla="*/ 874 h 1031"/>
              <a:gd name="T30" fmla="*/ 1260 w 1260"/>
              <a:gd name="T31" fmla="*/ 1031 h 1031"/>
              <a:gd name="T32" fmla="*/ 0 w 1260"/>
              <a:gd name="T33" fmla="*/ 1031 h 1031"/>
              <a:gd name="T34" fmla="*/ 157 w 1260"/>
              <a:gd name="T35" fmla="*/ 874 h 1031"/>
              <a:gd name="T36" fmla="*/ 415 w 1260"/>
              <a:gd name="T37" fmla="*/ 742 h 1031"/>
              <a:gd name="T38" fmla="*/ 452 w 1260"/>
              <a:gd name="T39" fmla="*/ 723 h 1031"/>
              <a:gd name="T40" fmla="*/ 494 w 1260"/>
              <a:gd name="T41" fmla="*/ 603 h 1031"/>
              <a:gd name="T42" fmla="*/ 473 w 1260"/>
              <a:gd name="T43" fmla="*/ 554 h 1031"/>
              <a:gd name="T44" fmla="*/ 467 w 1260"/>
              <a:gd name="T45" fmla="*/ 504 h 1031"/>
              <a:gd name="T46" fmla="*/ 442 w 1260"/>
              <a:gd name="T47" fmla="*/ 475 h 1031"/>
              <a:gd name="T48" fmla="*/ 430 w 1260"/>
              <a:gd name="T49" fmla="*/ 437 h 1031"/>
              <a:gd name="T50" fmla="*/ 413 w 1260"/>
              <a:gd name="T51" fmla="*/ 362 h 1031"/>
              <a:gd name="T52" fmla="*/ 434 w 1260"/>
              <a:gd name="T53" fmla="*/ 374 h 1031"/>
              <a:gd name="T54" fmla="*/ 424 w 1260"/>
              <a:gd name="T55" fmla="*/ 292 h 1031"/>
              <a:gd name="T56" fmla="*/ 432 w 1260"/>
              <a:gd name="T57" fmla="*/ 234 h 1031"/>
              <a:gd name="T58" fmla="*/ 442 w 1260"/>
              <a:gd name="T59" fmla="*/ 128 h 1031"/>
              <a:gd name="T60" fmla="*/ 529 w 1260"/>
              <a:gd name="T61" fmla="*/ 52 h 1031"/>
              <a:gd name="T62" fmla="*/ 630 w 1260"/>
              <a:gd name="T63" fmla="*/ 3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60" h="1031">
                <a:moveTo>
                  <a:pt x="630" y="31"/>
                </a:moveTo>
                <a:cubicBezTo>
                  <a:pt x="692" y="0"/>
                  <a:pt x="731" y="52"/>
                  <a:pt x="731" y="52"/>
                </a:cubicBezTo>
                <a:cubicBezTo>
                  <a:pt x="818" y="60"/>
                  <a:pt x="818" y="128"/>
                  <a:pt x="818" y="128"/>
                </a:cubicBezTo>
                <a:cubicBezTo>
                  <a:pt x="878" y="155"/>
                  <a:pt x="828" y="234"/>
                  <a:pt x="828" y="234"/>
                </a:cubicBezTo>
                <a:cubicBezTo>
                  <a:pt x="841" y="268"/>
                  <a:pt x="836" y="292"/>
                  <a:pt x="836" y="292"/>
                </a:cubicBezTo>
                <a:cubicBezTo>
                  <a:pt x="818" y="341"/>
                  <a:pt x="826" y="374"/>
                  <a:pt x="826" y="374"/>
                </a:cubicBezTo>
                <a:cubicBezTo>
                  <a:pt x="830" y="366"/>
                  <a:pt x="847" y="362"/>
                  <a:pt x="847" y="362"/>
                </a:cubicBezTo>
                <a:cubicBezTo>
                  <a:pt x="880" y="372"/>
                  <a:pt x="830" y="437"/>
                  <a:pt x="830" y="437"/>
                </a:cubicBezTo>
                <a:cubicBezTo>
                  <a:pt x="820" y="459"/>
                  <a:pt x="818" y="475"/>
                  <a:pt x="818" y="475"/>
                </a:cubicBezTo>
                <a:cubicBezTo>
                  <a:pt x="818" y="504"/>
                  <a:pt x="793" y="504"/>
                  <a:pt x="793" y="504"/>
                </a:cubicBezTo>
                <a:cubicBezTo>
                  <a:pt x="787" y="554"/>
                  <a:pt x="787" y="554"/>
                  <a:pt x="787" y="554"/>
                </a:cubicBezTo>
                <a:cubicBezTo>
                  <a:pt x="787" y="587"/>
                  <a:pt x="766" y="603"/>
                  <a:pt x="766" y="603"/>
                </a:cubicBezTo>
                <a:cubicBezTo>
                  <a:pt x="766" y="719"/>
                  <a:pt x="808" y="723"/>
                  <a:pt x="808" y="723"/>
                </a:cubicBezTo>
                <a:cubicBezTo>
                  <a:pt x="828" y="723"/>
                  <a:pt x="845" y="742"/>
                  <a:pt x="845" y="742"/>
                </a:cubicBezTo>
                <a:cubicBezTo>
                  <a:pt x="907" y="801"/>
                  <a:pt x="1103" y="874"/>
                  <a:pt x="1103" y="874"/>
                </a:cubicBezTo>
                <a:cubicBezTo>
                  <a:pt x="1253" y="911"/>
                  <a:pt x="1260" y="1031"/>
                  <a:pt x="1260" y="1031"/>
                </a:cubicBezTo>
                <a:cubicBezTo>
                  <a:pt x="0" y="1031"/>
                  <a:pt x="0" y="1031"/>
                  <a:pt x="0" y="1031"/>
                </a:cubicBezTo>
                <a:cubicBezTo>
                  <a:pt x="0" y="1031"/>
                  <a:pt x="7" y="911"/>
                  <a:pt x="157" y="874"/>
                </a:cubicBezTo>
                <a:cubicBezTo>
                  <a:pt x="157" y="874"/>
                  <a:pt x="353" y="801"/>
                  <a:pt x="415" y="742"/>
                </a:cubicBezTo>
                <a:cubicBezTo>
                  <a:pt x="415" y="742"/>
                  <a:pt x="432" y="723"/>
                  <a:pt x="452" y="723"/>
                </a:cubicBezTo>
                <a:cubicBezTo>
                  <a:pt x="452" y="723"/>
                  <a:pt x="494" y="719"/>
                  <a:pt x="494" y="603"/>
                </a:cubicBezTo>
                <a:cubicBezTo>
                  <a:pt x="494" y="603"/>
                  <a:pt x="473" y="587"/>
                  <a:pt x="473" y="554"/>
                </a:cubicBezTo>
                <a:cubicBezTo>
                  <a:pt x="467" y="504"/>
                  <a:pt x="467" y="504"/>
                  <a:pt x="467" y="504"/>
                </a:cubicBezTo>
                <a:cubicBezTo>
                  <a:pt x="467" y="504"/>
                  <a:pt x="442" y="504"/>
                  <a:pt x="442" y="475"/>
                </a:cubicBezTo>
                <a:cubicBezTo>
                  <a:pt x="442" y="475"/>
                  <a:pt x="440" y="459"/>
                  <a:pt x="430" y="437"/>
                </a:cubicBezTo>
                <a:cubicBezTo>
                  <a:pt x="430" y="437"/>
                  <a:pt x="380" y="372"/>
                  <a:pt x="413" y="362"/>
                </a:cubicBezTo>
                <a:cubicBezTo>
                  <a:pt x="413" y="362"/>
                  <a:pt x="430" y="366"/>
                  <a:pt x="434" y="374"/>
                </a:cubicBezTo>
                <a:cubicBezTo>
                  <a:pt x="434" y="374"/>
                  <a:pt x="442" y="341"/>
                  <a:pt x="424" y="292"/>
                </a:cubicBezTo>
                <a:cubicBezTo>
                  <a:pt x="424" y="292"/>
                  <a:pt x="419" y="268"/>
                  <a:pt x="432" y="234"/>
                </a:cubicBezTo>
                <a:cubicBezTo>
                  <a:pt x="432" y="234"/>
                  <a:pt x="382" y="155"/>
                  <a:pt x="442" y="128"/>
                </a:cubicBezTo>
                <a:cubicBezTo>
                  <a:pt x="442" y="128"/>
                  <a:pt x="442" y="60"/>
                  <a:pt x="529" y="52"/>
                </a:cubicBezTo>
                <a:cubicBezTo>
                  <a:pt x="529" y="52"/>
                  <a:pt x="568" y="0"/>
                  <a:pt x="630" y="3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3">
            <a:extLst>
              <a:ext uri="{FF2B5EF4-FFF2-40B4-BE49-F238E27FC236}">
                <a16:creationId xmlns="" xmlns:a16="http://schemas.microsoft.com/office/drawing/2014/main" id="{1D189D75-B3B6-4763-B15E-8204F91D6755}"/>
              </a:ext>
            </a:extLst>
          </p:cNvPr>
          <p:cNvGrpSpPr/>
          <p:nvPr/>
        </p:nvGrpSpPr>
        <p:grpSpPr>
          <a:xfrm>
            <a:off x="5025650" y="4081849"/>
            <a:ext cx="822960" cy="822960"/>
            <a:chOff x="4627083" y="903382"/>
            <a:chExt cx="1280160" cy="1280160"/>
          </a:xfrm>
        </p:grpSpPr>
        <p:sp>
          <p:nvSpPr>
            <p:cNvPr id="39" name="Oval 14">
              <a:extLst>
                <a:ext uri="{FF2B5EF4-FFF2-40B4-BE49-F238E27FC236}">
                  <a16:creationId xmlns="" xmlns:a16="http://schemas.microsoft.com/office/drawing/2014/main" id="{A9FB85FE-B0D1-486A-8589-15BB0699DB61}"/>
                </a:ext>
              </a:extLst>
            </p:cNvPr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15">
              <a:extLst>
                <a:ext uri="{FF2B5EF4-FFF2-40B4-BE49-F238E27FC236}">
                  <a16:creationId xmlns="" xmlns:a16="http://schemas.microsoft.com/office/drawing/2014/main" id="{5BA07714-0679-4742-9AD3-F71C8BF9B8F1}"/>
                </a:ext>
              </a:extLst>
            </p:cNvPr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1" name="Rectangle 19">
            <a:extLst>
              <a:ext uri="{FF2B5EF4-FFF2-40B4-BE49-F238E27FC236}">
                <a16:creationId xmlns="" xmlns:a16="http://schemas.microsoft.com/office/drawing/2014/main" id="{DD3F6556-B813-4A69-AF28-3B7F26B2A706}"/>
              </a:ext>
            </a:extLst>
          </p:cNvPr>
          <p:cNvSpPr/>
          <p:nvPr/>
        </p:nvSpPr>
        <p:spPr>
          <a:xfrm>
            <a:off x="6000147" y="4321544"/>
            <a:ext cx="2654707" cy="304699"/>
          </a:xfrm>
          <a:prstGeom prst="rect">
            <a:avLst/>
          </a:prstGeom>
        </p:spPr>
        <p:txBody>
          <a:bodyPr wrap="square" lIns="82296" tIns="41148" rIns="82296" bIns="41148" anchor="ctr">
            <a:spAutoFit/>
          </a:bodyPr>
          <a:lstStyle/>
          <a:p>
            <a:r>
              <a:rPr lang="zh-CN" altLang="en-US" sz="1400" spc="-83" dirty="0" smtClean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总结与思考</a:t>
            </a:r>
            <a:endParaRPr lang="en-US" altLang="zh-CN" sz="140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027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1950"/>
            <a:ext cx="502107" cy="53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381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澳亚价值</a:t>
            </a: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>–</a:t>
            </a:r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职业</a:t>
            </a: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>CMO</a:t>
            </a:r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服务要素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81150"/>
            <a:ext cx="1676400" cy="1676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无菌生产与保障实力</a:t>
            </a:r>
            <a:endParaRPr lang="en-US" sz="20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581150"/>
            <a:ext cx="1676400" cy="1676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透明化</a:t>
            </a:r>
            <a:endParaRPr lang="en-US" altLang="zh-CN" sz="2000" b="1" dirty="0" smtClean="0"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信息工厂</a:t>
            </a:r>
            <a:endParaRPr lang="en-US" sz="20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581150"/>
            <a:ext cx="1676400" cy="1676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技术转移</a:t>
            </a:r>
            <a:endParaRPr lang="en-US" sz="20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1581150"/>
            <a:ext cx="16764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知识产权</a:t>
            </a:r>
            <a:endParaRPr lang="en-US" altLang="zh-CN" sz="2000" b="1" dirty="0" smtClean="0"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2000" b="1" dirty="0" smtClean="0">
                <a:latin typeface="SimHei" pitchFamily="49" charset="-122"/>
                <a:ea typeface="SimHei" pitchFamily="49" charset="-122"/>
              </a:rPr>
              <a:t>保护</a:t>
            </a:r>
            <a:endParaRPr lang="en-US" sz="20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86150"/>
            <a:ext cx="167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1300" dirty="0" smtClean="0">
                <a:solidFill>
                  <a:schemeClr val="accent1"/>
                </a:solidFill>
                <a:latin typeface="SimHei" pitchFamily="49" charset="-122"/>
                <a:ea typeface="SimHei" pitchFamily="49" charset="-122"/>
              </a:rPr>
              <a:t>符合客户质量要求的按时交货能力</a:t>
            </a:r>
            <a:endParaRPr lang="en-US" altLang="zh-CN" sz="1300" dirty="0" smtClean="0">
              <a:solidFill>
                <a:schemeClr val="accent1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1300" dirty="0" smtClean="0">
                <a:solidFill>
                  <a:schemeClr val="accent1"/>
                </a:solidFill>
                <a:latin typeface="SimHei" pitchFamily="49" charset="-122"/>
                <a:ea typeface="SimHei" pitchFamily="49" charset="-122"/>
              </a:rPr>
              <a:t>以人为本的质量和培训体系</a:t>
            </a:r>
            <a:endParaRPr lang="en-US" sz="1300" dirty="0">
              <a:solidFill>
                <a:schemeClr val="accent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486150"/>
            <a:ext cx="1752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1300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以药品质量为核心因素，打造信息化透明工厂</a:t>
            </a:r>
            <a:endParaRPr lang="en-US" altLang="zh-CN" sz="1300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1300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AI</a:t>
            </a:r>
            <a:r>
              <a:rPr lang="zh-CN" altLang="en-US" sz="1300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技术助力制药企业智慧发展</a:t>
            </a:r>
            <a:endParaRPr lang="en-US" altLang="zh-CN" sz="1300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486150"/>
            <a:ext cx="167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1300" dirty="0" smtClean="0">
                <a:solidFill>
                  <a:schemeClr val="tx2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流程化、个性化的技术转移服务</a:t>
            </a:r>
            <a:endParaRPr lang="en-US" altLang="zh-CN" sz="1300" dirty="0" smtClean="0">
              <a:solidFill>
                <a:schemeClr val="tx2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1300" dirty="0" smtClean="0">
                <a:solidFill>
                  <a:schemeClr val="tx2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冻干研究实验室助力工艺过程优化</a:t>
            </a:r>
            <a:endParaRPr lang="en-US" sz="1300" dirty="0">
              <a:solidFill>
                <a:schemeClr val="tx2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486150"/>
            <a:ext cx="167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imHei" pitchFamily="49" charset="-122"/>
                <a:ea typeface="SimHei" pitchFamily="49" charset="-122"/>
              </a:rPr>
              <a:t>尊重与保护知识产权和客户商业机密</a:t>
            </a:r>
            <a:endParaRPr lang="en-US" altLang="zh-CN" sz="1300" dirty="0" smtClean="0">
              <a:solidFill>
                <a:schemeClr val="accent6">
                  <a:lumMod val="60000"/>
                  <a:lumOff val="40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imHei" pitchFamily="49" charset="-122"/>
                <a:ea typeface="SimHei" pitchFamily="49" charset="-122"/>
              </a:rPr>
              <a:t>做最纯粹的</a:t>
            </a:r>
            <a:r>
              <a:rPr lang="en-US" altLang="zh-CN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imHei" pitchFamily="49" charset="-122"/>
                <a:ea typeface="SimHei" pitchFamily="49" charset="-122"/>
              </a:rPr>
              <a:t>CMO</a:t>
            </a:r>
            <a:r>
              <a:rPr lang="zh-CN" altLang="en-US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imHei" pitchFamily="49" charset="-122"/>
                <a:ea typeface="SimHei" pitchFamily="49" charset="-122"/>
              </a:rPr>
              <a:t>服务商，赢得客户信赖</a:t>
            </a:r>
            <a:endParaRPr lang="en-US" altLang="zh-CN" sz="1300" dirty="0" smtClean="0">
              <a:solidFill>
                <a:schemeClr val="accent6">
                  <a:lumMod val="60000"/>
                  <a:lumOff val="4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047750"/>
            <a:ext cx="533400" cy="1588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1047750"/>
            <a:ext cx="3810000" cy="1588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38400" y="1352550"/>
            <a:ext cx="2133600" cy="3429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4350"/>
            <a:ext cx="6902360" cy="447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2286000" y="2647950"/>
            <a:ext cx="1752600" cy="48810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2647950"/>
            <a:ext cx="17526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3333750"/>
            <a:ext cx="2362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5750"/>
            <a:ext cx="502107" cy="533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315200" y="1200150"/>
            <a:ext cx="1828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433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525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479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1885951"/>
            <a:ext cx="12954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SimHei" pitchFamily="49" charset="-122"/>
                <a:ea typeface="SimHei" pitchFamily="49" charset="-122"/>
              </a:rPr>
              <a:t>内部管理精细化</a:t>
            </a:r>
            <a:endParaRPr lang="en-US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506907"/>
            <a:ext cx="1295400" cy="2746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SimHei" pitchFamily="49" charset="-122"/>
                <a:ea typeface="SimHei" pitchFamily="49" charset="-122"/>
              </a:rPr>
              <a:t>市场效益最大化</a:t>
            </a:r>
            <a:endParaRPr lang="en-US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181350"/>
            <a:ext cx="1295400" cy="228600"/>
          </a:xfrm>
          <a:prstGeom prst="rect">
            <a:avLst/>
          </a:prstGeom>
          <a:solidFill>
            <a:srgbClr val="AFA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SimHei" pitchFamily="49" charset="-122"/>
                <a:ea typeface="SimHei" pitchFamily="49" charset="-122"/>
              </a:rPr>
              <a:t>企业发展品牌化</a:t>
            </a:r>
            <a:endParaRPr lang="en-US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43815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619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企业实现信息化的推动力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105150"/>
            <a:ext cx="1349898" cy="17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14550"/>
            <a:ext cx="1333130" cy="221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200150"/>
            <a:ext cx="1219200" cy="25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10800000">
            <a:off x="762000" y="1885950"/>
            <a:ext cx="65532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971550"/>
            <a:ext cx="571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管理理念与模式</a:t>
            </a:r>
            <a:endParaRPr lang="en-US" altLang="zh-CN" sz="1600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endParaRPr lang="en-US" altLang="zh-CN" sz="8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1400" dirty="0" smtClean="0"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）由上而下的推动，由下而上的执行 </a:t>
            </a:r>
            <a:endParaRPr lang="en-US" altLang="zh-CN" sz="14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1400" dirty="0" smtClean="0"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）企业资源的投入</a:t>
            </a:r>
            <a:endParaRPr lang="en-US" sz="1400" dirty="0"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762000" y="2876550"/>
            <a:ext cx="46482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196215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基于流程</a:t>
            </a:r>
            <a:endParaRPr lang="en-US" altLang="zh-CN" sz="1600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endParaRPr lang="en-US" altLang="zh-CN" sz="8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企业内部流程的梳理与不断优化，是信息化建设的基础条件。“无流程，不信息！”</a:t>
            </a:r>
            <a:endParaRPr lang="en-US" altLang="zh-CN" sz="1400" dirty="0" smtClean="0">
              <a:latin typeface="SimHei" pitchFamily="49" charset="-122"/>
              <a:ea typeface="SimHei" pitchFamily="49" charset="-122"/>
            </a:endParaRPr>
          </a:p>
          <a:p>
            <a:endParaRPr lang="en-US" altLang="zh-CN" sz="1400" dirty="0" smtClean="0"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762000" y="3867150"/>
            <a:ext cx="28194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1950"/>
            <a:ext cx="502107" cy="53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0" y="4381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信息化建设成功要素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95275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以人为本</a:t>
            </a:r>
            <a:endParaRPr lang="en-US" altLang="zh-CN" sz="1600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endParaRPr lang="en-US" altLang="zh-CN" sz="8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1400" dirty="0" smtClean="0"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）人是风险之源</a:t>
            </a:r>
            <a:endParaRPr lang="en-US" altLang="zh-CN" sz="14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1400" dirty="0" smtClean="0"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1400" dirty="0" smtClean="0">
                <a:latin typeface="SimHei" pitchFamily="49" charset="-122"/>
                <a:ea typeface="SimHei" pitchFamily="49" charset="-122"/>
              </a:rPr>
              <a:t>）好的工具，为我所用</a:t>
            </a:r>
            <a:endParaRPr lang="en-US" altLang="zh-CN" sz="1400" dirty="0" smtClean="0">
              <a:latin typeface="SimHei" pitchFamily="49" charset="-122"/>
              <a:ea typeface="SimHei" pitchFamily="49" charset="-122"/>
            </a:endParaRPr>
          </a:p>
          <a:p>
            <a:endParaRPr lang="en-US" altLang="zh-CN" sz="800" dirty="0" smtClean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 descr="http://www.adroit-europe.com/Images/MES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52750"/>
            <a:ext cx="1308847" cy="1177962"/>
          </a:xfrm>
          <a:prstGeom prst="rect">
            <a:avLst/>
          </a:prstGeom>
          <a:noFill/>
        </p:spPr>
      </p:pic>
      <p:pic>
        <p:nvPicPr>
          <p:cNvPr id="2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5750"/>
            <a:ext cx="502107" cy="53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619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澳亚透明化信息工厂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4" name="Picture 3" descr="http://tse1.mm.bing.net/th?&amp;id=OIP.M39d49d90c3fdb00e4b014d8b90521cf9o0&amp;w=300&amp;h=250&amp;c=0&amp;pid=1.9&amp;rs=0&amp;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190750"/>
            <a:ext cx="1112520" cy="927100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190750"/>
            <a:ext cx="11430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 bwMode="gray">
          <a:xfrm>
            <a:off x="1676400" y="2495550"/>
            <a:ext cx="9905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1400" b="1" dirty="0" smtClean="0">
                <a:solidFill>
                  <a:schemeClr val="accent3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生产系统</a:t>
            </a:r>
            <a:endParaRPr lang="en-US" altLang="en-US" sz="1400" b="1" dirty="0" smtClean="0">
              <a:solidFill>
                <a:schemeClr val="accent3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 bwMode="gray">
          <a:xfrm>
            <a:off x="228600" y="1733550"/>
            <a:ext cx="121919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1400" b="1" dirty="0" smtClean="0">
                <a:latin typeface="SimHei" pitchFamily="49" charset="-122"/>
                <a:ea typeface="SimHei" pitchFamily="49" charset="-122"/>
              </a:rPr>
              <a:t>实验室系统</a:t>
            </a:r>
            <a:endParaRPr lang="en-US" sz="1400" b="1" dirty="0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 bwMode="gray">
          <a:xfrm>
            <a:off x="2819400" y="1733550"/>
            <a:ext cx="1524000" cy="292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sz="1300" b="1" dirty="0" smtClean="0">
                <a:solidFill>
                  <a:schemeClr val="accent6"/>
                </a:solidFill>
                <a:latin typeface="SimHei" pitchFamily="49" charset="-122"/>
                <a:ea typeface="SimHei" pitchFamily="49" charset="-122"/>
              </a:rPr>
              <a:t>CCTV </a:t>
            </a:r>
            <a:r>
              <a:rPr lang="en-US" altLang="zh-CN" sz="1300" b="1" dirty="0" smtClean="0">
                <a:solidFill>
                  <a:schemeClr val="accent6"/>
                </a:solidFill>
                <a:latin typeface="SimHei" pitchFamily="49" charset="-122"/>
                <a:ea typeface="SimHei" pitchFamily="49" charset="-122"/>
              </a:rPr>
              <a:t>+AI</a:t>
            </a:r>
            <a:r>
              <a:rPr lang="zh-CN" altLang="en-US" sz="1300" b="1" dirty="0" smtClean="0">
                <a:solidFill>
                  <a:schemeClr val="accent6"/>
                </a:solidFill>
                <a:latin typeface="SimHei" pitchFamily="49" charset="-122"/>
                <a:ea typeface="SimHei" pitchFamily="49" charset="-122"/>
              </a:rPr>
              <a:t>智慧监管</a:t>
            </a:r>
            <a:endParaRPr lang="en-US" altLang="en-US" sz="1300" b="1" dirty="0" smtClean="0">
              <a:solidFill>
                <a:schemeClr val="accent6"/>
              </a:solidFill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" y="2038350"/>
            <a:ext cx="1066800" cy="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676400" y="2800350"/>
            <a:ext cx="1066800" cy="22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504950"/>
            <a:ext cx="1371600" cy="8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2" name="Straight Connector 91"/>
          <p:cNvCxnSpPr/>
          <p:nvPr/>
        </p:nvCxnSpPr>
        <p:spPr>
          <a:xfrm>
            <a:off x="2895600" y="2038350"/>
            <a:ext cx="1192306" cy="2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971550"/>
            <a:ext cx="914400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澳亚信息化实现蓝图</a:t>
            </a:r>
            <a:endParaRPr lang="en-US" sz="14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135255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49954"/>
            <a:ext cx="897668" cy="509181"/>
          </a:xfrm>
          <a:prstGeom prst="rect">
            <a:avLst/>
          </a:prstGeom>
        </p:spPr>
      </p:pic>
      <p:pic>
        <p:nvPicPr>
          <p:cNvPr id="19" name="Picture 4" descr="Image result for thermofish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4552862"/>
            <a:ext cx="897667" cy="515745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4553724"/>
            <a:ext cx="1003276" cy="5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4558913"/>
            <a:ext cx="1042878" cy="5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4552950"/>
            <a:ext cx="633648" cy="51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"/>
            <a:ext cx="502107" cy="5334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895350"/>
            <a:ext cx="91440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SimHei" pitchFamily="49" charset="-122"/>
                <a:ea typeface="SimHei" pitchFamily="49" charset="-122"/>
              </a:rPr>
              <a:t>传统信息化系统简介</a:t>
            </a:r>
            <a:endParaRPr lang="en-US" sz="1600" b="1" dirty="0">
              <a:latin typeface="SimHei" pitchFamily="49" charset="-122"/>
              <a:ea typeface="SimHei" pitchFamily="49" charset="-122"/>
            </a:endParaRPr>
          </a:p>
        </p:txBody>
      </p:sp>
      <p:graphicFrame>
        <p:nvGraphicFramePr>
          <p:cNvPr id="29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3118097"/>
              </p:ext>
            </p:extLst>
          </p:nvPr>
        </p:nvGraphicFramePr>
        <p:xfrm>
          <a:off x="304800" y="1428750"/>
          <a:ext cx="3733800" cy="33548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376">
                  <a:extLst>
                    <a:ext uri="{9D8B030D-6E8A-4147-A177-3AD203B41FA5}">
                      <a16:colId xmlns:a16="http://schemas.microsoft.com/office/drawing/2014/main" xmlns="" val="1622262908"/>
                    </a:ext>
                  </a:extLst>
                </a:gridCol>
                <a:gridCol w="574336">
                  <a:extLst>
                    <a:ext uri="{9D8B030D-6E8A-4147-A177-3AD203B41FA5}">
                      <a16:colId xmlns:a16="http://schemas.microsoft.com/office/drawing/2014/main" xmlns="" val="2949979011"/>
                    </a:ext>
                  </a:extLst>
                </a:gridCol>
                <a:gridCol w="2944088">
                  <a:extLst>
                    <a:ext uri="{9D8B030D-6E8A-4147-A177-3AD203B41FA5}">
                      <a16:colId xmlns:a16="http://schemas.microsoft.com/office/drawing/2014/main" xmlns="" val="2964680055"/>
                    </a:ext>
                  </a:extLst>
                </a:gridCol>
              </a:tblGrid>
              <a:tr h="2722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#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系统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主要目的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831323"/>
                  </a:ext>
                </a:extLst>
              </a:tr>
              <a:tr h="4585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1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ERP</a:t>
                      </a:r>
                      <a:endParaRPr lang="zh-CN" altLang="en-US" sz="1200" b="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准确、有效、全面的工厂人财物的管理和核算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70660"/>
                  </a:ext>
                </a:extLst>
              </a:tr>
              <a:tr h="6448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2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MES</a:t>
                      </a:r>
                    </a:p>
                    <a:p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+ SCADA</a:t>
                      </a:r>
                      <a:endParaRPr lang="zh-CN" altLang="en-US" sz="1200" b="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-825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基于</a:t>
                      </a:r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GMP</a:t>
                      </a:r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法规来进行合规、有效、安全的生产执行，充分保障生产数据的准确性</a:t>
                      </a:r>
                      <a:endParaRPr lang="en-US" altLang="zh-CN" sz="1200" dirty="0" smtClean="0">
                        <a:latin typeface="SimHei" pitchFamily="49" charset="-122"/>
                        <a:ea typeface="SimHei" pitchFamily="49" charset="-122"/>
                      </a:endParaRPr>
                    </a:p>
                    <a:p>
                      <a:pPr marL="82550" indent="-825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为将来工艺和质量改进提供数据基础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4738524"/>
                  </a:ext>
                </a:extLst>
              </a:tr>
              <a:tr h="6448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3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1200" kern="1200" dirty="0" smtClean="0">
                          <a:latin typeface="SimHei" pitchFamily="49" charset="-122"/>
                          <a:ea typeface="SimHei" pitchFamily="49" charset="-122"/>
                        </a:rPr>
                        <a:t>LIMS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altLang="zh-CN" sz="1200" kern="1200" dirty="0" smtClean="0">
                          <a:latin typeface="SimHei" pitchFamily="49" charset="-122"/>
                          <a:ea typeface="SimHei" pitchFamily="49" charset="-122"/>
                        </a:rPr>
                        <a:t>+</a:t>
                      </a:r>
                      <a:r>
                        <a:rPr lang="en-US" altLang="ja-JP" sz="1200" kern="1200" dirty="0" smtClean="0">
                          <a:latin typeface="SimHei" pitchFamily="49" charset="-122"/>
                          <a:ea typeface="SimHei" pitchFamily="49" charset="-122"/>
                        </a:rPr>
                        <a:t>CDS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altLang="zh-CN" sz="1200" kern="1200" dirty="0" smtClean="0">
                          <a:latin typeface="SimHei" pitchFamily="49" charset="-122"/>
                          <a:ea typeface="SimHei" pitchFamily="49" charset="-122"/>
                        </a:rPr>
                        <a:t>+ELN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SimHei" pitchFamily="49" charset="-122"/>
                        <a:ea typeface="SimHei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实验室的检化验工作变得更加有效</a:t>
                      </a:r>
                      <a:endParaRPr lang="en-US" altLang="zh-CN" sz="1200" dirty="0" smtClean="0">
                        <a:latin typeface="SimHei" pitchFamily="49" charset="-122"/>
                        <a:ea typeface="SimHei" pitchFamily="49" charset="-122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对实验室设备进行检验执行和控制</a:t>
                      </a:r>
                      <a:endParaRPr lang="en-US" altLang="zh-CN" sz="1200" dirty="0" smtClean="0">
                        <a:latin typeface="SimHei" pitchFamily="49" charset="-122"/>
                        <a:ea typeface="SimHei" pitchFamily="49" charset="-122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快速、灵活的记录生产试验数据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962830"/>
                  </a:ext>
                </a:extLst>
              </a:tr>
              <a:tr h="4585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4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EAM</a:t>
                      </a:r>
                      <a:endParaRPr lang="zh-CN" altLang="en-US" sz="1200" b="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有效的保障设备的可靠运行，并强化</a:t>
                      </a:r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GMP</a:t>
                      </a:r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对设备管理的要求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1888012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5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WMS</a:t>
                      </a:r>
                      <a:endParaRPr lang="zh-CN" altLang="en-US" sz="1200" b="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合理、有效的进行仓储出入库业务的管理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9780442"/>
                  </a:ext>
                </a:extLst>
              </a:tr>
              <a:tr h="5559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6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SimHei" pitchFamily="49" charset="-122"/>
                          <a:ea typeface="SimHei" pitchFamily="49" charset="-122"/>
                        </a:rPr>
                        <a:t>QMS</a:t>
                      </a:r>
                      <a:endParaRPr lang="zh-CN" altLang="en-US" sz="1200" b="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SimHei" pitchFamily="49" charset="-122"/>
                          <a:ea typeface="SimHei" pitchFamily="49" charset="-122"/>
                        </a:rPr>
                        <a:t>有效的进行投诉管理、全流程的偏差、变更管理，有效质量分析业务</a:t>
                      </a:r>
                      <a:endParaRPr lang="zh-CN" altLang="en-US" sz="1200" dirty="0"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91028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" y="2114550"/>
            <a:ext cx="3886200" cy="13716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2857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澳亚透明化信息工厂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57350"/>
            <a:ext cx="4724400" cy="283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590800" y="1104900"/>
            <a:ext cx="6096000" cy="382905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428750"/>
            <a:ext cx="48768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" name="Diagram 44"/>
          <p:cNvGraphicFramePr/>
          <p:nvPr/>
        </p:nvGraphicFramePr>
        <p:xfrm>
          <a:off x="3124200" y="2419350"/>
          <a:ext cx="5105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38200" y="1657350"/>
            <a:ext cx="1524000" cy="6155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sz="800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基于流程</a:t>
            </a:r>
            <a:endParaRPr lang="en-US" altLang="zh-CN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3486150"/>
            <a:ext cx="1460500" cy="615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sz="800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用于过程</a:t>
            </a:r>
            <a:endParaRPr lang="en-US" altLang="zh-CN" sz="800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8" name="Picture 4" descr="\\10.0.5.5\Enterprise\流程视频拍摄\视频剪辑模板\素材模板\Ausiabiolog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85750"/>
            <a:ext cx="502107" cy="53340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838200" y="3619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信息化工厂建设思路</a:t>
            </a:r>
            <a:endParaRPr lang="en-US" b="1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2419350"/>
            <a:ext cx="84269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71800" y="971550"/>
            <a:ext cx="5334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1400" b="1" dirty="0" smtClean="0">
                <a:solidFill>
                  <a:schemeClr val="bg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以药品质量为核心因素，打造信息化、透明化智慧工厂</a:t>
            </a:r>
            <a:endParaRPr lang="en-US" sz="1400" b="1" dirty="0" smtClean="0">
              <a:solidFill>
                <a:schemeClr val="bg1"/>
              </a:solidFill>
              <a:ea typeface="fira-sans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947</Words>
  <Application>Microsoft Office PowerPoint</Application>
  <PresentationFormat>On-screen Show (16:9)</PresentationFormat>
  <Paragraphs>171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WidescreenPresentation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2019-07-03T02:42:55Z</dcterms:created>
  <dcterms:modified xsi:type="dcterms:W3CDTF">2019-07-18T07:17:27Z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