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69" r:id="rId2"/>
    <p:sldId id="760" r:id="rId3"/>
    <p:sldId id="734" r:id="rId4"/>
    <p:sldId id="740" r:id="rId5"/>
    <p:sldId id="746" r:id="rId6"/>
    <p:sldId id="741" r:id="rId7"/>
    <p:sldId id="756" r:id="rId8"/>
    <p:sldId id="747" r:id="rId9"/>
    <p:sldId id="784" r:id="rId10"/>
    <p:sldId id="801" r:id="rId11"/>
    <p:sldId id="751" r:id="rId12"/>
    <p:sldId id="753" r:id="rId13"/>
    <p:sldId id="755" r:id="rId14"/>
    <p:sldId id="757" r:id="rId15"/>
    <p:sldId id="758" r:id="rId16"/>
    <p:sldId id="729" r:id="rId17"/>
    <p:sldId id="767" r:id="rId18"/>
    <p:sldId id="766" r:id="rId19"/>
    <p:sldId id="769" r:id="rId20"/>
    <p:sldId id="730" r:id="rId21"/>
    <p:sldId id="771" r:id="rId22"/>
    <p:sldId id="772" r:id="rId23"/>
    <p:sldId id="774" r:id="rId24"/>
    <p:sldId id="731" r:id="rId25"/>
    <p:sldId id="776" r:id="rId26"/>
    <p:sldId id="777" r:id="rId27"/>
    <p:sldId id="799" r:id="rId28"/>
    <p:sldId id="732" r:id="rId29"/>
    <p:sldId id="735" r:id="rId30"/>
    <p:sldId id="789" r:id="rId31"/>
    <p:sldId id="790" r:id="rId32"/>
    <p:sldId id="792" r:id="rId33"/>
    <p:sldId id="733" r:id="rId34"/>
    <p:sldId id="798" r:id="rId35"/>
    <p:sldId id="795" r:id="rId36"/>
    <p:sldId id="800" r:id="rId37"/>
    <p:sldId id="713" r:id="rId38"/>
  </p:sldIdLst>
  <p:sldSz cx="12198350"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6E4"/>
    <a:srgbClr val="FFCCFF"/>
    <a:srgbClr val="FF0066"/>
    <a:srgbClr val="0000FF"/>
    <a:srgbClr val="00C8FF"/>
    <a:srgbClr val="1EDCE4"/>
    <a:srgbClr val="1EC8E4"/>
    <a:srgbClr val="28E0E4"/>
    <a:srgbClr val="0070C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107" autoAdjust="0"/>
  </p:normalViewPr>
  <p:slideViewPr>
    <p:cSldViewPr>
      <p:cViewPr>
        <p:scale>
          <a:sx n="66" d="100"/>
          <a:sy n="66" d="100"/>
        </p:scale>
        <p:origin x="1454" y="485"/>
      </p:cViewPr>
      <p:guideLst>
        <p:guide orient="horz" pos="2160"/>
        <p:guide pos="3842"/>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4" d="100"/>
          <a:sy n="54" d="100"/>
        </p:scale>
        <p:origin x="-291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Sheet1!$B$1</c:f>
              <c:strCache>
                <c:ptCount val="1"/>
                <c:pt idx="0">
                  <c:v>干燥阶段1</c:v>
                </c:pt>
              </c:strCache>
            </c:strRef>
          </c:tx>
          <c:marker>
            <c:symbol val="none"/>
          </c:marker>
          <c:dPt>
            <c:idx val="2"/>
            <c:bubble3D val="0"/>
            <c:spPr>
              <a:ln>
                <a:solidFill>
                  <a:schemeClr val="accent1"/>
                </a:solidFill>
              </a:ln>
            </c:spPr>
            <c:extLst>
              <c:ext xmlns:c16="http://schemas.microsoft.com/office/drawing/2014/chart" uri="{C3380CC4-5D6E-409C-BE32-E72D297353CC}">
                <c16:uniqueId val="{00000001-4630-458C-BB5E-D839A5CCC700}"/>
              </c:ext>
            </c:extLst>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128.97</c:v>
                </c:pt>
                <c:pt idx="1">
                  <c:v>127.08</c:v>
                </c:pt>
                <c:pt idx="2">
                  <c:v>126.14</c:v>
                </c:pt>
                <c:pt idx="3">
                  <c:v>125.48</c:v>
                </c:pt>
                <c:pt idx="4">
                  <c:v>124.94</c:v>
                </c:pt>
                <c:pt idx="5">
                  <c:v>121.35</c:v>
                </c:pt>
                <c:pt idx="6">
                  <c:v>120.64</c:v>
                </c:pt>
              </c:numCache>
            </c:numRef>
          </c:val>
          <c:smooth val="0"/>
          <c:extLst>
            <c:ext xmlns:c16="http://schemas.microsoft.com/office/drawing/2014/chart" uri="{C3380CC4-5D6E-409C-BE32-E72D297353CC}">
              <c16:uniqueId val="{00000002-4630-458C-BB5E-D839A5CCC700}"/>
            </c:ext>
          </c:extLst>
        </c:ser>
        <c:ser>
          <c:idx val="1"/>
          <c:order val="1"/>
          <c:tx>
            <c:strRef>
              <c:f>Sheet1!$C$1</c:f>
              <c:strCache>
                <c:ptCount val="1"/>
                <c:pt idx="0">
                  <c:v>干燥阶段2</c:v>
                </c:pt>
              </c:strCache>
            </c:strRef>
          </c:tx>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Sheet1!$C$2:$C$8</c:f>
              <c:numCache>
                <c:formatCode>General</c:formatCode>
                <c:ptCount val="7"/>
                <c:pt idx="0">
                  <c:v>101.82</c:v>
                </c:pt>
                <c:pt idx="1">
                  <c:v>94.66</c:v>
                </c:pt>
                <c:pt idx="2">
                  <c:v>92.34</c:v>
                </c:pt>
                <c:pt idx="3">
                  <c:v>91.43</c:v>
                </c:pt>
                <c:pt idx="4">
                  <c:v>90.92</c:v>
                </c:pt>
                <c:pt idx="5">
                  <c:v>88.17</c:v>
                </c:pt>
                <c:pt idx="6">
                  <c:v>87.31</c:v>
                </c:pt>
              </c:numCache>
            </c:numRef>
          </c:val>
          <c:smooth val="0"/>
          <c:extLst>
            <c:ext xmlns:c16="http://schemas.microsoft.com/office/drawing/2014/chart" uri="{C3380CC4-5D6E-409C-BE32-E72D297353CC}">
              <c16:uniqueId val="{00000003-4630-458C-BB5E-D839A5CCC700}"/>
            </c:ext>
          </c:extLst>
        </c:ser>
        <c:ser>
          <c:idx val="2"/>
          <c:order val="2"/>
          <c:tx>
            <c:strRef>
              <c:f>Sheet1!$D$1</c:f>
              <c:strCache>
                <c:ptCount val="1"/>
                <c:pt idx="0">
                  <c:v>干燥阶段3</c:v>
                </c:pt>
              </c:strCache>
            </c:strRef>
          </c:tx>
          <c:marker>
            <c:symbol val="none"/>
          </c:marker>
          <c:cat>
            <c:numRef>
              <c:f>Sheet1!$A$2:$A$8</c:f>
              <c:numCache>
                <c:formatCode>General</c:formatCode>
                <c:ptCount val="7"/>
                <c:pt idx="0">
                  <c:v>1</c:v>
                </c:pt>
                <c:pt idx="1">
                  <c:v>2</c:v>
                </c:pt>
                <c:pt idx="2">
                  <c:v>3</c:v>
                </c:pt>
                <c:pt idx="3">
                  <c:v>4</c:v>
                </c:pt>
                <c:pt idx="4">
                  <c:v>5</c:v>
                </c:pt>
                <c:pt idx="5">
                  <c:v>6</c:v>
                </c:pt>
                <c:pt idx="6">
                  <c:v>7</c:v>
                </c:pt>
              </c:numCache>
            </c:numRef>
          </c:cat>
          <c:val>
            <c:numRef>
              <c:f>Sheet1!$D$2:$D$8</c:f>
              <c:numCache>
                <c:formatCode>General</c:formatCode>
                <c:ptCount val="7"/>
                <c:pt idx="0">
                  <c:v>62.02</c:v>
                </c:pt>
                <c:pt idx="1">
                  <c:v>55.29</c:v>
                </c:pt>
                <c:pt idx="2">
                  <c:v>53.29</c:v>
                </c:pt>
                <c:pt idx="3">
                  <c:v>50.14</c:v>
                </c:pt>
                <c:pt idx="4">
                  <c:v>48.51</c:v>
                </c:pt>
                <c:pt idx="5">
                  <c:v>46.58</c:v>
                </c:pt>
                <c:pt idx="6">
                  <c:v>39.5</c:v>
                </c:pt>
              </c:numCache>
            </c:numRef>
          </c:val>
          <c:smooth val="0"/>
          <c:extLst>
            <c:ext xmlns:c16="http://schemas.microsoft.com/office/drawing/2014/chart" uri="{C3380CC4-5D6E-409C-BE32-E72D297353CC}">
              <c16:uniqueId val="{00000004-4630-458C-BB5E-D839A5CCC700}"/>
            </c:ext>
          </c:extLst>
        </c:ser>
        <c:dLbls>
          <c:showLegendKey val="0"/>
          <c:showVal val="0"/>
          <c:showCatName val="0"/>
          <c:showSerName val="0"/>
          <c:showPercent val="0"/>
          <c:showBubbleSize val="0"/>
        </c:dLbls>
        <c:smooth val="0"/>
        <c:axId val="304569728"/>
        <c:axId val="304571520"/>
      </c:lineChart>
      <c:catAx>
        <c:axId val="304569728"/>
        <c:scaling>
          <c:orientation val="minMax"/>
        </c:scaling>
        <c:delete val="0"/>
        <c:axPos val="b"/>
        <c:numFmt formatCode="General" sourceLinked="1"/>
        <c:majorTickMark val="out"/>
        <c:minorTickMark val="none"/>
        <c:tickLblPos val="nextTo"/>
        <c:crossAx val="304571520"/>
        <c:crosses val="autoZero"/>
        <c:auto val="1"/>
        <c:lblAlgn val="ctr"/>
        <c:lblOffset val="100"/>
        <c:noMultiLvlLbl val="0"/>
      </c:catAx>
      <c:valAx>
        <c:axId val="304571520"/>
        <c:scaling>
          <c:orientation val="minMax"/>
        </c:scaling>
        <c:delete val="0"/>
        <c:axPos val="l"/>
        <c:majorGridlines/>
        <c:numFmt formatCode="General" sourceLinked="1"/>
        <c:majorTickMark val="out"/>
        <c:minorTickMark val="none"/>
        <c:tickLblPos val="nextTo"/>
        <c:crossAx val="304569728"/>
        <c:crosses val="autoZero"/>
        <c:crossBetween val="between"/>
      </c:valAx>
    </c:plotArea>
    <c:legend>
      <c:legendPos val="r"/>
      <c:overlay val="0"/>
    </c:legend>
    <c:plotVisOnly val="1"/>
    <c:dispBlanksAs val="gap"/>
    <c:showDLblsOverMax val="0"/>
  </c:chart>
  <c:txPr>
    <a:bodyPr/>
    <a:lstStyle/>
    <a:p>
      <a:pPr>
        <a:defRPr sz="1800" b="1"/>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Sheet1!$B$1</c:f>
              <c:strCache>
                <c:ptCount val="1"/>
                <c:pt idx="0">
                  <c:v>干燥阶段1</c:v>
                </c:pt>
              </c:strCache>
            </c:strRef>
          </c:tx>
          <c:marker>
            <c:symbol val="none"/>
          </c:marker>
          <c:dPt>
            <c:idx val="2"/>
            <c:bubble3D val="0"/>
            <c:spPr>
              <a:ln>
                <a:solidFill>
                  <a:schemeClr val="accent1"/>
                </a:solidFill>
              </a:ln>
            </c:spPr>
            <c:extLst>
              <c:ext xmlns:c16="http://schemas.microsoft.com/office/drawing/2014/chart" uri="{C3380CC4-5D6E-409C-BE32-E72D297353CC}">
                <c16:uniqueId val="{00000001-D4E9-44ED-A962-52240CE3E12A}"/>
              </c:ext>
            </c:extLst>
          </c:dPt>
          <c:cat>
            <c:strRef>
              <c:f>Sheet1!$A$2:$A$8</c:f>
              <c:strCache>
                <c:ptCount val="7"/>
                <c:pt idx="0">
                  <c:v>A</c:v>
                </c:pt>
                <c:pt idx="1">
                  <c:v>B</c:v>
                </c:pt>
                <c:pt idx="2">
                  <c:v>C</c:v>
                </c:pt>
                <c:pt idx="3">
                  <c:v>4</c:v>
                </c:pt>
                <c:pt idx="4">
                  <c:v>D</c:v>
                </c:pt>
                <c:pt idx="5">
                  <c:v>E</c:v>
                </c:pt>
                <c:pt idx="6">
                  <c:v>F</c:v>
                </c:pt>
              </c:strCache>
            </c:strRef>
          </c:cat>
          <c:val>
            <c:numRef>
              <c:f>Sheet1!$B$2:$B$8</c:f>
              <c:numCache>
                <c:formatCode>General</c:formatCode>
                <c:ptCount val="7"/>
                <c:pt idx="0">
                  <c:v>125.99</c:v>
                </c:pt>
                <c:pt idx="1">
                  <c:v>126.61</c:v>
                </c:pt>
                <c:pt idx="2">
                  <c:v>125.85</c:v>
                </c:pt>
                <c:pt idx="3">
                  <c:v>120.31</c:v>
                </c:pt>
                <c:pt idx="4">
                  <c:v>122.48</c:v>
                </c:pt>
                <c:pt idx="5">
                  <c:v>125.11</c:v>
                </c:pt>
                <c:pt idx="6">
                  <c:v>125</c:v>
                </c:pt>
              </c:numCache>
            </c:numRef>
          </c:val>
          <c:smooth val="0"/>
          <c:extLst>
            <c:ext xmlns:c16="http://schemas.microsoft.com/office/drawing/2014/chart" uri="{C3380CC4-5D6E-409C-BE32-E72D297353CC}">
              <c16:uniqueId val="{00000002-D4E9-44ED-A962-52240CE3E12A}"/>
            </c:ext>
          </c:extLst>
        </c:ser>
        <c:ser>
          <c:idx val="1"/>
          <c:order val="1"/>
          <c:tx>
            <c:strRef>
              <c:f>Sheet1!$C$1</c:f>
              <c:strCache>
                <c:ptCount val="1"/>
                <c:pt idx="0">
                  <c:v>干燥阶段2</c:v>
                </c:pt>
              </c:strCache>
            </c:strRef>
          </c:tx>
          <c:marker>
            <c:symbol val="none"/>
          </c:marker>
          <c:cat>
            <c:strRef>
              <c:f>Sheet1!$A$2:$A$8</c:f>
              <c:strCache>
                <c:ptCount val="7"/>
                <c:pt idx="0">
                  <c:v>A</c:v>
                </c:pt>
                <c:pt idx="1">
                  <c:v>B</c:v>
                </c:pt>
                <c:pt idx="2">
                  <c:v>C</c:v>
                </c:pt>
                <c:pt idx="3">
                  <c:v>4</c:v>
                </c:pt>
                <c:pt idx="4">
                  <c:v>D</c:v>
                </c:pt>
                <c:pt idx="5">
                  <c:v>E</c:v>
                </c:pt>
                <c:pt idx="6">
                  <c:v>F</c:v>
                </c:pt>
              </c:strCache>
            </c:strRef>
          </c:cat>
          <c:val>
            <c:numRef>
              <c:f>Sheet1!$C$2:$C$8</c:f>
              <c:numCache>
                <c:formatCode>General</c:formatCode>
                <c:ptCount val="7"/>
                <c:pt idx="0">
                  <c:v>82.14</c:v>
                </c:pt>
                <c:pt idx="1">
                  <c:v>78.95</c:v>
                </c:pt>
                <c:pt idx="2">
                  <c:v>77.77</c:v>
                </c:pt>
                <c:pt idx="3">
                  <c:v>72.510000000000005</c:v>
                </c:pt>
                <c:pt idx="4">
                  <c:v>77.86</c:v>
                </c:pt>
                <c:pt idx="5">
                  <c:v>79.45</c:v>
                </c:pt>
                <c:pt idx="6">
                  <c:v>81.22</c:v>
                </c:pt>
              </c:numCache>
            </c:numRef>
          </c:val>
          <c:smooth val="0"/>
          <c:extLst>
            <c:ext xmlns:c16="http://schemas.microsoft.com/office/drawing/2014/chart" uri="{C3380CC4-5D6E-409C-BE32-E72D297353CC}">
              <c16:uniqueId val="{00000003-D4E9-44ED-A962-52240CE3E12A}"/>
            </c:ext>
          </c:extLst>
        </c:ser>
        <c:dLbls>
          <c:showLegendKey val="0"/>
          <c:showVal val="0"/>
          <c:showCatName val="0"/>
          <c:showSerName val="0"/>
          <c:showPercent val="0"/>
          <c:showBubbleSize val="0"/>
        </c:dLbls>
        <c:smooth val="0"/>
        <c:axId val="304337664"/>
        <c:axId val="304339200"/>
      </c:lineChart>
      <c:catAx>
        <c:axId val="304337664"/>
        <c:scaling>
          <c:orientation val="minMax"/>
        </c:scaling>
        <c:delete val="0"/>
        <c:axPos val="b"/>
        <c:numFmt formatCode="General" sourceLinked="1"/>
        <c:majorTickMark val="out"/>
        <c:minorTickMark val="none"/>
        <c:tickLblPos val="nextTo"/>
        <c:crossAx val="304339200"/>
        <c:crosses val="autoZero"/>
        <c:auto val="1"/>
        <c:lblAlgn val="ctr"/>
        <c:lblOffset val="100"/>
        <c:noMultiLvlLbl val="0"/>
      </c:catAx>
      <c:valAx>
        <c:axId val="304339200"/>
        <c:scaling>
          <c:orientation val="minMax"/>
        </c:scaling>
        <c:delete val="0"/>
        <c:axPos val="l"/>
        <c:majorGridlines/>
        <c:numFmt formatCode="General" sourceLinked="1"/>
        <c:majorTickMark val="out"/>
        <c:minorTickMark val="none"/>
        <c:tickLblPos val="nextTo"/>
        <c:crossAx val="304337664"/>
        <c:crosses val="autoZero"/>
        <c:crossBetween val="between"/>
      </c:valAx>
    </c:plotArea>
    <c:legend>
      <c:legendPos val="r"/>
      <c:overlay val="0"/>
    </c:legend>
    <c:plotVisOnly val="1"/>
    <c:dispBlanksAs val="gap"/>
    <c:showDLblsOverMax val="0"/>
  </c:chart>
  <c:txPr>
    <a:bodyPr/>
    <a:lstStyle/>
    <a:p>
      <a:pPr>
        <a:defRPr sz="1800" b="1"/>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1-</a:t>
          </a:r>
          <a:r>
            <a:rPr lang="zh-CN" altLang="en-US" sz="1600" b="1" i="1" dirty="0">
              <a:solidFill>
                <a:srgbClr val="FF0000"/>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1" i="1" dirty="0">
              <a:solidFill>
                <a:srgbClr val="FF0000"/>
              </a:solidFill>
              <a:effectLst/>
              <a:latin typeface="微软雅黑" pitchFamily="34" charset="-122"/>
              <a:ea typeface="微软雅黑" pitchFamily="34" charset="-122"/>
            </a:rPr>
            <a:t>A</a:t>
          </a:r>
          <a:r>
            <a:rPr lang="zh-CN" altLang="en-US" sz="1600" b="1" i="1" dirty="0">
              <a:solidFill>
                <a:srgbClr val="FF0000"/>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C</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D</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F</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B</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E</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F6E72901-83D3-4B08-BC37-77510AE6A6E2}" type="presOf" srcId="{1FC24D25-7FCF-4BBF-9A1E-409AB1220223}" destId="{C382880D-E4A8-4DD9-8660-A200341AA178}" srcOrd="0" destOrd="0" presId="urn:microsoft.com/office/officeart/2008/layout/HorizontalMultiLevelHierarchy"/>
    <dgm:cxn modelId="{40F16601-33FF-45D8-8FDE-21201286CC2A}" type="presOf" srcId="{06ECC53A-6B97-43B0-813B-51398B761455}" destId="{D9C0D3C5-8633-4674-9326-9E6C7C9FA68F}" srcOrd="1" destOrd="0" presId="urn:microsoft.com/office/officeart/2008/layout/HorizontalMultiLevelHierarchy"/>
    <dgm:cxn modelId="{5CE52103-683F-4735-84C1-C402F8AACE40}" type="presOf" srcId="{AD9DF55B-C33A-4053-9716-CF404A3B23A7}" destId="{3A0921BC-64EA-4EB9-801F-0A74CC039041}" srcOrd="0" destOrd="0" presId="urn:microsoft.com/office/officeart/2008/layout/HorizontalMultiLevelHierarchy"/>
    <dgm:cxn modelId="{8C164F05-501E-4F79-8631-356CF79893DC}" type="presOf" srcId="{FAA13758-FAE2-40C1-BE7E-1B128D161BF9}" destId="{515D1795-5EDC-4326-9B0C-DF35A4F9BBBE}" srcOrd="1" destOrd="0" presId="urn:microsoft.com/office/officeart/2008/layout/HorizontalMultiLevelHierarchy"/>
    <dgm:cxn modelId="{BD1C8D05-9903-4F32-B338-89289FED6AAD}" type="presOf" srcId="{62D3583B-A080-401B-91C9-06AAE953879A}" destId="{0EADCA5B-8191-4388-AE46-6F5A0DF63C71}" srcOrd="1" destOrd="0" presId="urn:microsoft.com/office/officeart/2008/layout/HorizontalMultiLevelHierarchy"/>
    <dgm:cxn modelId="{72D1C806-E1A4-4231-9F6B-0AA6972B61C0}" type="presOf" srcId="{DCDD3553-8C43-414A-8B56-C3740A0AB812}" destId="{A7C990B9-F096-4E78-A5B3-B6F92B3F1163}" srcOrd="0" destOrd="0" presId="urn:microsoft.com/office/officeart/2008/layout/HorizontalMultiLevelHierarchy"/>
    <dgm:cxn modelId="{B859D40B-3A46-4AB2-92FC-8A252CF98CCE}" srcId="{F3072AAD-C2EC-46F6-849A-D3DAD169C5AF}" destId="{39EAAD59-8F42-4271-9BBD-AD940E22CD5C}" srcOrd="0" destOrd="0" parTransId="{BACC36FC-25F4-4150-8899-8E0DE957954E}" sibTransId="{0A414847-8E52-4087-B286-CA3A14F7A101}"/>
    <dgm:cxn modelId="{F5B56F0F-0698-462C-A014-107B6686DD29}" type="presOf" srcId="{924AC909-F4C7-4704-AA28-85011A0276C2}" destId="{AB9A684D-7D83-4F70-8778-DA46107FE8EF}" srcOrd="0" destOrd="0" presId="urn:microsoft.com/office/officeart/2008/layout/HorizontalMultiLevelHierarchy"/>
    <dgm:cxn modelId="{4BD7CB0F-F8D4-4401-A9F9-47B219249860}" srcId="{924AC909-F4C7-4704-AA28-85011A0276C2}" destId="{FC5CF46B-4BD2-433E-A7AB-0D5149E99C4D}" srcOrd="1" destOrd="0" parTransId="{AD9DF55B-C33A-4053-9716-CF404A3B23A7}" sibTransId="{FE6B3D70-C8BA-434C-BFA1-2C7B8BE3955A}"/>
    <dgm:cxn modelId="{50D14512-F60B-4378-98A9-FC38269FAB2F}" type="presOf" srcId="{5420A83B-BEF1-474A-A01D-E2CA986EBCF4}" destId="{8831A9DD-2267-4405-AB9E-23954597C09B}" srcOrd="1" destOrd="0" presId="urn:microsoft.com/office/officeart/2008/layout/HorizontalMultiLevelHierarchy"/>
    <dgm:cxn modelId="{ADA32F13-D385-414F-9CDB-A186A8C7310E}" type="presOf" srcId="{F9E9538C-2242-41F8-AAF4-C0F298D721F5}" destId="{3D5F4746-B206-4EE7-B4A0-70B33E157A2E}" srcOrd="1" destOrd="0" presId="urn:microsoft.com/office/officeart/2008/layout/HorizontalMultiLevelHierarchy"/>
    <dgm:cxn modelId="{602E2414-4728-41C8-8217-2ED8C669C658}" type="presOf" srcId="{62D3583B-A080-401B-91C9-06AAE953879A}" destId="{A5D28B23-9517-45A4-BBE6-D997EFED5B68}" srcOrd="0" destOrd="0" presId="urn:microsoft.com/office/officeart/2008/layout/HorizontalMultiLevelHierarchy"/>
    <dgm:cxn modelId="{A24F211D-C508-47C7-9D69-A7CDCA1A18F5}" type="presOf" srcId="{BACC36FC-25F4-4150-8899-8E0DE957954E}" destId="{60865245-A3D1-4F92-9F32-D3BAF4735C3E}" srcOrd="0" destOrd="0" presId="urn:microsoft.com/office/officeart/2008/layout/HorizontalMultiLevelHierarchy"/>
    <dgm:cxn modelId="{4F4DFB1E-08F4-4F1C-9CE2-52ED57E3DF47}" type="presOf" srcId="{FC15E242-3F3D-4174-9420-6467D58721C4}" destId="{11275903-6895-4D05-A285-D1848C975DBF}" srcOrd="1" destOrd="0" presId="urn:microsoft.com/office/officeart/2008/layout/HorizontalMultiLevelHierarchy"/>
    <dgm:cxn modelId="{8A40CE21-F9EE-4850-A04B-27EA43E2CD97}" type="presOf" srcId="{4E9B4F2D-3A36-4647-9E96-5ECC2B3A3DFB}" destId="{2E28997E-00D0-4E4A-8399-6CBFCEC2B8B7}" srcOrd="0" destOrd="0" presId="urn:microsoft.com/office/officeart/2008/layout/HorizontalMultiLevelHierarchy"/>
    <dgm:cxn modelId="{C544C222-ABE6-4E9E-BDAA-AEF95D9CECA1}" type="presOf" srcId="{7F239397-E5CD-4BF9-B48F-8C4C2FDFC507}" destId="{11A9AC0F-7239-45B2-B2D7-9E35AEBC7485}" srcOrd="0" destOrd="0" presId="urn:microsoft.com/office/officeart/2008/layout/HorizontalMultiLevelHierarchy"/>
    <dgm:cxn modelId="{00F6682F-89FF-4DCA-80AD-A3ED3A08C3E3}" type="presOf" srcId="{2256FC08-3A4A-4E4D-B756-B55E0F3FB0B6}" destId="{D1518FFE-C14D-4676-928D-2D8E1E189AE9}" srcOrd="1"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B262F22F-A9FA-4FC7-8FD6-63D85340A087}" type="presOf" srcId="{6AF529B2-D0A1-4980-B083-8E7DFBC32A05}" destId="{0A2BF3A8-B1D7-4092-9424-C156AF9961CC}" srcOrd="0" destOrd="0" presId="urn:microsoft.com/office/officeart/2008/layout/HorizontalMultiLevelHierarchy"/>
    <dgm:cxn modelId="{9D913B30-02DD-428A-9B59-22C8C1E92114}" type="presOf" srcId="{39EAAD59-8F42-4271-9BBD-AD940E22CD5C}" destId="{0E7E16AF-34B8-47DB-ACA2-FFA9C8CD999C}" srcOrd="0" destOrd="0" presId="urn:microsoft.com/office/officeart/2008/layout/HorizontalMultiLevelHierarchy"/>
    <dgm:cxn modelId="{E858E93A-943D-44F5-9261-42F7D77E96FB}" type="presOf" srcId="{437173B4-60AE-48DB-9603-36F812BF9FF2}" destId="{9796B8E0-E229-473D-AC31-6633692C7D44}" srcOrd="1"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A145F463-74DA-431F-AF38-A0A935098142}" srcId="{B4E958A9-EF4B-42AD-8494-4CAADE6208A6}" destId="{ECE93FAB-7C3B-43EC-8C56-54B16DF7C27E}" srcOrd="0" destOrd="0" parTransId="{DCDD3553-8C43-414A-8B56-C3740A0AB812}" sibTransId="{9E408F1D-3AB3-44C8-A4C6-E92EE9071AB3}"/>
    <dgm:cxn modelId="{B359D464-317A-4E70-80E9-849AF574B41E}" type="presOf" srcId="{4E9B4F2D-3A36-4647-9E96-5ECC2B3A3DFB}" destId="{E8E826ED-E5DB-470F-A6F4-813273E0C579}" srcOrd="1" destOrd="0" presId="urn:microsoft.com/office/officeart/2008/layout/HorizontalMultiLevelHierarchy"/>
    <dgm:cxn modelId="{774C6E65-9C26-4E9E-B827-513C13A4A154}" srcId="{0971E0F0-5183-436E-B540-5BB3522B692B}" destId="{1DB67F9D-F244-437A-96A2-DC953919FC2A}" srcOrd="0" destOrd="0" parTransId="{E0598AEB-3964-479D-83F1-53DFA903297F}" sibTransId="{7A29F9A8-ABA3-415A-A76B-3B5B219E6B7E}"/>
    <dgm:cxn modelId="{A87AA965-DC28-42A6-BD5F-836EA82A8DCE}" type="presOf" srcId="{80CF946D-0252-4EFF-8B18-59989BFB73E7}" destId="{4FED929A-231B-4AD6-8ED4-4D83312E316C}" srcOrd="1" destOrd="0" presId="urn:microsoft.com/office/officeart/2008/layout/HorizontalMultiLevelHierarchy"/>
    <dgm:cxn modelId="{8430B166-55F4-467B-9EA8-B8BCDAB6DB21}" srcId="{9399D7AA-4B1C-4EE9-8051-7213D0B54FD1}" destId="{7B9CB500-A6FF-4F1B-92A3-A4BB60CB8839}" srcOrd="0" destOrd="0" parTransId="{43917594-C374-4723-9206-1F460446A9DE}" sibTransId="{99EE977C-2E17-4E4E-9EFC-BFEBFB449745}"/>
    <dgm:cxn modelId="{18748567-B62B-4953-AA77-78ECE72E6141}" type="presOf" srcId="{DC6626B5-B299-49F4-BE6C-B58766581413}" destId="{B8B52A6D-B554-4A91-8BB6-8CE213726F86}" srcOrd="0" destOrd="0" presId="urn:microsoft.com/office/officeart/2008/layout/HorizontalMultiLevelHierarchy"/>
    <dgm:cxn modelId="{1D507368-BAE1-4759-B57A-3BEB790A6330}" type="presOf" srcId="{D4B0B399-FF2E-4111-A4D6-0E516CDBF7E5}" destId="{B936A9A3-EC43-4570-87B2-839F49A50924}" srcOrd="1" destOrd="0" presId="urn:microsoft.com/office/officeart/2008/layout/HorizontalMultiLevelHierarchy"/>
    <dgm:cxn modelId="{0DA30C6B-8504-4A0B-ADCD-0BA1933E03CE}" type="presOf" srcId="{ECE93FAB-7C3B-43EC-8C56-54B16DF7C27E}" destId="{BF07F05F-D12B-4931-82D3-2365C2736A20}" srcOrd="0" destOrd="0" presId="urn:microsoft.com/office/officeart/2008/layout/HorizontalMultiLevelHierarchy"/>
    <dgm:cxn modelId="{942CD06B-26C9-4152-9324-EA0C1D4A9A92}" type="presOf" srcId="{FC5CF46B-4BD2-433E-A7AB-0D5149E99C4D}" destId="{E3C7965F-B980-4D6E-B66D-938D3BE5086E}" srcOrd="0" destOrd="0" presId="urn:microsoft.com/office/officeart/2008/layout/HorizontalMultiLevelHierarchy"/>
    <dgm:cxn modelId="{CC3D656C-5B60-444F-8916-29BF72182864}" srcId="{924AC909-F4C7-4704-AA28-85011A0276C2}" destId="{6AF529B2-D0A1-4980-B083-8E7DFBC32A05}" srcOrd="0" destOrd="0" parTransId="{D4B0B399-FF2E-4111-A4D6-0E516CDBF7E5}" sibTransId="{1447E4D7-E339-43E8-8A1E-D2B9E5EF1BA9}"/>
    <dgm:cxn modelId="{DDA87E4D-867B-4AEB-AB8B-A012FF67C76F}" type="presOf" srcId="{AF40F4D5-9FF9-43AC-A226-511251CD6B42}" destId="{A35F8FCA-9C80-4EFB-A9A9-4224468768B0}" srcOrd="0" destOrd="0" presId="urn:microsoft.com/office/officeart/2008/layout/HorizontalMultiLevelHierarchy"/>
    <dgm:cxn modelId="{63277D70-95F0-473B-A86C-A3510D12526C}" type="presOf" srcId="{4C7E979E-9AD0-43FB-BA34-6FE60B510150}" destId="{111BBCC9-259F-4E0D-97E4-7F02AD7D8897}" srcOrd="0" destOrd="0" presId="urn:microsoft.com/office/officeart/2008/layout/HorizontalMultiLevelHierarchy"/>
    <dgm:cxn modelId="{91EAB071-5C7D-49FC-86BD-024CB9D28783}" srcId="{7913E963-694D-4075-A4B1-46A0965CCB22}" destId="{4C7E979E-9AD0-43FB-BA34-6FE60B510150}" srcOrd="0" destOrd="0" parTransId="{62D3583B-A080-401B-91C9-06AAE953879A}" sibTransId="{0DB43FE3-1FD3-4422-B14B-CD94CCA34F3B}"/>
    <dgm:cxn modelId="{DAF9F171-4CF4-4313-AC65-79B812739EE5}" type="presOf" srcId="{43917594-C374-4723-9206-1F460446A9DE}" destId="{CE24ADCA-6FEB-4750-B76A-D318118CA7FE}" srcOrd="0" destOrd="0" presId="urn:microsoft.com/office/officeart/2008/layout/HorizontalMultiLevelHierarchy"/>
    <dgm:cxn modelId="{58A3C273-CAA2-40E5-8AB1-ACAF0BBE5C3E}" type="presOf" srcId="{BACC36FC-25F4-4150-8899-8E0DE957954E}" destId="{AC217BF6-3DC6-4D93-9023-0FFA2DEC3C44}" srcOrd="1" destOrd="0" presId="urn:microsoft.com/office/officeart/2008/layout/HorizontalMultiLevelHierarchy"/>
    <dgm:cxn modelId="{1A60FF55-58C4-46F5-866E-F5CE9D95B05D}" type="presOf" srcId="{0971E0F0-5183-436E-B540-5BB3522B692B}" destId="{72BF4AE4-66E6-46B0-9CF6-74A562DA8C71}" srcOrd="0" destOrd="0" presId="urn:microsoft.com/office/officeart/2008/layout/HorizontalMultiLevelHierarchy"/>
    <dgm:cxn modelId="{9A43B576-DCB7-4F3D-B81D-68A47ACB601B}" srcId="{1FC24D25-7FCF-4BBF-9A1E-409AB1220223}" destId="{924AC909-F4C7-4704-AA28-85011A0276C2}" srcOrd="0" destOrd="0" parTransId="{BD396E1B-7413-4DBE-9ADA-E32504230C43}" sibTransId="{3A8F3E8E-EE8B-4FE9-BB0E-3ED70A04D0E6}"/>
    <dgm:cxn modelId="{289E1088-9765-4111-A34F-6584969ADE8A}" srcId="{FC5CF46B-4BD2-433E-A7AB-0D5149E99C4D}" destId="{9399D7AA-4B1C-4EE9-8051-7213D0B54FD1}" srcOrd="0" destOrd="0" parTransId="{06ECC53A-6B97-43B0-813B-51398B761455}" sibTransId="{694C2DF8-3666-4340-8837-497572750FFB}"/>
    <dgm:cxn modelId="{F5C5C18C-2C6F-42A0-B93A-DE75DFB510C9}" type="presOf" srcId="{F9E9538C-2242-41F8-AAF4-C0F298D721F5}" destId="{2557D9A6-8A1B-40F8-B31A-B3812805C90C}" srcOrd="0" destOrd="0" presId="urn:microsoft.com/office/officeart/2008/layout/HorizontalMultiLevelHierarchy"/>
    <dgm:cxn modelId="{CBC01D93-66F6-492E-8E30-32E148D477E8}" srcId="{7F239397-E5CD-4BF9-B48F-8C4C2FDFC507}" destId="{2BF81543-7392-4BE7-9954-AE026A9D2325}" srcOrd="0" destOrd="0" parTransId="{5420A83B-BEF1-474A-A01D-E2CA986EBCF4}" sibTransId="{A878F419-75B0-4F32-AEA2-F32AC8AA4E63}"/>
    <dgm:cxn modelId="{B758D293-09AF-4753-B426-EA903C2CC9E6}" type="presOf" srcId="{AD9DF55B-C33A-4053-9716-CF404A3B23A7}" destId="{8339A733-52B7-45DB-93E8-BD52711250E3}" srcOrd="1" destOrd="0" presId="urn:microsoft.com/office/officeart/2008/layout/HorizontalMultiLevelHierarchy"/>
    <dgm:cxn modelId="{4B34DB97-9539-470D-A4E3-B809B506A456}" type="presOf" srcId="{E0598AEB-3964-479D-83F1-53DFA903297F}" destId="{25AF955A-60F8-455B-A5EA-8A4B83613827}" srcOrd="1" destOrd="0" presId="urn:microsoft.com/office/officeart/2008/layout/HorizontalMultiLevelHierarchy"/>
    <dgm:cxn modelId="{7D69DC97-3421-4E9E-8DBA-EF873D20F00B}" srcId="{924AC909-F4C7-4704-AA28-85011A0276C2}" destId="{7F239397-E5CD-4BF9-B48F-8C4C2FDFC507}" srcOrd="3" destOrd="0" parTransId="{02FEBD85-7E51-4AD9-9AB6-0D063902A676}" sibTransId="{971EA11A-5C49-492B-A1A0-5DFBA64A0CF5}"/>
    <dgm:cxn modelId="{239B0098-D35E-4A90-B08D-CFBE7A3AE6B4}" type="presOf" srcId="{80CF946D-0252-4EFF-8B18-59989BFB73E7}" destId="{6E7B5EC5-548C-4096-8A2C-DC21D1664823}" srcOrd="0" destOrd="0" presId="urn:microsoft.com/office/officeart/2008/layout/HorizontalMultiLevelHierarchy"/>
    <dgm:cxn modelId="{0ECF3BA0-8820-4C5F-A44E-75E0023879A6}" type="presOf" srcId="{7913E963-694D-4075-A4B1-46A0965CCB22}" destId="{78DDD438-4902-417A-B107-2E7991210E63}" srcOrd="0" destOrd="0" presId="urn:microsoft.com/office/officeart/2008/layout/HorizontalMultiLevelHierarchy"/>
    <dgm:cxn modelId="{D59012A5-7DD4-41B5-9E3C-0968E4306CA5}" type="presOf" srcId="{5173954E-795D-4C0D-B3EA-9CBDDD2E7F3B}" destId="{38A4170B-9F81-48E1-9EBF-F2BA7C6EA2DA}" srcOrd="0" destOrd="0" presId="urn:microsoft.com/office/officeart/2008/layout/HorizontalMultiLevelHierarchy"/>
    <dgm:cxn modelId="{D04925A8-825C-413B-B9AD-6DC980B4FCED}" type="presOf" srcId="{AF40F4D5-9FF9-43AC-A226-511251CD6B42}" destId="{C8231275-ED8D-4629-9B96-0835061C4DD1}" srcOrd="1" destOrd="0" presId="urn:microsoft.com/office/officeart/2008/layout/HorizontalMultiLevelHierarchy"/>
    <dgm:cxn modelId="{ECD77AA8-3D41-428B-8C96-0A84DB570228}" type="presOf" srcId="{FC15E242-3F3D-4174-9420-6467D58721C4}" destId="{6FE48BAA-0516-4283-BB0B-13D7DF4E8D9B}" srcOrd="0" destOrd="0" presId="urn:microsoft.com/office/officeart/2008/layout/HorizontalMultiLevelHierarchy"/>
    <dgm:cxn modelId="{6C31DAA8-5717-4A06-8B37-FB2EB4053CAB}" type="presOf" srcId="{B4E958A9-EF4B-42AD-8494-4CAADE6208A6}" destId="{7ECF62F4-9AEE-4EB1-91AF-68698E57A5F4}"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A5765BB0-F08B-4BCC-9E01-ADD726EAECA5}" type="presOf" srcId="{7EEFEC69-167C-4CF3-A577-13D24F10F947}" destId="{80B88C9E-5BC9-4226-A6F8-0D140D8A82F5}" srcOrd="0" destOrd="0" presId="urn:microsoft.com/office/officeart/2008/layout/HorizontalMultiLevelHierarchy"/>
    <dgm:cxn modelId="{E20516B5-A50C-4887-BF56-A2D27A2A59B9}" type="presOf" srcId="{DCDD3553-8C43-414A-8B56-C3740A0AB812}" destId="{B10D8AAA-08D6-4710-80BF-1C705533D3BF}" srcOrd="1" destOrd="0" presId="urn:microsoft.com/office/officeart/2008/layout/HorizontalMultiLevelHierarchy"/>
    <dgm:cxn modelId="{79EE2BB5-00A3-4B0E-B8E9-25D27BFFDC59}" type="presOf" srcId="{F3072AAD-C2EC-46F6-849A-D3DAD169C5AF}" destId="{090B88F6-B2B6-4D52-8E0A-24DA8A2F3F85}" srcOrd="0" destOrd="0" presId="urn:microsoft.com/office/officeart/2008/layout/HorizontalMultiLevelHierarchy"/>
    <dgm:cxn modelId="{11478CB8-212C-4E34-A532-ABCE77260B20}" type="presOf" srcId="{437173B4-60AE-48DB-9603-36F812BF9FF2}" destId="{EF1E8E8E-52F2-4EBA-8018-364FFCB57052}" srcOrd="0" destOrd="0" presId="urn:microsoft.com/office/officeart/2008/layout/HorizontalMultiLevelHierarchy"/>
    <dgm:cxn modelId="{F3BF2CC0-1F6A-406D-9150-79294FF8658A}" type="presOf" srcId="{43917594-C374-4723-9206-1F460446A9DE}" destId="{ED1EFB90-2F7A-429B-B9A5-7F5CB904E2BE}" srcOrd="1" destOrd="0" presId="urn:microsoft.com/office/officeart/2008/layout/HorizontalMultiLevelHierarchy"/>
    <dgm:cxn modelId="{8A46E6C3-DAC1-4127-8D0F-111AD63F4611}" type="presOf" srcId="{9399D7AA-4B1C-4EE9-8051-7213D0B54FD1}" destId="{DE12F3F7-041F-4D0D-B4E6-58EE3371F493}" srcOrd="0" destOrd="0" presId="urn:microsoft.com/office/officeart/2008/layout/HorizontalMultiLevelHierarchy"/>
    <dgm:cxn modelId="{BAA931C5-12A2-46E8-A1B4-99565F8A0AA1}" type="presOf" srcId="{06ECC53A-6B97-43B0-813B-51398B761455}" destId="{98D790CD-6532-4788-B42A-9968E9EA28E2}" srcOrd="0"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482E48CE-562C-422F-B3E7-5DF1D085CFD2}" type="presOf" srcId="{1DB67F9D-F244-437A-96A2-DC953919FC2A}" destId="{73BFE61B-EB48-47F0-83D4-3EA5E8DF4A48}" srcOrd="0" destOrd="0" presId="urn:microsoft.com/office/officeart/2008/layout/HorizontalMultiLevelHierarchy"/>
    <dgm:cxn modelId="{F88BD6D2-9963-4264-A993-44598F713FF9}" type="presOf" srcId="{5420A83B-BEF1-474A-A01D-E2CA986EBCF4}" destId="{3E953750-54B7-4C1C-B882-0BB8D5A377D0}" srcOrd="0" destOrd="0" presId="urn:microsoft.com/office/officeart/2008/layout/HorizontalMultiLevelHierarchy"/>
    <dgm:cxn modelId="{ACFEE1D4-8B87-4BFD-B09E-AEED15778794}" type="presOf" srcId="{D4B0B399-FF2E-4111-A4D6-0E516CDBF7E5}" destId="{77C9640C-7359-4078-A562-EF5D3A52C127}" srcOrd="0" destOrd="0" presId="urn:microsoft.com/office/officeart/2008/layout/HorizontalMultiLevelHierarchy"/>
    <dgm:cxn modelId="{1F9B56E0-2B35-4C83-BB40-091505D8DDC4}" type="presOf" srcId="{FAA13758-FAE2-40C1-BE7E-1B128D161BF9}" destId="{0E3D324E-2132-4A0B-9139-C90F6579FEEE}" srcOrd="0"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0A931FE8-0469-4332-BED7-B879B0244BDF}" type="presOf" srcId="{02FEBD85-7E51-4AD9-9AB6-0D063902A676}" destId="{AEEBA3AB-3706-4B6F-8786-49886D0F6B7B}" srcOrd="1" destOrd="0" presId="urn:microsoft.com/office/officeart/2008/layout/HorizontalMultiLevelHierarchy"/>
    <dgm:cxn modelId="{CAC5E6ED-F4BD-489E-8C79-E9F28731521E}" srcId="{4C7E979E-9AD0-43FB-BA34-6FE60B510150}" destId="{DC6626B5-B299-49F4-BE6C-B58766581413}" srcOrd="0" destOrd="0" parTransId="{FC15E242-3F3D-4174-9420-6467D58721C4}" sibTransId="{1E300FF5-54E1-4884-8725-6D962456AEC6}"/>
    <dgm:cxn modelId="{5A18CCF4-45FF-419E-8F64-252ACC8CDA6F}" srcId="{ECE93FAB-7C3B-43EC-8C56-54B16DF7C27E}" destId="{5173954E-795D-4C0D-B3EA-9CBDDD2E7F3B}" srcOrd="0" destOrd="0" parTransId="{2256FC08-3A4A-4E4D-B756-B55E0F3FB0B6}" sibTransId="{9232A320-3B04-4E0C-8079-FD98B9B39A67}"/>
    <dgm:cxn modelId="{66DA23F9-41C1-4632-BDBE-AD5E07EA49C5}" type="presOf" srcId="{2256FC08-3A4A-4E4D-B756-B55E0F3FB0B6}" destId="{FD745281-881E-450A-8F48-DB1AABEFC3D9}" srcOrd="0" destOrd="0" presId="urn:microsoft.com/office/officeart/2008/layout/HorizontalMultiLevelHierarchy"/>
    <dgm:cxn modelId="{C190BEF9-BDF1-4C23-81E7-4C5443B919C7}" type="presOf" srcId="{02FEBD85-7E51-4AD9-9AB6-0D063902A676}" destId="{1BDF6F8C-6B67-4ED8-A815-A2F383E85C6E}" srcOrd="0" destOrd="0" presId="urn:microsoft.com/office/officeart/2008/layout/HorizontalMultiLevelHierarchy"/>
    <dgm:cxn modelId="{0F811CFB-6673-4663-9939-9E18489936C7}" type="presOf" srcId="{2BF81543-7392-4BE7-9954-AE026A9D2325}" destId="{1BA76F6B-E2E7-404B-AD10-9B806601EE5D}" srcOrd="0" destOrd="0" presId="urn:microsoft.com/office/officeart/2008/layout/HorizontalMultiLevelHierarchy"/>
    <dgm:cxn modelId="{2C3BCAFB-E615-4C6D-8BB1-9F5D6AB8CA2E}" type="presOf" srcId="{7898F386-F8FC-4055-9250-52D7E14918D0}" destId="{955B1432-80AF-4584-945B-3D8D9DFFA7D5}" srcOrd="0" destOrd="0" presId="urn:microsoft.com/office/officeart/2008/layout/HorizontalMultiLevelHierarchy"/>
    <dgm:cxn modelId="{D08285FC-A19A-42F4-84AD-FB85B5B42147}" type="presOf" srcId="{7B9CB500-A6FF-4F1B-92A3-A4BB60CB8839}" destId="{97065638-B670-46BE-9FF5-AC7C532949E9}" srcOrd="0" destOrd="0" presId="urn:microsoft.com/office/officeart/2008/layout/HorizontalMultiLevelHierarchy"/>
    <dgm:cxn modelId="{B2F52FFD-87CF-439C-91B9-A949578170A9}" type="presOf" srcId="{E0598AEB-3964-479D-83F1-53DFA903297F}" destId="{74B20B0A-1340-4BDC-B41C-8854EC4946F1}" srcOrd="0" destOrd="0" presId="urn:microsoft.com/office/officeart/2008/layout/HorizontalMultiLevelHierarchy"/>
    <dgm:cxn modelId="{3A8C9F87-6B3C-49B5-9F10-0D29600DD14E}" type="presParOf" srcId="{C382880D-E4A8-4DD9-8660-A200341AA178}" destId="{4FC8BC61-0BA3-4C87-BC62-DE278D35949C}" srcOrd="0" destOrd="0" presId="urn:microsoft.com/office/officeart/2008/layout/HorizontalMultiLevelHierarchy"/>
    <dgm:cxn modelId="{1BC729E7-F167-4521-9BB2-08A26AC88F15}" type="presParOf" srcId="{4FC8BC61-0BA3-4C87-BC62-DE278D35949C}" destId="{AB9A684D-7D83-4F70-8778-DA46107FE8EF}" srcOrd="0" destOrd="0" presId="urn:microsoft.com/office/officeart/2008/layout/HorizontalMultiLevelHierarchy"/>
    <dgm:cxn modelId="{E0000BD9-94F6-427D-AB39-7F147D3FB79D}" type="presParOf" srcId="{4FC8BC61-0BA3-4C87-BC62-DE278D35949C}" destId="{91D226E5-4642-4D49-8EF9-4E6AFE40BB64}" srcOrd="1" destOrd="0" presId="urn:microsoft.com/office/officeart/2008/layout/HorizontalMultiLevelHierarchy"/>
    <dgm:cxn modelId="{97ECB455-C28D-4B30-8CC2-D82541A421EC}" type="presParOf" srcId="{91D226E5-4642-4D49-8EF9-4E6AFE40BB64}" destId="{77C9640C-7359-4078-A562-EF5D3A52C127}" srcOrd="0" destOrd="0" presId="urn:microsoft.com/office/officeart/2008/layout/HorizontalMultiLevelHierarchy"/>
    <dgm:cxn modelId="{FA81BB0B-B22C-4B01-B1D9-2ACE712859E6}" type="presParOf" srcId="{77C9640C-7359-4078-A562-EF5D3A52C127}" destId="{B936A9A3-EC43-4570-87B2-839F49A50924}" srcOrd="0" destOrd="0" presId="urn:microsoft.com/office/officeart/2008/layout/HorizontalMultiLevelHierarchy"/>
    <dgm:cxn modelId="{61984C0A-9E84-4F46-BF3E-06707559098F}" type="presParOf" srcId="{91D226E5-4642-4D49-8EF9-4E6AFE40BB64}" destId="{AB9712B7-E351-4F2F-BE1B-89028933762E}" srcOrd="1" destOrd="0" presId="urn:microsoft.com/office/officeart/2008/layout/HorizontalMultiLevelHierarchy"/>
    <dgm:cxn modelId="{C43326D6-21BF-4565-ADAD-F3BCC487E628}" type="presParOf" srcId="{AB9712B7-E351-4F2F-BE1B-89028933762E}" destId="{0A2BF3A8-B1D7-4092-9424-C156AF9961CC}" srcOrd="0" destOrd="0" presId="urn:microsoft.com/office/officeart/2008/layout/HorizontalMultiLevelHierarchy"/>
    <dgm:cxn modelId="{D0E21515-85D7-44ED-A4EA-5B62014DDCB9}" type="presParOf" srcId="{AB9712B7-E351-4F2F-BE1B-89028933762E}" destId="{5A3056FC-D882-4397-8DEC-E5B2A23DC4C0}" srcOrd="1" destOrd="0" presId="urn:microsoft.com/office/officeart/2008/layout/HorizontalMultiLevelHierarchy"/>
    <dgm:cxn modelId="{7AF1BBAF-6D01-41F1-86D0-2CD0B7E9493B}" type="presParOf" srcId="{5A3056FC-D882-4397-8DEC-E5B2A23DC4C0}" destId="{0E3D324E-2132-4A0B-9139-C90F6579FEEE}" srcOrd="0" destOrd="0" presId="urn:microsoft.com/office/officeart/2008/layout/HorizontalMultiLevelHierarchy"/>
    <dgm:cxn modelId="{9B1969FF-9266-469A-83BC-47CAA12BC5CA}" type="presParOf" srcId="{0E3D324E-2132-4A0B-9139-C90F6579FEEE}" destId="{515D1795-5EDC-4326-9B0C-DF35A4F9BBBE}" srcOrd="0" destOrd="0" presId="urn:microsoft.com/office/officeart/2008/layout/HorizontalMultiLevelHierarchy"/>
    <dgm:cxn modelId="{2D987E90-07AB-4AF1-9162-C1BC84AFFDC3}" type="presParOf" srcId="{5A3056FC-D882-4397-8DEC-E5B2A23DC4C0}" destId="{D9FFC062-1C27-429F-A12A-5DBB5060A88F}" srcOrd="1" destOrd="0" presId="urn:microsoft.com/office/officeart/2008/layout/HorizontalMultiLevelHierarchy"/>
    <dgm:cxn modelId="{40A544FA-8262-4718-9DC3-42275503F92A}" type="presParOf" srcId="{D9FFC062-1C27-429F-A12A-5DBB5060A88F}" destId="{090B88F6-B2B6-4D52-8E0A-24DA8A2F3F85}" srcOrd="0" destOrd="0" presId="urn:microsoft.com/office/officeart/2008/layout/HorizontalMultiLevelHierarchy"/>
    <dgm:cxn modelId="{973B91B9-3D60-4954-B681-4881B8BBE0B0}" type="presParOf" srcId="{D9FFC062-1C27-429F-A12A-5DBB5060A88F}" destId="{D74B79BE-D2AA-40BB-98BD-495813C9FDCE}" srcOrd="1" destOrd="0" presId="urn:microsoft.com/office/officeart/2008/layout/HorizontalMultiLevelHierarchy"/>
    <dgm:cxn modelId="{85101995-440B-4404-A001-85997B6C2DAA}" type="presParOf" srcId="{D74B79BE-D2AA-40BB-98BD-495813C9FDCE}" destId="{60865245-A3D1-4F92-9F32-D3BAF4735C3E}" srcOrd="0" destOrd="0" presId="urn:microsoft.com/office/officeart/2008/layout/HorizontalMultiLevelHierarchy"/>
    <dgm:cxn modelId="{A9CFAEF2-BEC9-4CAE-B873-B5F0477498F2}" type="presParOf" srcId="{60865245-A3D1-4F92-9F32-D3BAF4735C3E}" destId="{AC217BF6-3DC6-4D93-9023-0FFA2DEC3C44}" srcOrd="0" destOrd="0" presId="urn:microsoft.com/office/officeart/2008/layout/HorizontalMultiLevelHierarchy"/>
    <dgm:cxn modelId="{45FE7E02-493E-4E53-B1BE-64753B32D223}" type="presParOf" srcId="{D74B79BE-D2AA-40BB-98BD-495813C9FDCE}" destId="{5D36601C-FF2F-4282-A39E-89241E298D7C}" srcOrd="1" destOrd="0" presId="urn:microsoft.com/office/officeart/2008/layout/HorizontalMultiLevelHierarchy"/>
    <dgm:cxn modelId="{AA33186E-6925-4B92-B43B-1C010152DD9C}" type="presParOf" srcId="{5D36601C-FF2F-4282-A39E-89241E298D7C}" destId="{0E7E16AF-34B8-47DB-ACA2-FFA9C8CD999C}" srcOrd="0" destOrd="0" presId="urn:microsoft.com/office/officeart/2008/layout/HorizontalMultiLevelHierarchy"/>
    <dgm:cxn modelId="{DA1EB815-C76D-4CD1-A523-0971599D2B8B}" type="presParOf" srcId="{5D36601C-FF2F-4282-A39E-89241E298D7C}" destId="{666F679C-A574-4627-8BCB-A2DB946132C2}" srcOrd="1" destOrd="0" presId="urn:microsoft.com/office/officeart/2008/layout/HorizontalMultiLevelHierarchy"/>
    <dgm:cxn modelId="{499236BD-6100-4C15-B60F-003339AD161C}" type="presParOf" srcId="{91D226E5-4642-4D49-8EF9-4E6AFE40BB64}" destId="{3A0921BC-64EA-4EB9-801F-0A74CC039041}" srcOrd="2" destOrd="0" presId="urn:microsoft.com/office/officeart/2008/layout/HorizontalMultiLevelHierarchy"/>
    <dgm:cxn modelId="{7FA7F7C8-CB32-4F6D-BA3A-644FA9511CE0}" type="presParOf" srcId="{3A0921BC-64EA-4EB9-801F-0A74CC039041}" destId="{8339A733-52B7-45DB-93E8-BD52711250E3}" srcOrd="0" destOrd="0" presId="urn:microsoft.com/office/officeart/2008/layout/HorizontalMultiLevelHierarchy"/>
    <dgm:cxn modelId="{7BF66678-D632-4795-BDCE-E804F52320D9}" type="presParOf" srcId="{91D226E5-4642-4D49-8EF9-4E6AFE40BB64}" destId="{1E300D17-1FFC-4DE1-86AE-6E4591ECE2B5}" srcOrd="3" destOrd="0" presId="urn:microsoft.com/office/officeart/2008/layout/HorizontalMultiLevelHierarchy"/>
    <dgm:cxn modelId="{DDBA3286-8BDD-4A6A-B310-8BA5FC17E38C}" type="presParOf" srcId="{1E300D17-1FFC-4DE1-86AE-6E4591ECE2B5}" destId="{E3C7965F-B980-4D6E-B66D-938D3BE5086E}" srcOrd="0" destOrd="0" presId="urn:microsoft.com/office/officeart/2008/layout/HorizontalMultiLevelHierarchy"/>
    <dgm:cxn modelId="{4F64663D-B2FA-4025-98F1-C6C42F31B441}" type="presParOf" srcId="{1E300D17-1FFC-4DE1-86AE-6E4591ECE2B5}" destId="{3D7BE113-7B0F-4F12-AF2E-6BEAF034ED0A}" srcOrd="1" destOrd="0" presId="urn:microsoft.com/office/officeart/2008/layout/HorizontalMultiLevelHierarchy"/>
    <dgm:cxn modelId="{C416EB5C-B1F1-4A47-A2F9-E0A885180EE6}" type="presParOf" srcId="{3D7BE113-7B0F-4F12-AF2E-6BEAF034ED0A}" destId="{98D790CD-6532-4788-B42A-9968E9EA28E2}" srcOrd="0" destOrd="0" presId="urn:microsoft.com/office/officeart/2008/layout/HorizontalMultiLevelHierarchy"/>
    <dgm:cxn modelId="{A108068A-42BB-465B-A2E1-E197821ADDA9}" type="presParOf" srcId="{98D790CD-6532-4788-B42A-9968E9EA28E2}" destId="{D9C0D3C5-8633-4674-9326-9E6C7C9FA68F}" srcOrd="0" destOrd="0" presId="urn:microsoft.com/office/officeart/2008/layout/HorizontalMultiLevelHierarchy"/>
    <dgm:cxn modelId="{FE5C8B57-87DE-44AE-8179-C6120F33E36E}" type="presParOf" srcId="{3D7BE113-7B0F-4F12-AF2E-6BEAF034ED0A}" destId="{536AE9D7-0D6C-424B-BBB2-6A4757951E31}" srcOrd="1" destOrd="0" presId="urn:microsoft.com/office/officeart/2008/layout/HorizontalMultiLevelHierarchy"/>
    <dgm:cxn modelId="{67C7F2C4-71F5-4243-96C3-D19DABC71956}" type="presParOf" srcId="{536AE9D7-0D6C-424B-BBB2-6A4757951E31}" destId="{DE12F3F7-041F-4D0D-B4E6-58EE3371F493}" srcOrd="0" destOrd="0" presId="urn:microsoft.com/office/officeart/2008/layout/HorizontalMultiLevelHierarchy"/>
    <dgm:cxn modelId="{6AFBA6F4-B97C-439B-B254-96ADA96189F1}" type="presParOf" srcId="{536AE9D7-0D6C-424B-BBB2-6A4757951E31}" destId="{8278D640-F268-43F4-ACBA-2ADF9C3B7D5F}" srcOrd="1" destOrd="0" presId="urn:microsoft.com/office/officeart/2008/layout/HorizontalMultiLevelHierarchy"/>
    <dgm:cxn modelId="{290832D7-151B-4218-AC9E-505551BE3C67}" type="presParOf" srcId="{8278D640-F268-43F4-ACBA-2ADF9C3B7D5F}" destId="{CE24ADCA-6FEB-4750-B76A-D318118CA7FE}" srcOrd="0" destOrd="0" presId="urn:microsoft.com/office/officeart/2008/layout/HorizontalMultiLevelHierarchy"/>
    <dgm:cxn modelId="{908DAB5A-C905-47E0-B6B1-7ED433D72554}" type="presParOf" srcId="{CE24ADCA-6FEB-4750-B76A-D318118CA7FE}" destId="{ED1EFB90-2F7A-429B-B9A5-7F5CB904E2BE}" srcOrd="0" destOrd="0" presId="urn:microsoft.com/office/officeart/2008/layout/HorizontalMultiLevelHierarchy"/>
    <dgm:cxn modelId="{74F34259-4284-4DBD-96F7-CC29F343DCDD}" type="presParOf" srcId="{8278D640-F268-43F4-ACBA-2ADF9C3B7D5F}" destId="{8D67E0BA-4B11-4224-84DA-4B230D47985D}" srcOrd="1" destOrd="0" presId="urn:microsoft.com/office/officeart/2008/layout/HorizontalMultiLevelHierarchy"/>
    <dgm:cxn modelId="{1386F701-AF80-4495-A71D-140E9C185C3F}" type="presParOf" srcId="{8D67E0BA-4B11-4224-84DA-4B230D47985D}" destId="{97065638-B670-46BE-9FF5-AC7C532949E9}" srcOrd="0" destOrd="0" presId="urn:microsoft.com/office/officeart/2008/layout/HorizontalMultiLevelHierarchy"/>
    <dgm:cxn modelId="{36C8EB72-BE96-4CB9-80EA-1DEC9B74CEA0}" type="presParOf" srcId="{8D67E0BA-4B11-4224-84DA-4B230D47985D}" destId="{0DEDDD09-7A86-48A0-A8EE-34F8D8EE54FE}" srcOrd="1" destOrd="0" presId="urn:microsoft.com/office/officeart/2008/layout/HorizontalMultiLevelHierarchy"/>
    <dgm:cxn modelId="{788AA109-7889-4E45-B879-110BEE432979}" type="presParOf" srcId="{91D226E5-4642-4D49-8EF9-4E6AFE40BB64}" destId="{6E7B5EC5-548C-4096-8A2C-DC21D1664823}" srcOrd="4" destOrd="0" presId="urn:microsoft.com/office/officeart/2008/layout/HorizontalMultiLevelHierarchy"/>
    <dgm:cxn modelId="{BEAC0829-2454-403F-A704-5D82D7F4E34F}" type="presParOf" srcId="{6E7B5EC5-548C-4096-8A2C-DC21D1664823}" destId="{4FED929A-231B-4AD6-8ED4-4D83312E316C}" srcOrd="0" destOrd="0" presId="urn:microsoft.com/office/officeart/2008/layout/HorizontalMultiLevelHierarchy"/>
    <dgm:cxn modelId="{A09D2720-B25F-4C77-8208-E0AFDD63D5F4}" type="presParOf" srcId="{91D226E5-4642-4D49-8EF9-4E6AFE40BB64}" destId="{AF674C4D-AB93-4810-B6A5-2BA4DAB88A50}" srcOrd="5" destOrd="0" presId="urn:microsoft.com/office/officeart/2008/layout/HorizontalMultiLevelHierarchy"/>
    <dgm:cxn modelId="{43615F7D-4C03-4641-A5D1-83FC8EEA753B}" type="presParOf" srcId="{AF674C4D-AB93-4810-B6A5-2BA4DAB88A50}" destId="{78DDD438-4902-417A-B107-2E7991210E63}" srcOrd="0" destOrd="0" presId="urn:microsoft.com/office/officeart/2008/layout/HorizontalMultiLevelHierarchy"/>
    <dgm:cxn modelId="{3B7D829C-6D91-48E7-ADAC-ED9100B56F43}" type="presParOf" srcId="{AF674C4D-AB93-4810-B6A5-2BA4DAB88A50}" destId="{A15757B2-00E6-4FEE-8D36-FE940788F019}" srcOrd="1" destOrd="0" presId="urn:microsoft.com/office/officeart/2008/layout/HorizontalMultiLevelHierarchy"/>
    <dgm:cxn modelId="{8F43780F-B5C9-4EC0-A69B-1F0F601F8CF0}" type="presParOf" srcId="{A15757B2-00E6-4FEE-8D36-FE940788F019}" destId="{A5D28B23-9517-45A4-BBE6-D997EFED5B68}" srcOrd="0" destOrd="0" presId="urn:microsoft.com/office/officeart/2008/layout/HorizontalMultiLevelHierarchy"/>
    <dgm:cxn modelId="{6BD83377-D79F-4D0D-8CDF-2D3992B457C8}" type="presParOf" srcId="{A5D28B23-9517-45A4-BBE6-D997EFED5B68}" destId="{0EADCA5B-8191-4388-AE46-6F5A0DF63C71}" srcOrd="0" destOrd="0" presId="urn:microsoft.com/office/officeart/2008/layout/HorizontalMultiLevelHierarchy"/>
    <dgm:cxn modelId="{7A97603C-7231-4C4D-8F53-FC5ED2CAC91B}" type="presParOf" srcId="{A15757B2-00E6-4FEE-8D36-FE940788F019}" destId="{26EF08AF-75B5-4DEE-9A4D-0606DD56A724}" srcOrd="1" destOrd="0" presId="urn:microsoft.com/office/officeart/2008/layout/HorizontalMultiLevelHierarchy"/>
    <dgm:cxn modelId="{9160C636-540E-4BA0-87E3-73A9AEDD0E37}" type="presParOf" srcId="{26EF08AF-75B5-4DEE-9A4D-0606DD56A724}" destId="{111BBCC9-259F-4E0D-97E4-7F02AD7D8897}" srcOrd="0" destOrd="0" presId="urn:microsoft.com/office/officeart/2008/layout/HorizontalMultiLevelHierarchy"/>
    <dgm:cxn modelId="{04C3E39C-D367-4B14-9B1B-4F70348A5B0A}" type="presParOf" srcId="{26EF08AF-75B5-4DEE-9A4D-0606DD56A724}" destId="{CFE350B4-C32C-4A25-8322-9BB8662EF6E8}" srcOrd="1" destOrd="0" presId="urn:microsoft.com/office/officeart/2008/layout/HorizontalMultiLevelHierarchy"/>
    <dgm:cxn modelId="{11E4BEAA-B5BF-42CB-B16B-FD464D12150A}" type="presParOf" srcId="{CFE350B4-C32C-4A25-8322-9BB8662EF6E8}" destId="{6FE48BAA-0516-4283-BB0B-13D7DF4E8D9B}" srcOrd="0" destOrd="0" presId="urn:microsoft.com/office/officeart/2008/layout/HorizontalMultiLevelHierarchy"/>
    <dgm:cxn modelId="{06C42F37-B1A1-4620-BD52-11744DFE9A37}" type="presParOf" srcId="{6FE48BAA-0516-4283-BB0B-13D7DF4E8D9B}" destId="{11275903-6895-4D05-A285-D1848C975DBF}" srcOrd="0" destOrd="0" presId="urn:microsoft.com/office/officeart/2008/layout/HorizontalMultiLevelHierarchy"/>
    <dgm:cxn modelId="{A9EBA012-C461-4912-BBE2-7935663E0349}" type="presParOf" srcId="{CFE350B4-C32C-4A25-8322-9BB8662EF6E8}" destId="{B2941D7E-1BA5-492C-BC00-A00CBE6FFDBD}" srcOrd="1" destOrd="0" presId="urn:microsoft.com/office/officeart/2008/layout/HorizontalMultiLevelHierarchy"/>
    <dgm:cxn modelId="{1DFDE55A-1EC3-4935-84FA-75728034C778}" type="presParOf" srcId="{B2941D7E-1BA5-492C-BC00-A00CBE6FFDBD}" destId="{B8B52A6D-B554-4A91-8BB6-8CE213726F86}" srcOrd="0" destOrd="0" presId="urn:microsoft.com/office/officeart/2008/layout/HorizontalMultiLevelHierarchy"/>
    <dgm:cxn modelId="{C8734615-8413-45DC-B714-E103EEC4C2FA}" type="presParOf" srcId="{B2941D7E-1BA5-492C-BC00-A00CBE6FFDBD}" destId="{37492D9D-79C8-40C3-AA51-04B45A1B71AA}" srcOrd="1" destOrd="0" presId="urn:microsoft.com/office/officeart/2008/layout/HorizontalMultiLevelHierarchy"/>
    <dgm:cxn modelId="{3EC25937-EA09-4380-878C-C52E9C2B6EA2}" type="presParOf" srcId="{91D226E5-4642-4D49-8EF9-4E6AFE40BB64}" destId="{1BDF6F8C-6B67-4ED8-A815-A2F383E85C6E}" srcOrd="6" destOrd="0" presId="urn:microsoft.com/office/officeart/2008/layout/HorizontalMultiLevelHierarchy"/>
    <dgm:cxn modelId="{3906A4AB-3F29-494F-B1BA-32701A624591}" type="presParOf" srcId="{1BDF6F8C-6B67-4ED8-A815-A2F383E85C6E}" destId="{AEEBA3AB-3706-4B6F-8786-49886D0F6B7B}" srcOrd="0" destOrd="0" presId="urn:microsoft.com/office/officeart/2008/layout/HorizontalMultiLevelHierarchy"/>
    <dgm:cxn modelId="{C5E472EE-6295-4BAB-B3F2-88BDCA40E044}" type="presParOf" srcId="{91D226E5-4642-4D49-8EF9-4E6AFE40BB64}" destId="{1FB206AD-0AEA-4B02-85F3-DBCAF1AC0AD8}" srcOrd="7" destOrd="0" presId="urn:microsoft.com/office/officeart/2008/layout/HorizontalMultiLevelHierarchy"/>
    <dgm:cxn modelId="{ABC93595-304C-4243-8339-51944B7250C3}" type="presParOf" srcId="{1FB206AD-0AEA-4B02-85F3-DBCAF1AC0AD8}" destId="{11A9AC0F-7239-45B2-B2D7-9E35AEBC7485}" srcOrd="0" destOrd="0" presId="urn:microsoft.com/office/officeart/2008/layout/HorizontalMultiLevelHierarchy"/>
    <dgm:cxn modelId="{71A1260D-BD40-45D8-8F8D-CBBB00536FBB}" type="presParOf" srcId="{1FB206AD-0AEA-4B02-85F3-DBCAF1AC0AD8}" destId="{E55328F5-8610-4AAE-8FC0-8D49A8756A72}" srcOrd="1" destOrd="0" presId="urn:microsoft.com/office/officeart/2008/layout/HorizontalMultiLevelHierarchy"/>
    <dgm:cxn modelId="{9CAF09E1-6169-49CB-B314-88322358CC7E}" type="presParOf" srcId="{E55328F5-8610-4AAE-8FC0-8D49A8756A72}" destId="{3E953750-54B7-4C1C-B882-0BB8D5A377D0}" srcOrd="0" destOrd="0" presId="urn:microsoft.com/office/officeart/2008/layout/HorizontalMultiLevelHierarchy"/>
    <dgm:cxn modelId="{90C00757-85E3-4569-B99E-87A9F268D0E5}" type="presParOf" srcId="{3E953750-54B7-4C1C-B882-0BB8D5A377D0}" destId="{8831A9DD-2267-4405-AB9E-23954597C09B}" srcOrd="0" destOrd="0" presId="urn:microsoft.com/office/officeart/2008/layout/HorizontalMultiLevelHierarchy"/>
    <dgm:cxn modelId="{A6AA2D46-FEB9-4C2F-9512-57DF317E440E}" type="presParOf" srcId="{E55328F5-8610-4AAE-8FC0-8D49A8756A72}" destId="{1E6E37B7-F1F2-498B-864E-1E9538C2D9A5}" srcOrd="1" destOrd="0" presId="urn:microsoft.com/office/officeart/2008/layout/HorizontalMultiLevelHierarchy"/>
    <dgm:cxn modelId="{C67B8973-286F-4B93-9D30-AEBFF756DDC2}" type="presParOf" srcId="{1E6E37B7-F1F2-498B-864E-1E9538C2D9A5}" destId="{1BA76F6B-E2E7-404B-AD10-9B806601EE5D}" srcOrd="0" destOrd="0" presId="urn:microsoft.com/office/officeart/2008/layout/HorizontalMultiLevelHierarchy"/>
    <dgm:cxn modelId="{F40CF7CA-92D1-48FD-A6A9-03ABCA29892C}" type="presParOf" srcId="{1E6E37B7-F1F2-498B-864E-1E9538C2D9A5}" destId="{48DDC54D-D98A-4CA3-AB13-3AE9B4F8F624}" srcOrd="1" destOrd="0" presId="urn:microsoft.com/office/officeart/2008/layout/HorizontalMultiLevelHierarchy"/>
    <dgm:cxn modelId="{2B9DD7AB-B776-4794-8317-428C6B8B4C18}" type="presParOf" srcId="{48DDC54D-D98A-4CA3-AB13-3AE9B4F8F624}" destId="{2557D9A6-8A1B-40F8-B31A-B3812805C90C}" srcOrd="0" destOrd="0" presId="urn:microsoft.com/office/officeart/2008/layout/HorizontalMultiLevelHierarchy"/>
    <dgm:cxn modelId="{E3ECD9AA-0F6C-4FC2-865C-090868BE712B}" type="presParOf" srcId="{2557D9A6-8A1B-40F8-B31A-B3812805C90C}" destId="{3D5F4746-B206-4EE7-B4A0-70B33E157A2E}" srcOrd="0" destOrd="0" presId="urn:microsoft.com/office/officeart/2008/layout/HorizontalMultiLevelHierarchy"/>
    <dgm:cxn modelId="{AC569989-80FD-4FA1-B06D-83FBD5AE9B57}" type="presParOf" srcId="{48DDC54D-D98A-4CA3-AB13-3AE9B4F8F624}" destId="{FC20DDD3-4044-4087-80CF-E8C388ABA69C}" srcOrd="1" destOrd="0" presId="urn:microsoft.com/office/officeart/2008/layout/HorizontalMultiLevelHierarchy"/>
    <dgm:cxn modelId="{4F3C98C6-A398-4B8A-B221-E8CC5EC1C054}" type="presParOf" srcId="{FC20DDD3-4044-4087-80CF-E8C388ABA69C}" destId="{955B1432-80AF-4584-945B-3D8D9DFFA7D5}" srcOrd="0" destOrd="0" presId="urn:microsoft.com/office/officeart/2008/layout/HorizontalMultiLevelHierarchy"/>
    <dgm:cxn modelId="{CAB02479-D7F3-4373-BC92-13E6208B50E0}" type="presParOf" srcId="{FC20DDD3-4044-4087-80CF-E8C388ABA69C}" destId="{8B07C446-FC2E-4DA8-BAB8-F0DA2E329CA9}" srcOrd="1" destOrd="0" presId="urn:microsoft.com/office/officeart/2008/layout/HorizontalMultiLevelHierarchy"/>
    <dgm:cxn modelId="{32D215A6-2387-4E0D-B5BE-4EBD486CFA91}" type="presParOf" srcId="{91D226E5-4642-4D49-8EF9-4E6AFE40BB64}" destId="{A35F8FCA-9C80-4EFB-A9A9-4224468768B0}" srcOrd="8" destOrd="0" presId="urn:microsoft.com/office/officeart/2008/layout/HorizontalMultiLevelHierarchy"/>
    <dgm:cxn modelId="{B310CE76-56EC-4530-A750-076B1E858FD6}" type="presParOf" srcId="{A35F8FCA-9C80-4EFB-A9A9-4224468768B0}" destId="{C8231275-ED8D-4629-9B96-0835061C4DD1}" srcOrd="0" destOrd="0" presId="urn:microsoft.com/office/officeart/2008/layout/HorizontalMultiLevelHierarchy"/>
    <dgm:cxn modelId="{0B582C18-C417-45E6-B371-B81EC99B4113}" type="presParOf" srcId="{91D226E5-4642-4D49-8EF9-4E6AFE40BB64}" destId="{476B4348-A64B-40FD-A9DA-D0BDF2B6BB04}" srcOrd="9" destOrd="0" presId="urn:microsoft.com/office/officeart/2008/layout/HorizontalMultiLevelHierarchy"/>
    <dgm:cxn modelId="{590049B3-6935-4B7C-84FF-E139544D3A27}" type="presParOf" srcId="{476B4348-A64B-40FD-A9DA-D0BDF2B6BB04}" destId="{80B88C9E-5BC9-4226-A6F8-0D140D8A82F5}" srcOrd="0" destOrd="0" presId="urn:microsoft.com/office/officeart/2008/layout/HorizontalMultiLevelHierarchy"/>
    <dgm:cxn modelId="{CF074591-11CB-47D3-A6C2-0D73622A08BB}" type="presParOf" srcId="{476B4348-A64B-40FD-A9DA-D0BDF2B6BB04}" destId="{9B89A25C-35FC-45CE-A2C9-53EA4AFD807F}" srcOrd="1" destOrd="0" presId="urn:microsoft.com/office/officeart/2008/layout/HorizontalMultiLevelHierarchy"/>
    <dgm:cxn modelId="{9EE3442A-801F-4AF1-B823-F0E1FA663819}" type="presParOf" srcId="{9B89A25C-35FC-45CE-A2C9-53EA4AFD807F}" destId="{EF1E8E8E-52F2-4EBA-8018-364FFCB57052}" srcOrd="0" destOrd="0" presId="urn:microsoft.com/office/officeart/2008/layout/HorizontalMultiLevelHierarchy"/>
    <dgm:cxn modelId="{847D93FD-14BF-4BF1-9559-2F0394A1D50B}" type="presParOf" srcId="{EF1E8E8E-52F2-4EBA-8018-364FFCB57052}" destId="{9796B8E0-E229-473D-AC31-6633692C7D44}" srcOrd="0" destOrd="0" presId="urn:microsoft.com/office/officeart/2008/layout/HorizontalMultiLevelHierarchy"/>
    <dgm:cxn modelId="{519D1ECB-ABA9-4843-8184-74B66C5A7A17}" type="presParOf" srcId="{9B89A25C-35FC-45CE-A2C9-53EA4AFD807F}" destId="{517F65DC-A0EF-41EA-AB20-80AB5EE63B58}" srcOrd="1" destOrd="0" presId="urn:microsoft.com/office/officeart/2008/layout/HorizontalMultiLevelHierarchy"/>
    <dgm:cxn modelId="{72BE810C-6261-4FBB-85C1-30FDDBDCD8BA}" type="presParOf" srcId="{517F65DC-A0EF-41EA-AB20-80AB5EE63B58}" destId="{72BF4AE4-66E6-46B0-9CF6-74A562DA8C71}" srcOrd="0" destOrd="0" presId="urn:microsoft.com/office/officeart/2008/layout/HorizontalMultiLevelHierarchy"/>
    <dgm:cxn modelId="{FC760A66-43DE-4AE2-8675-7EEE1B8BDD31}" type="presParOf" srcId="{517F65DC-A0EF-41EA-AB20-80AB5EE63B58}" destId="{9EB1BDD0-AB7B-40BD-B8A2-272FEB807895}" srcOrd="1" destOrd="0" presId="urn:microsoft.com/office/officeart/2008/layout/HorizontalMultiLevelHierarchy"/>
    <dgm:cxn modelId="{BB156AC9-0651-42E9-9AA9-1A73FC5C5497}" type="presParOf" srcId="{9EB1BDD0-AB7B-40BD-B8A2-272FEB807895}" destId="{74B20B0A-1340-4BDC-B41C-8854EC4946F1}" srcOrd="0" destOrd="0" presId="urn:microsoft.com/office/officeart/2008/layout/HorizontalMultiLevelHierarchy"/>
    <dgm:cxn modelId="{62B6DD7D-1270-4585-9373-3A74F915B700}" type="presParOf" srcId="{74B20B0A-1340-4BDC-B41C-8854EC4946F1}" destId="{25AF955A-60F8-455B-A5EA-8A4B83613827}" srcOrd="0" destOrd="0" presId="urn:microsoft.com/office/officeart/2008/layout/HorizontalMultiLevelHierarchy"/>
    <dgm:cxn modelId="{C7BC325B-2BA0-4EA2-BE09-18D696EE6B8A}" type="presParOf" srcId="{9EB1BDD0-AB7B-40BD-B8A2-272FEB807895}" destId="{789F44D0-CA68-483F-8AE3-7DC628491083}" srcOrd="1" destOrd="0" presId="urn:microsoft.com/office/officeart/2008/layout/HorizontalMultiLevelHierarchy"/>
    <dgm:cxn modelId="{4ED85D3A-580F-49C0-9AE6-9481352FC9AF}" type="presParOf" srcId="{789F44D0-CA68-483F-8AE3-7DC628491083}" destId="{73BFE61B-EB48-47F0-83D4-3EA5E8DF4A48}" srcOrd="0" destOrd="0" presId="urn:microsoft.com/office/officeart/2008/layout/HorizontalMultiLevelHierarchy"/>
    <dgm:cxn modelId="{D50F214F-AF4B-485E-B2BC-34BCB069F0B5}" type="presParOf" srcId="{789F44D0-CA68-483F-8AE3-7DC628491083}" destId="{946B83E0-E42C-4794-959D-240DAA7A6633}" srcOrd="1" destOrd="0" presId="urn:microsoft.com/office/officeart/2008/layout/HorizontalMultiLevelHierarchy"/>
    <dgm:cxn modelId="{DAE3171C-A5C1-4CBD-B8E4-8BA171B663BB}" type="presParOf" srcId="{91D226E5-4642-4D49-8EF9-4E6AFE40BB64}" destId="{2E28997E-00D0-4E4A-8399-6CBFCEC2B8B7}" srcOrd="10" destOrd="0" presId="urn:microsoft.com/office/officeart/2008/layout/HorizontalMultiLevelHierarchy"/>
    <dgm:cxn modelId="{5BC3A9FA-6D7D-414B-B9A3-D9C9B601A756}" type="presParOf" srcId="{2E28997E-00D0-4E4A-8399-6CBFCEC2B8B7}" destId="{E8E826ED-E5DB-470F-A6F4-813273E0C579}" srcOrd="0" destOrd="0" presId="urn:microsoft.com/office/officeart/2008/layout/HorizontalMultiLevelHierarchy"/>
    <dgm:cxn modelId="{812221B4-24E2-40C5-93B5-94C09C3080D0}" type="presParOf" srcId="{91D226E5-4642-4D49-8EF9-4E6AFE40BB64}" destId="{014B94A1-B2A3-494D-AD3A-7299FC5565D2}" srcOrd="11" destOrd="0" presId="urn:microsoft.com/office/officeart/2008/layout/HorizontalMultiLevelHierarchy"/>
    <dgm:cxn modelId="{567BCE1E-E766-4D64-A249-F324737960A2}" type="presParOf" srcId="{014B94A1-B2A3-494D-AD3A-7299FC5565D2}" destId="{7ECF62F4-9AEE-4EB1-91AF-68698E57A5F4}" srcOrd="0" destOrd="0" presId="urn:microsoft.com/office/officeart/2008/layout/HorizontalMultiLevelHierarchy"/>
    <dgm:cxn modelId="{D765C0CC-BF77-4620-B07C-EA4FC555375A}" type="presParOf" srcId="{014B94A1-B2A3-494D-AD3A-7299FC5565D2}" destId="{FE89C320-78EF-4F94-B27A-60F294C3FFA3}" srcOrd="1" destOrd="0" presId="urn:microsoft.com/office/officeart/2008/layout/HorizontalMultiLevelHierarchy"/>
    <dgm:cxn modelId="{7D119F76-D0E9-4E66-8D84-384252ABF48B}" type="presParOf" srcId="{FE89C320-78EF-4F94-B27A-60F294C3FFA3}" destId="{A7C990B9-F096-4E78-A5B3-B6F92B3F1163}" srcOrd="0" destOrd="0" presId="urn:microsoft.com/office/officeart/2008/layout/HorizontalMultiLevelHierarchy"/>
    <dgm:cxn modelId="{5EDB0918-4F41-4C51-9DE8-62C56883C55C}" type="presParOf" srcId="{A7C990B9-F096-4E78-A5B3-B6F92B3F1163}" destId="{B10D8AAA-08D6-4710-80BF-1C705533D3BF}" srcOrd="0" destOrd="0" presId="urn:microsoft.com/office/officeart/2008/layout/HorizontalMultiLevelHierarchy"/>
    <dgm:cxn modelId="{E4BF406A-FC3D-4291-8E03-D8B8049F8AD0}" type="presParOf" srcId="{FE89C320-78EF-4F94-B27A-60F294C3FFA3}" destId="{0B9E2E2A-F018-45FC-A9EF-E8F08C613B07}" srcOrd="1" destOrd="0" presId="urn:microsoft.com/office/officeart/2008/layout/HorizontalMultiLevelHierarchy"/>
    <dgm:cxn modelId="{405877AF-56CE-43E4-AFA8-338C91BFE52B}" type="presParOf" srcId="{0B9E2E2A-F018-45FC-A9EF-E8F08C613B07}" destId="{BF07F05F-D12B-4931-82D3-2365C2736A20}" srcOrd="0" destOrd="0" presId="urn:microsoft.com/office/officeart/2008/layout/HorizontalMultiLevelHierarchy"/>
    <dgm:cxn modelId="{80E96DC8-A7D7-48FB-8327-1E24685C0B75}" type="presParOf" srcId="{0B9E2E2A-F018-45FC-A9EF-E8F08C613B07}" destId="{23BFE48D-1486-4BC0-BC1A-2DD9EB995155}" srcOrd="1" destOrd="0" presId="urn:microsoft.com/office/officeart/2008/layout/HorizontalMultiLevelHierarchy"/>
    <dgm:cxn modelId="{DE66EA10-862E-40F0-A7CB-3114E734FC3D}" type="presParOf" srcId="{23BFE48D-1486-4BC0-BC1A-2DD9EB995155}" destId="{FD745281-881E-450A-8F48-DB1AABEFC3D9}" srcOrd="0" destOrd="0" presId="urn:microsoft.com/office/officeart/2008/layout/HorizontalMultiLevelHierarchy"/>
    <dgm:cxn modelId="{8B872303-A83A-4BB1-8815-1CD84B61E342}" type="presParOf" srcId="{FD745281-881E-450A-8F48-DB1AABEFC3D9}" destId="{D1518FFE-C14D-4676-928D-2D8E1E189AE9}" srcOrd="0" destOrd="0" presId="urn:microsoft.com/office/officeart/2008/layout/HorizontalMultiLevelHierarchy"/>
    <dgm:cxn modelId="{B09432FC-0026-4E1F-81EC-87F498BE8421}" type="presParOf" srcId="{23BFE48D-1486-4BC0-BC1A-2DD9EB995155}" destId="{E853E8CB-4168-41FD-8F93-8CC9635C07FE}" srcOrd="1" destOrd="0" presId="urn:microsoft.com/office/officeart/2008/layout/HorizontalMultiLevelHierarchy"/>
    <dgm:cxn modelId="{5A051133-BF82-4756-9374-684A6C474034}" type="presParOf" srcId="{E853E8CB-4168-41FD-8F93-8CC9635C07FE}" destId="{38A4170B-9F81-48E1-9EBF-F2BA7C6EA2DA}" srcOrd="0" destOrd="0" presId="urn:microsoft.com/office/officeart/2008/layout/HorizontalMultiLevelHierarchy"/>
    <dgm:cxn modelId="{65DD8461-F235-4AB6-BA77-08ED88EF8BC0}"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2-</a:t>
          </a:r>
          <a:r>
            <a:rPr lang="zh-CN" altLang="en-US" sz="1600" b="1" i="1" dirty="0">
              <a:solidFill>
                <a:srgbClr val="FF0000"/>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A</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C</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D</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F</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1" i="1" dirty="0">
              <a:solidFill>
                <a:srgbClr val="FF0000"/>
              </a:solidFill>
              <a:effectLst/>
              <a:latin typeface="微软雅黑" pitchFamily="34" charset="-122"/>
              <a:ea typeface="微软雅黑" pitchFamily="34" charset="-122"/>
            </a:rPr>
            <a:t>B</a:t>
          </a:r>
          <a:r>
            <a:rPr lang="zh-CN" altLang="en-US" sz="1600" b="1" i="1" dirty="0">
              <a:solidFill>
                <a:srgbClr val="FF0000"/>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E</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B859D40B-3A46-4AB2-92FC-8A252CF98CCE}" srcId="{F3072AAD-C2EC-46F6-849A-D3DAD169C5AF}" destId="{39EAAD59-8F42-4271-9BBD-AD940E22CD5C}" srcOrd="0" destOrd="0" parTransId="{BACC36FC-25F4-4150-8899-8E0DE957954E}" sibTransId="{0A414847-8E52-4087-B286-CA3A14F7A101}"/>
    <dgm:cxn modelId="{38DB830D-1CA0-4B15-BB78-92A04C64D443}" type="presOf" srcId="{1DB67F9D-F244-437A-96A2-DC953919FC2A}" destId="{73BFE61B-EB48-47F0-83D4-3EA5E8DF4A48}" srcOrd="0" destOrd="0" presId="urn:microsoft.com/office/officeart/2008/layout/HorizontalMultiLevelHierarchy"/>
    <dgm:cxn modelId="{4BD7CB0F-F8D4-4401-A9F9-47B219249860}" srcId="{924AC909-F4C7-4704-AA28-85011A0276C2}" destId="{FC5CF46B-4BD2-433E-A7AB-0D5149E99C4D}" srcOrd="1" destOrd="0" parTransId="{AD9DF55B-C33A-4053-9716-CF404A3B23A7}" sibTransId="{FE6B3D70-C8BA-434C-BFA1-2C7B8BE3955A}"/>
    <dgm:cxn modelId="{5224A816-D679-41BF-952E-7F1E5AD22EEE}" type="presOf" srcId="{F9E9538C-2242-41F8-AAF4-C0F298D721F5}" destId="{2557D9A6-8A1B-40F8-B31A-B3812805C90C}" srcOrd="0" destOrd="0" presId="urn:microsoft.com/office/officeart/2008/layout/HorizontalMultiLevelHierarchy"/>
    <dgm:cxn modelId="{75345417-AECF-48E2-912C-DD2C9C17F376}" type="presOf" srcId="{1FC24D25-7FCF-4BBF-9A1E-409AB1220223}" destId="{C382880D-E4A8-4DD9-8660-A200341AA178}" srcOrd="0" destOrd="0" presId="urn:microsoft.com/office/officeart/2008/layout/HorizontalMultiLevelHierarchy"/>
    <dgm:cxn modelId="{8692E61E-FEAD-47F9-BCF8-D9D67048653A}" type="presOf" srcId="{DC6626B5-B299-49F4-BE6C-B58766581413}" destId="{B8B52A6D-B554-4A91-8BB6-8CE213726F86}" srcOrd="0" destOrd="0" presId="urn:microsoft.com/office/officeart/2008/layout/HorizontalMultiLevelHierarchy"/>
    <dgm:cxn modelId="{277AE420-8996-4EF2-8121-7EF6D87BC568}" type="presOf" srcId="{B4E958A9-EF4B-42AD-8494-4CAADE6208A6}" destId="{7ECF62F4-9AEE-4EB1-91AF-68698E57A5F4}" srcOrd="0" destOrd="0" presId="urn:microsoft.com/office/officeart/2008/layout/HorizontalMultiLevelHierarchy"/>
    <dgm:cxn modelId="{C0F0B826-69BD-4536-A21A-E8401FEBEA5D}" type="presOf" srcId="{43917594-C374-4723-9206-1F460446A9DE}" destId="{CE24ADCA-6FEB-4750-B76A-D318118CA7FE}" srcOrd="0" destOrd="0" presId="urn:microsoft.com/office/officeart/2008/layout/HorizontalMultiLevelHierarchy"/>
    <dgm:cxn modelId="{B08C7D28-81E5-469C-A78C-D29C529AE30A}" type="presOf" srcId="{AF40F4D5-9FF9-43AC-A226-511251CD6B42}" destId="{C8231275-ED8D-4629-9B96-0835061C4DD1}" srcOrd="1" destOrd="0" presId="urn:microsoft.com/office/officeart/2008/layout/HorizontalMultiLevelHierarchy"/>
    <dgm:cxn modelId="{02A0AB29-6F70-4B0E-A798-DD33601CBA30}" type="presOf" srcId="{FC15E242-3F3D-4174-9420-6467D58721C4}" destId="{6FE48BAA-0516-4283-BB0B-13D7DF4E8D9B}" srcOrd="0"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23010B32-A316-4BDE-8A80-CDC1FFB20A1C}" type="presOf" srcId="{BACC36FC-25F4-4150-8899-8E0DE957954E}" destId="{AC217BF6-3DC6-4D93-9023-0FFA2DEC3C44}" srcOrd="1" destOrd="0" presId="urn:microsoft.com/office/officeart/2008/layout/HorizontalMultiLevelHierarchy"/>
    <dgm:cxn modelId="{593F265C-5505-42E8-9B42-485B7927D2D3}" type="presOf" srcId="{5420A83B-BEF1-474A-A01D-E2CA986EBCF4}" destId="{8831A9DD-2267-4405-AB9E-23954597C09B}" srcOrd="1" destOrd="0" presId="urn:microsoft.com/office/officeart/2008/layout/HorizontalMultiLevelHierarchy"/>
    <dgm:cxn modelId="{D9C57742-5EEB-427B-9248-7B51E6FFEB0E}" type="presOf" srcId="{D4B0B399-FF2E-4111-A4D6-0E516CDBF7E5}" destId="{B936A9A3-EC43-4570-87B2-839F49A50924}" srcOrd="1"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A145F463-74DA-431F-AF38-A0A935098142}" srcId="{B4E958A9-EF4B-42AD-8494-4CAADE6208A6}" destId="{ECE93FAB-7C3B-43EC-8C56-54B16DF7C27E}" srcOrd="0" destOrd="0" parTransId="{DCDD3553-8C43-414A-8B56-C3740A0AB812}" sibTransId="{9E408F1D-3AB3-44C8-A4C6-E92EE9071AB3}"/>
    <dgm:cxn modelId="{774C6E65-9C26-4E9E-B827-513C13A4A154}" srcId="{0971E0F0-5183-436E-B540-5BB3522B692B}" destId="{1DB67F9D-F244-437A-96A2-DC953919FC2A}" srcOrd="0" destOrd="0" parTransId="{E0598AEB-3964-479D-83F1-53DFA903297F}" sibTransId="{7A29F9A8-ABA3-415A-A76B-3B5B219E6B7E}"/>
    <dgm:cxn modelId="{96336A46-0130-41ED-A12E-4113BDE0012E}" type="presOf" srcId="{62D3583B-A080-401B-91C9-06AAE953879A}" destId="{A5D28B23-9517-45A4-BBE6-D997EFED5B68}" srcOrd="0" destOrd="0" presId="urn:microsoft.com/office/officeart/2008/layout/HorizontalMultiLevelHierarchy"/>
    <dgm:cxn modelId="{93915346-9656-4ABB-85CB-E5BD507FB53A}" type="presOf" srcId="{80CF946D-0252-4EFF-8B18-59989BFB73E7}" destId="{6E7B5EC5-548C-4096-8A2C-DC21D1664823}" srcOrd="0" destOrd="0" presId="urn:microsoft.com/office/officeart/2008/layout/HorizontalMultiLevelHierarchy"/>
    <dgm:cxn modelId="{8430B166-55F4-467B-9EA8-B8BCDAB6DB21}" srcId="{9399D7AA-4B1C-4EE9-8051-7213D0B54FD1}" destId="{7B9CB500-A6FF-4F1B-92A3-A4BB60CB8839}" srcOrd="0" destOrd="0" parTransId="{43917594-C374-4723-9206-1F460446A9DE}" sibTransId="{99EE977C-2E17-4E4E-9EFC-BFEBFB449745}"/>
    <dgm:cxn modelId="{DF375C69-3A21-4BA8-993A-BF69E02EE301}" type="presOf" srcId="{D4B0B399-FF2E-4111-A4D6-0E516CDBF7E5}" destId="{77C9640C-7359-4078-A562-EF5D3A52C127}" srcOrd="0" destOrd="0" presId="urn:microsoft.com/office/officeart/2008/layout/HorizontalMultiLevelHierarchy"/>
    <dgm:cxn modelId="{0662DC6B-615A-4959-9796-7287C7D8CAF9}" type="presOf" srcId="{39EAAD59-8F42-4271-9BBD-AD940E22CD5C}" destId="{0E7E16AF-34B8-47DB-ACA2-FFA9C8CD999C}" srcOrd="0" destOrd="0" presId="urn:microsoft.com/office/officeart/2008/layout/HorizontalMultiLevelHierarchy"/>
    <dgm:cxn modelId="{CC3D656C-5B60-444F-8916-29BF72182864}" srcId="{924AC909-F4C7-4704-AA28-85011A0276C2}" destId="{6AF529B2-D0A1-4980-B083-8E7DFBC32A05}" srcOrd="0" destOrd="0" parTransId="{D4B0B399-FF2E-4111-A4D6-0E516CDBF7E5}" sibTransId="{1447E4D7-E339-43E8-8A1E-D2B9E5EF1BA9}"/>
    <dgm:cxn modelId="{C6555A4C-A851-4B33-AE4A-3AD3BF6543FD}" type="presOf" srcId="{2256FC08-3A4A-4E4D-B756-B55E0F3FB0B6}" destId="{FD745281-881E-450A-8F48-DB1AABEFC3D9}" srcOrd="0" destOrd="0" presId="urn:microsoft.com/office/officeart/2008/layout/HorizontalMultiLevelHierarchy"/>
    <dgm:cxn modelId="{CA07636D-02A9-4232-8D93-79CAB70B88AE}" type="presOf" srcId="{F9E9538C-2242-41F8-AAF4-C0F298D721F5}" destId="{3D5F4746-B206-4EE7-B4A0-70B33E157A2E}" srcOrd="1" destOrd="0" presId="urn:microsoft.com/office/officeart/2008/layout/HorizontalMultiLevelHierarchy"/>
    <dgm:cxn modelId="{3FA7D64D-EBBA-4B7C-BECB-810C448256D9}" type="presOf" srcId="{62D3583B-A080-401B-91C9-06AAE953879A}" destId="{0EADCA5B-8191-4388-AE46-6F5A0DF63C71}" srcOrd="1" destOrd="0" presId="urn:microsoft.com/office/officeart/2008/layout/HorizontalMultiLevelHierarchy"/>
    <dgm:cxn modelId="{3202614F-AC4B-40D1-BDC6-E372E2B2DCE6}" type="presOf" srcId="{ECE93FAB-7C3B-43EC-8C56-54B16DF7C27E}" destId="{BF07F05F-D12B-4931-82D3-2365C2736A20}" srcOrd="0" destOrd="0" presId="urn:microsoft.com/office/officeart/2008/layout/HorizontalMultiLevelHierarchy"/>
    <dgm:cxn modelId="{5246ED70-3F23-451E-9466-D727968395C6}" type="presOf" srcId="{7EEFEC69-167C-4CF3-A577-13D24F10F947}" destId="{80B88C9E-5BC9-4226-A6F8-0D140D8A82F5}" srcOrd="0" destOrd="0" presId="urn:microsoft.com/office/officeart/2008/layout/HorizontalMultiLevelHierarchy"/>
    <dgm:cxn modelId="{B9910451-F05A-424D-8199-0A5CA657C9BB}" type="presOf" srcId="{FC5CF46B-4BD2-433E-A7AB-0D5149E99C4D}" destId="{E3C7965F-B980-4D6E-B66D-938D3BE5086E}" srcOrd="0" destOrd="0" presId="urn:microsoft.com/office/officeart/2008/layout/HorizontalMultiLevelHierarchy"/>
    <dgm:cxn modelId="{91EAB071-5C7D-49FC-86BD-024CB9D28783}" srcId="{7913E963-694D-4075-A4B1-46A0965CCB22}" destId="{4C7E979E-9AD0-43FB-BA34-6FE60B510150}" srcOrd="0" destOrd="0" parTransId="{62D3583B-A080-401B-91C9-06AAE953879A}" sibTransId="{0DB43FE3-1FD3-4422-B14B-CD94CCA34F3B}"/>
    <dgm:cxn modelId="{30306752-39E0-4348-8F06-0A7649131692}" type="presOf" srcId="{4E9B4F2D-3A36-4647-9E96-5ECC2B3A3DFB}" destId="{2E28997E-00D0-4E4A-8399-6CBFCEC2B8B7}" srcOrd="0" destOrd="0" presId="urn:microsoft.com/office/officeart/2008/layout/HorizontalMultiLevelHierarchy"/>
    <dgm:cxn modelId="{7933A076-094C-4A8A-B88A-3BD0AF3AFE21}" type="presOf" srcId="{4E9B4F2D-3A36-4647-9E96-5ECC2B3A3DFB}" destId="{E8E826ED-E5DB-470F-A6F4-813273E0C579}" srcOrd="1" destOrd="0" presId="urn:microsoft.com/office/officeart/2008/layout/HorizontalMultiLevelHierarchy"/>
    <dgm:cxn modelId="{9A43B576-DCB7-4F3D-B81D-68A47ACB601B}" srcId="{1FC24D25-7FCF-4BBF-9A1E-409AB1220223}" destId="{924AC909-F4C7-4704-AA28-85011A0276C2}" srcOrd="0" destOrd="0" parTransId="{BD396E1B-7413-4DBE-9ADA-E32504230C43}" sibTransId="{3A8F3E8E-EE8B-4FE9-BB0E-3ED70A04D0E6}"/>
    <dgm:cxn modelId="{E7810C83-955A-4546-9830-9CF2633478E6}" type="presOf" srcId="{AD9DF55B-C33A-4053-9716-CF404A3B23A7}" destId="{3A0921BC-64EA-4EB9-801F-0A74CC039041}" srcOrd="0" destOrd="0" presId="urn:microsoft.com/office/officeart/2008/layout/HorizontalMultiLevelHierarchy"/>
    <dgm:cxn modelId="{EC69D883-CE39-4816-BC8A-4D5AE57A1A43}" type="presOf" srcId="{43917594-C374-4723-9206-1F460446A9DE}" destId="{ED1EFB90-2F7A-429B-B9A5-7F5CB904E2BE}" srcOrd="1" destOrd="0" presId="urn:microsoft.com/office/officeart/2008/layout/HorizontalMultiLevelHierarchy"/>
    <dgm:cxn modelId="{E5324E86-1FEB-4869-A87C-E1D57B08DD8F}" type="presOf" srcId="{DCDD3553-8C43-414A-8B56-C3740A0AB812}" destId="{A7C990B9-F096-4E78-A5B3-B6F92B3F1163}" srcOrd="0" destOrd="0" presId="urn:microsoft.com/office/officeart/2008/layout/HorizontalMultiLevelHierarchy"/>
    <dgm:cxn modelId="{65E2A287-F2E5-469A-A722-A6B05E774531}" type="presOf" srcId="{7898F386-F8FC-4055-9250-52D7E14918D0}" destId="{955B1432-80AF-4584-945B-3D8D9DFFA7D5}" srcOrd="0" destOrd="0" presId="urn:microsoft.com/office/officeart/2008/layout/HorizontalMultiLevelHierarchy"/>
    <dgm:cxn modelId="{289E1088-9765-4111-A34F-6584969ADE8A}" srcId="{FC5CF46B-4BD2-433E-A7AB-0D5149E99C4D}" destId="{9399D7AA-4B1C-4EE9-8051-7213D0B54FD1}" srcOrd="0" destOrd="0" parTransId="{06ECC53A-6B97-43B0-813B-51398B761455}" sibTransId="{694C2DF8-3666-4340-8837-497572750FFB}"/>
    <dgm:cxn modelId="{418CD988-C4A1-49F9-9C83-9938D9AEAB74}" type="presOf" srcId="{AF40F4D5-9FF9-43AC-A226-511251CD6B42}" destId="{A35F8FCA-9C80-4EFB-A9A9-4224468768B0}" srcOrd="0" destOrd="0" presId="urn:microsoft.com/office/officeart/2008/layout/HorizontalMultiLevelHierarchy"/>
    <dgm:cxn modelId="{D9E3498F-2E89-4035-8E9B-F8A72F9A5C49}" type="presOf" srcId="{06ECC53A-6B97-43B0-813B-51398B761455}" destId="{D9C0D3C5-8633-4674-9326-9E6C7C9FA68F}" srcOrd="1" destOrd="0" presId="urn:microsoft.com/office/officeart/2008/layout/HorizontalMultiLevelHierarchy"/>
    <dgm:cxn modelId="{6A36BD90-3FD4-46EB-8029-5BC43BE8B95D}" type="presOf" srcId="{F3072AAD-C2EC-46F6-849A-D3DAD169C5AF}" destId="{090B88F6-B2B6-4D52-8E0A-24DA8A2F3F85}" srcOrd="0" destOrd="0" presId="urn:microsoft.com/office/officeart/2008/layout/HorizontalMultiLevelHierarchy"/>
    <dgm:cxn modelId="{CC61FD91-CC9B-4F5C-881E-38D95134D77B}" type="presOf" srcId="{6AF529B2-D0A1-4980-B083-8E7DFBC32A05}" destId="{0A2BF3A8-B1D7-4092-9424-C156AF9961CC}" srcOrd="0" destOrd="0" presId="urn:microsoft.com/office/officeart/2008/layout/HorizontalMultiLevelHierarchy"/>
    <dgm:cxn modelId="{CBC01D93-66F6-492E-8E30-32E148D477E8}" srcId="{7F239397-E5CD-4BF9-B48F-8C4C2FDFC507}" destId="{2BF81543-7392-4BE7-9954-AE026A9D2325}" srcOrd="0" destOrd="0" parTransId="{5420A83B-BEF1-474A-A01D-E2CA986EBCF4}" sibTransId="{A878F419-75B0-4F32-AEA2-F32AC8AA4E63}"/>
    <dgm:cxn modelId="{82FD5997-4B05-43BA-A8BA-A876A5C1D44A}" type="presOf" srcId="{9399D7AA-4B1C-4EE9-8051-7213D0B54FD1}" destId="{DE12F3F7-041F-4D0D-B4E6-58EE3371F493}" srcOrd="0" destOrd="0" presId="urn:microsoft.com/office/officeart/2008/layout/HorizontalMultiLevelHierarchy"/>
    <dgm:cxn modelId="{7D69DC97-3421-4E9E-8DBA-EF873D20F00B}" srcId="{924AC909-F4C7-4704-AA28-85011A0276C2}" destId="{7F239397-E5CD-4BF9-B48F-8C4C2FDFC507}" srcOrd="3" destOrd="0" parTransId="{02FEBD85-7E51-4AD9-9AB6-0D063902A676}" sibTransId="{971EA11A-5C49-492B-A1A0-5DFBA64A0CF5}"/>
    <dgm:cxn modelId="{CBE54B9B-3536-46A0-B2CF-DF045EA6FE3D}" type="presOf" srcId="{E0598AEB-3964-479D-83F1-53DFA903297F}" destId="{74B20B0A-1340-4BDC-B41C-8854EC4946F1}" srcOrd="0" destOrd="0" presId="urn:microsoft.com/office/officeart/2008/layout/HorizontalMultiLevelHierarchy"/>
    <dgm:cxn modelId="{BD2FCBA2-7CFE-442C-A453-19419B895986}" type="presOf" srcId="{7F239397-E5CD-4BF9-B48F-8C4C2FDFC507}" destId="{11A9AC0F-7239-45B2-B2D7-9E35AEBC7485}" srcOrd="0" destOrd="0" presId="urn:microsoft.com/office/officeart/2008/layout/HorizontalMultiLevelHierarchy"/>
    <dgm:cxn modelId="{03123FA5-9C6E-4ADE-A08E-B9CB6491B503}" type="presOf" srcId="{80CF946D-0252-4EFF-8B18-59989BFB73E7}" destId="{4FED929A-231B-4AD6-8ED4-4D83312E316C}" srcOrd="1" destOrd="0" presId="urn:microsoft.com/office/officeart/2008/layout/HorizontalMultiLevelHierarchy"/>
    <dgm:cxn modelId="{24C1E7A6-3240-4C45-A7D0-323FC836E69A}" type="presOf" srcId="{5173954E-795D-4C0D-B3EA-9CBDDD2E7F3B}" destId="{38A4170B-9F81-48E1-9EBF-F2BA7C6EA2DA}"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E2FC54B2-39F0-4B25-A6F1-53BEE67F28F3}" type="presOf" srcId="{4C7E979E-9AD0-43FB-BA34-6FE60B510150}" destId="{111BBCC9-259F-4E0D-97E4-7F02AD7D8897}" srcOrd="0" destOrd="0" presId="urn:microsoft.com/office/officeart/2008/layout/HorizontalMultiLevelHierarchy"/>
    <dgm:cxn modelId="{5B9F5DB3-F6F6-455A-ACDF-0CB6135693F5}" type="presOf" srcId="{7B9CB500-A6FF-4F1B-92A3-A4BB60CB8839}" destId="{97065638-B670-46BE-9FF5-AC7C532949E9}" srcOrd="0" destOrd="0" presId="urn:microsoft.com/office/officeart/2008/layout/HorizontalMultiLevelHierarchy"/>
    <dgm:cxn modelId="{0953FDB3-636B-4747-AF23-4311F1D20FB2}" type="presOf" srcId="{02FEBD85-7E51-4AD9-9AB6-0D063902A676}" destId="{1BDF6F8C-6B67-4ED8-A815-A2F383E85C6E}" srcOrd="0" destOrd="0" presId="urn:microsoft.com/office/officeart/2008/layout/HorizontalMultiLevelHierarchy"/>
    <dgm:cxn modelId="{6D9BF4B8-CDB4-49CA-9EF1-D3F470715E1D}" type="presOf" srcId="{0971E0F0-5183-436E-B540-5BB3522B692B}" destId="{72BF4AE4-66E6-46B0-9CF6-74A562DA8C71}" srcOrd="0" destOrd="0" presId="urn:microsoft.com/office/officeart/2008/layout/HorizontalMultiLevelHierarchy"/>
    <dgm:cxn modelId="{467072BF-01DF-4FAD-B4CA-FA7B51923BF4}" type="presOf" srcId="{02FEBD85-7E51-4AD9-9AB6-0D063902A676}" destId="{AEEBA3AB-3706-4B6F-8786-49886D0F6B7B}" srcOrd="1" destOrd="0" presId="urn:microsoft.com/office/officeart/2008/layout/HorizontalMultiLevelHierarchy"/>
    <dgm:cxn modelId="{62D850C6-D000-4DFB-9962-6ED72050C4D4}" type="presOf" srcId="{DCDD3553-8C43-414A-8B56-C3740A0AB812}" destId="{B10D8AAA-08D6-4710-80BF-1C705533D3BF}" srcOrd="1"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E87C83CC-5EF0-4509-BCDD-405552B2DA0C}" type="presOf" srcId="{2256FC08-3A4A-4E4D-B756-B55E0F3FB0B6}" destId="{D1518FFE-C14D-4676-928D-2D8E1E189AE9}" srcOrd="1" destOrd="0" presId="urn:microsoft.com/office/officeart/2008/layout/HorizontalMultiLevelHierarchy"/>
    <dgm:cxn modelId="{65EC36CE-3927-4383-8B9F-A2B75A2900FD}" type="presOf" srcId="{FAA13758-FAE2-40C1-BE7E-1B128D161BF9}" destId="{0E3D324E-2132-4A0B-9139-C90F6579FEEE}" srcOrd="0" destOrd="0" presId="urn:microsoft.com/office/officeart/2008/layout/HorizontalMultiLevelHierarchy"/>
    <dgm:cxn modelId="{B5E875CE-58DB-4D17-BD41-344E14595BAD}" type="presOf" srcId="{437173B4-60AE-48DB-9603-36F812BF9FF2}" destId="{EF1E8E8E-52F2-4EBA-8018-364FFCB57052}" srcOrd="0" destOrd="0" presId="urn:microsoft.com/office/officeart/2008/layout/HorizontalMultiLevelHierarchy"/>
    <dgm:cxn modelId="{F2252DD0-0268-41AC-9625-517B40717DE1}" type="presOf" srcId="{2BF81543-7392-4BE7-9954-AE026A9D2325}" destId="{1BA76F6B-E2E7-404B-AD10-9B806601EE5D}" srcOrd="0" destOrd="0" presId="urn:microsoft.com/office/officeart/2008/layout/HorizontalMultiLevelHierarchy"/>
    <dgm:cxn modelId="{78DA42DA-EA18-46A9-B5ED-2A61233B4971}" type="presOf" srcId="{7913E963-694D-4075-A4B1-46A0965CCB22}" destId="{78DDD438-4902-417A-B107-2E7991210E63}" srcOrd="0"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51BD64E6-0DB1-4E54-9D38-AA2B41D35B3A}" type="presOf" srcId="{AD9DF55B-C33A-4053-9716-CF404A3B23A7}" destId="{8339A733-52B7-45DB-93E8-BD52711250E3}" srcOrd="1" destOrd="0" presId="urn:microsoft.com/office/officeart/2008/layout/HorizontalMultiLevelHierarchy"/>
    <dgm:cxn modelId="{4E8ABFE7-BB94-4308-9BFC-FCAFF6399C10}" type="presOf" srcId="{924AC909-F4C7-4704-AA28-85011A0276C2}" destId="{AB9A684D-7D83-4F70-8778-DA46107FE8EF}" srcOrd="0" destOrd="0" presId="urn:microsoft.com/office/officeart/2008/layout/HorizontalMultiLevelHierarchy"/>
    <dgm:cxn modelId="{5B2A7FE8-0E51-4178-A5BF-FFEADE81591B}" type="presOf" srcId="{06ECC53A-6B97-43B0-813B-51398B761455}" destId="{98D790CD-6532-4788-B42A-9968E9EA28E2}" srcOrd="0" destOrd="0" presId="urn:microsoft.com/office/officeart/2008/layout/HorizontalMultiLevelHierarchy"/>
    <dgm:cxn modelId="{A8CDE3E9-51FD-46B3-B494-73D11A7BD39C}" type="presOf" srcId="{FAA13758-FAE2-40C1-BE7E-1B128D161BF9}" destId="{515D1795-5EDC-4326-9B0C-DF35A4F9BBBE}" srcOrd="1" destOrd="0" presId="urn:microsoft.com/office/officeart/2008/layout/HorizontalMultiLevelHierarchy"/>
    <dgm:cxn modelId="{0C29E4EB-3D05-48E8-B9F8-A989C7BEAF23}" type="presOf" srcId="{FC15E242-3F3D-4174-9420-6467D58721C4}" destId="{11275903-6895-4D05-A285-D1848C975DBF}" srcOrd="1" destOrd="0" presId="urn:microsoft.com/office/officeart/2008/layout/HorizontalMultiLevelHierarchy"/>
    <dgm:cxn modelId="{CAC5E6ED-F4BD-489E-8C79-E9F28731521E}" srcId="{4C7E979E-9AD0-43FB-BA34-6FE60B510150}" destId="{DC6626B5-B299-49F4-BE6C-B58766581413}" srcOrd="0" destOrd="0" parTransId="{FC15E242-3F3D-4174-9420-6467D58721C4}" sibTransId="{1E300FF5-54E1-4884-8725-6D962456AEC6}"/>
    <dgm:cxn modelId="{4F802CF1-147C-4A07-8D55-9F7FA662FCAA}" type="presOf" srcId="{E0598AEB-3964-479D-83F1-53DFA903297F}" destId="{25AF955A-60F8-455B-A5EA-8A4B83613827}" srcOrd="1" destOrd="0" presId="urn:microsoft.com/office/officeart/2008/layout/HorizontalMultiLevelHierarchy"/>
    <dgm:cxn modelId="{929265F4-82C2-4CD5-B4BD-B1384A3952ED}" type="presOf" srcId="{437173B4-60AE-48DB-9603-36F812BF9FF2}" destId="{9796B8E0-E229-473D-AC31-6633692C7D44}" srcOrd="1" destOrd="0" presId="urn:microsoft.com/office/officeart/2008/layout/HorizontalMultiLevelHierarchy"/>
    <dgm:cxn modelId="{5A18CCF4-45FF-419E-8F64-252ACC8CDA6F}" srcId="{ECE93FAB-7C3B-43EC-8C56-54B16DF7C27E}" destId="{5173954E-795D-4C0D-B3EA-9CBDDD2E7F3B}" srcOrd="0" destOrd="0" parTransId="{2256FC08-3A4A-4E4D-B756-B55E0F3FB0B6}" sibTransId="{9232A320-3B04-4E0C-8079-FD98B9B39A67}"/>
    <dgm:cxn modelId="{59A8F9F9-EC6C-4319-BDCE-07C16D59B734}" type="presOf" srcId="{5420A83B-BEF1-474A-A01D-E2CA986EBCF4}" destId="{3E953750-54B7-4C1C-B882-0BB8D5A377D0}" srcOrd="0" destOrd="0" presId="urn:microsoft.com/office/officeart/2008/layout/HorizontalMultiLevelHierarchy"/>
    <dgm:cxn modelId="{1EA508FB-0DB8-45D5-B531-FE02F90B636B}" type="presOf" srcId="{BACC36FC-25F4-4150-8899-8E0DE957954E}" destId="{60865245-A3D1-4F92-9F32-D3BAF4735C3E}" srcOrd="0" destOrd="0" presId="urn:microsoft.com/office/officeart/2008/layout/HorizontalMultiLevelHierarchy"/>
    <dgm:cxn modelId="{CD08ABBE-E017-48B2-88FD-C1D742FAA136}" type="presParOf" srcId="{C382880D-E4A8-4DD9-8660-A200341AA178}" destId="{4FC8BC61-0BA3-4C87-BC62-DE278D35949C}" srcOrd="0" destOrd="0" presId="urn:microsoft.com/office/officeart/2008/layout/HorizontalMultiLevelHierarchy"/>
    <dgm:cxn modelId="{C19FE5A3-DA14-412F-92C1-4B5D0901A874}" type="presParOf" srcId="{4FC8BC61-0BA3-4C87-BC62-DE278D35949C}" destId="{AB9A684D-7D83-4F70-8778-DA46107FE8EF}" srcOrd="0" destOrd="0" presId="urn:microsoft.com/office/officeart/2008/layout/HorizontalMultiLevelHierarchy"/>
    <dgm:cxn modelId="{2B629E43-1564-4FF7-8556-3B576C538575}" type="presParOf" srcId="{4FC8BC61-0BA3-4C87-BC62-DE278D35949C}" destId="{91D226E5-4642-4D49-8EF9-4E6AFE40BB64}" srcOrd="1" destOrd="0" presId="urn:microsoft.com/office/officeart/2008/layout/HorizontalMultiLevelHierarchy"/>
    <dgm:cxn modelId="{B448BE77-2E34-428B-8D0C-BF1EAE6FD502}" type="presParOf" srcId="{91D226E5-4642-4D49-8EF9-4E6AFE40BB64}" destId="{77C9640C-7359-4078-A562-EF5D3A52C127}" srcOrd="0" destOrd="0" presId="urn:microsoft.com/office/officeart/2008/layout/HorizontalMultiLevelHierarchy"/>
    <dgm:cxn modelId="{056696B9-0468-4A8D-8D00-4ACC8414A093}" type="presParOf" srcId="{77C9640C-7359-4078-A562-EF5D3A52C127}" destId="{B936A9A3-EC43-4570-87B2-839F49A50924}" srcOrd="0" destOrd="0" presId="urn:microsoft.com/office/officeart/2008/layout/HorizontalMultiLevelHierarchy"/>
    <dgm:cxn modelId="{35B63C87-BD00-4F5E-AC6D-3271F54E2D01}" type="presParOf" srcId="{91D226E5-4642-4D49-8EF9-4E6AFE40BB64}" destId="{AB9712B7-E351-4F2F-BE1B-89028933762E}" srcOrd="1" destOrd="0" presId="urn:microsoft.com/office/officeart/2008/layout/HorizontalMultiLevelHierarchy"/>
    <dgm:cxn modelId="{1BDD015A-CDC4-469B-A344-E75CFCB1CB03}" type="presParOf" srcId="{AB9712B7-E351-4F2F-BE1B-89028933762E}" destId="{0A2BF3A8-B1D7-4092-9424-C156AF9961CC}" srcOrd="0" destOrd="0" presId="urn:microsoft.com/office/officeart/2008/layout/HorizontalMultiLevelHierarchy"/>
    <dgm:cxn modelId="{EDC7C48C-5026-406F-94BF-50C47781C3FA}" type="presParOf" srcId="{AB9712B7-E351-4F2F-BE1B-89028933762E}" destId="{5A3056FC-D882-4397-8DEC-E5B2A23DC4C0}" srcOrd="1" destOrd="0" presId="urn:microsoft.com/office/officeart/2008/layout/HorizontalMultiLevelHierarchy"/>
    <dgm:cxn modelId="{9CE4B737-8790-44D7-A7A9-6521DF358474}" type="presParOf" srcId="{5A3056FC-D882-4397-8DEC-E5B2A23DC4C0}" destId="{0E3D324E-2132-4A0B-9139-C90F6579FEEE}" srcOrd="0" destOrd="0" presId="urn:microsoft.com/office/officeart/2008/layout/HorizontalMultiLevelHierarchy"/>
    <dgm:cxn modelId="{40D8592E-B83D-4FD6-AACE-43E0D226E7A9}" type="presParOf" srcId="{0E3D324E-2132-4A0B-9139-C90F6579FEEE}" destId="{515D1795-5EDC-4326-9B0C-DF35A4F9BBBE}" srcOrd="0" destOrd="0" presId="urn:microsoft.com/office/officeart/2008/layout/HorizontalMultiLevelHierarchy"/>
    <dgm:cxn modelId="{D701E547-2CA1-47DB-A82B-8775BF2B0BB2}" type="presParOf" srcId="{5A3056FC-D882-4397-8DEC-E5B2A23DC4C0}" destId="{D9FFC062-1C27-429F-A12A-5DBB5060A88F}" srcOrd="1" destOrd="0" presId="urn:microsoft.com/office/officeart/2008/layout/HorizontalMultiLevelHierarchy"/>
    <dgm:cxn modelId="{4AF26DC4-8685-4AD5-B744-0DBDF78309CD}" type="presParOf" srcId="{D9FFC062-1C27-429F-A12A-5DBB5060A88F}" destId="{090B88F6-B2B6-4D52-8E0A-24DA8A2F3F85}" srcOrd="0" destOrd="0" presId="urn:microsoft.com/office/officeart/2008/layout/HorizontalMultiLevelHierarchy"/>
    <dgm:cxn modelId="{348CF9D8-0CD1-4824-8F75-9F8B2488A189}" type="presParOf" srcId="{D9FFC062-1C27-429F-A12A-5DBB5060A88F}" destId="{D74B79BE-D2AA-40BB-98BD-495813C9FDCE}" srcOrd="1" destOrd="0" presId="urn:microsoft.com/office/officeart/2008/layout/HorizontalMultiLevelHierarchy"/>
    <dgm:cxn modelId="{E19A6134-BBE2-4F83-BDB0-49F0A0783153}" type="presParOf" srcId="{D74B79BE-D2AA-40BB-98BD-495813C9FDCE}" destId="{60865245-A3D1-4F92-9F32-D3BAF4735C3E}" srcOrd="0" destOrd="0" presId="urn:microsoft.com/office/officeart/2008/layout/HorizontalMultiLevelHierarchy"/>
    <dgm:cxn modelId="{4E95FE6F-5770-4856-ACCE-79796CF8E0FB}" type="presParOf" srcId="{60865245-A3D1-4F92-9F32-D3BAF4735C3E}" destId="{AC217BF6-3DC6-4D93-9023-0FFA2DEC3C44}" srcOrd="0" destOrd="0" presId="urn:microsoft.com/office/officeart/2008/layout/HorizontalMultiLevelHierarchy"/>
    <dgm:cxn modelId="{97815639-3D33-4BF4-B56D-3B766A451F8F}" type="presParOf" srcId="{D74B79BE-D2AA-40BB-98BD-495813C9FDCE}" destId="{5D36601C-FF2F-4282-A39E-89241E298D7C}" srcOrd="1" destOrd="0" presId="urn:microsoft.com/office/officeart/2008/layout/HorizontalMultiLevelHierarchy"/>
    <dgm:cxn modelId="{44D5BD9B-8D85-4EC0-8B10-E5A809CAA28C}" type="presParOf" srcId="{5D36601C-FF2F-4282-A39E-89241E298D7C}" destId="{0E7E16AF-34B8-47DB-ACA2-FFA9C8CD999C}" srcOrd="0" destOrd="0" presId="urn:microsoft.com/office/officeart/2008/layout/HorizontalMultiLevelHierarchy"/>
    <dgm:cxn modelId="{962CB94B-51BF-4217-BD4F-7E713206AA7E}" type="presParOf" srcId="{5D36601C-FF2F-4282-A39E-89241E298D7C}" destId="{666F679C-A574-4627-8BCB-A2DB946132C2}" srcOrd="1" destOrd="0" presId="urn:microsoft.com/office/officeart/2008/layout/HorizontalMultiLevelHierarchy"/>
    <dgm:cxn modelId="{692E9D75-B95C-45EF-9DD8-C25421691990}" type="presParOf" srcId="{91D226E5-4642-4D49-8EF9-4E6AFE40BB64}" destId="{3A0921BC-64EA-4EB9-801F-0A74CC039041}" srcOrd="2" destOrd="0" presId="urn:microsoft.com/office/officeart/2008/layout/HorizontalMultiLevelHierarchy"/>
    <dgm:cxn modelId="{3BA39829-168B-4089-A015-72932560DA5C}" type="presParOf" srcId="{3A0921BC-64EA-4EB9-801F-0A74CC039041}" destId="{8339A733-52B7-45DB-93E8-BD52711250E3}" srcOrd="0" destOrd="0" presId="urn:microsoft.com/office/officeart/2008/layout/HorizontalMultiLevelHierarchy"/>
    <dgm:cxn modelId="{29CEED44-21D6-49C1-ABBF-0EF143FFB094}" type="presParOf" srcId="{91D226E5-4642-4D49-8EF9-4E6AFE40BB64}" destId="{1E300D17-1FFC-4DE1-86AE-6E4591ECE2B5}" srcOrd="3" destOrd="0" presId="urn:microsoft.com/office/officeart/2008/layout/HorizontalMultiLevelHierarchy"/>
    <dgm:cxn modelId="{9DDC734B-82FE-4726-94EE-A5131E03C474}" type="presParOf" srcId="{1E300D17-1FFC-4DE1-86AE-6E4591ECE2B5}" destId="{E3C7965F-B980-4D6E-B66D-938D3BE5086E}" srcOrd="0" destOrd="0" presId="urn:microsoft.com/office/officeart/2008/layout/HorizontalMultiLevelHierarchy"/>
    <dgm:cxn modelId="{F42CFCC5-2FD1-459A-8E34-D4A01D401FF3}" type="presParOf" srcId="{1E300D17-1FFC-4DE1-86AE-6E4591ECE2B5}" destId="{3D7BE113-7B0F-4F12-AF2E-6BEAF034ED0A}" srcOrd="1" destOrd="0" presId="urn:microsoft.com/office/officeart/2008/layout/HorizontalMultiLevelHierarchy"/>
    <dgm:cxn modelId="{8B62130F-2B1A-442A-A055-288E655D387D}" type="presParOf" srcId="{3D7BE113-7B0F-4F12-AF2E-6BEAF034ED0A}" destId="{98D790CD-6532-4788-B42A-9968E9EA28E2}" srcOrd="0" destOrd="0" presId="urn:microsoft.com/office/officeart/2008/layout/HorizontalMultiLevelHierarchy"/>
    <dgm:cxn modelId="{1FB3505A-F6FD-44D5-A388-ED87F58385CC}" type="presParOf" srcId="{98D790CD-6532-4788-B42A-9968E9EA28E2}" destId="{D9C0D3C5-8633-4674-9326-9E6C7C9FA68F}" srcOrd="0" destOrd="0" presId="urn:microsoft.com/office/officeart/2008/layout/HorizontalMultiLevelHierarchy"/>
    <dgm:cxn modelId="{6BC7F010-EB71-45A3-8D7D-BBF932500479}" type="presParOf" srcId="{3D7BE113-7B0F-4F12-AF2E-6BEAF034ED0A}" destId="{536AE9D7-0D6C-424B-BBB2-6A4757951E31}" srcOrd="1" destOrd="0" presId="urn:microsoft.com/office/officeart/2008/layout/HorizontalMultiLevelHierarchy"/>
    <dgm:cxn modelId="{F7CC7575-78B2-45B4-9E4F-C71D9C46DA61}" type="presParOf" srcId="{536AE9D7-0D6C-424B-BBB2-6A4757951E31}" destId="{DE12F3F7-041F-4D0D-B4E6-58EE3371F493}" srcOrd="0" destOrd="0" presId="urn:microsoft.com/office/officeart/2008/layout/HorizontalMultiLevelHierarchy"/>
    <dgm:cxn modelId="{E710B1FF-A184-48A6-8B09-15F7DD072242}" type="presParOf" srcId="{536AE9D7-0D6C-424B-BBB2-6A4757951E31}" destId="{8278D640-F268-43F4-ACBA-2ADF9C3B7D5F}" srcOrd="1" destOrd="0" presId="urn:microsoft.com/office/officeart/2008/layout/HorizontalMultiLevelHierarchy"/>
    <dgm:cxn modelId="{4AD718B6-F831-45CF-AC62-2D4C7CBCD297}" type="presParOf" srcId="{8278D640-F268-43F4-ACBA-2ADF9C3B7D5F}" destId="{CE24ADCA-6FEB-4750-B76A-D318118CA7FE}" srcOrd="0" destOrd="0" presId="urn:microsoft.com/office/officeart/2008/layout/HorizontalMultiLevelHierarchy"/>
    <dgm:cxn modelId="{21027359-BFFC-40D3-BB00-E61093E6F459}" type="presParOf" srcId="{CE24ADCA-6FEB-4750-B76A-D318118CA7FE}" destId="{ED1EFB90-2F7A-429B-B9A5-7F5CB904E2BE}" srcOrd="0" destOrd="0" presId="urn:microsoft.com/office/officeart/2008/layout/HorizontalMultiLevelHierarchy"/>
    <dgm:cxn modelId="{EF49D296-488D-4553-8501-D1D109D5ABB6}" type="presParOf" srcId="{8278D640-F268-43F4-ACBA-2ADF9C3B7D5F}" destId="{8D67E0BA-4B11-4224-84DA-4B230D47985D}" srcOrd="1" destOrd="0" presId="urn:microsoft.com/office/officeart/2008/layout/HorizontalMultiLevelHierarchy"/>
    <dgm:cxn modelId="{D3F82BD0-42D7-48EF-8121-EA7F0C335B70}" type="presParOf" srcId="{8D67E0BA-4B11-4224-84DA-4B230D47985D}" destId="{97065638-B670-46BE-9FF5-AC7C532949E9}" srcOrd="0" destOrd="0" presId="urn:microsoft.com/office/officeart/2008/layout/HorizontalMultiLevelHierarchy"/>
    <dgm:cxn modelId="{4A0752E4-FF45-40A2-9BF6-7B1B3ACF1BA9}" type="presParOf" srcId="{8D67E0BA-4B11-4224-84DA-4B230D47985D}" destId="{0DEDDD09-7A86-48A0-A8EE-34F8D8EE54FE}" srcOrd="1" destOrd="0" presId="urn:microsoft.com/office/officeart/2008/layout/HorizontalMultiLevelHierarchy"/>
    <dgm:cxn modelId="{678B55E1-EE7B-4ADE-93C3-AB087D76B7C0}" type="presParOf" srcId="{91D226E5-4642-4D49-8EF9-4E6AFE40BB64}" destId="{6E7B5EC5-548C-4096-8A2C-DC21D1664823}" srcOrd="4" destOrd="0" presId="urn:microsoft.com/office/officeart/2008/layout/HorizontalMultiLevelHierarchy"/>
    <dgm:cxn modelId="{6EBCF461-9CF4-483D-8161-76B6F31CFFAA}" type="presParOf" srcId="{6E7B5EC5-548C-4096-8A2C-DC21D1664823}" destId="{4FED929A-231B-4AD6-8ED4-4D83312E316C}" srcOrd="0" destOrd="0" presId="urn:microsoft.com/office/officeart/2008/layout/HorizontalMultiLevelHierarchy"/>
    <dgm:cxn modelId="{EBC7958A-FE28-486A-B332-A974C9B43974}" type="presParOf" srcId="{91D226E5-4642-4D49-8EF9-4E6AFE40BB64}" destId="{AF674C4D-AB93-4810-B6A5-2BA4DAB88A50}" srcOrd="5" destOrd="0" presId="urn:microsoft.com/office/officeart/2008/layout/HorizontalMultiLevelHierarchy"/>
    <dgm:cxn modelId="{8E3D4CDE-9769-47FC-9C5D-00E6C5D2BF57}" type="presParOf" srcId="{AF674C4D-AB93-4810-B6A5-2BA4DAB88A50}" destId="{78DDD438-4902-417A-B107-2E7991210E63}" srcOrd="0" destOrd="0" presId="urn:microsoft.com/office/officeart/2008/layout/HorizontalMultiLevelHierarchy"/>
    <dgm:cxn modelId="{2A84DDF6-9300-4249-8561-A641F87831EF}" type="presParOf" srcId="{AF674C4D-AB93-4810-B6A5-2BA4DAB88A50}" destId="{A15757B2-00E6-4FEE-8D36-FE940788F019}" srcOrd="1" destOrd="0" presId="urn:microsoft.com/office/officeart/2008/layout/HorizontalMultiLevelHierarchy"/>
    <dgm:cxn modelId="{52C7A700-2DF5-405C-BD9D-005DB5C38DFE}" type="presParOf" srcId="{A15757B2-00E6-4FEE-8D36-FE940788F019}" destId="{A5D28B23-9517-45A4-BBE6-D997EFED5B68}" srcOrd="0" destOrd="0" presId="urn:microsoft.com/office/officeart/2008/layout/HorizontalMultiLevelHierarchy"/>
    <dgm:cxn modelId="{A1CA6C60-848E-4865-A6B2-6DD9DD57E729}" type="presParOf" srcId="{A5D28B23-9517-45A4-BBE6-D997EFED5B68}" destId="{0EADCA5B-8191-4388-AE46-6F5A0DF63C71}" srcOrd="0" destOrd="0" presId="urn:microsoft.com/office/officeart/2008/layout/HorizontalMultiLevelHierarchy"/>
    <dgm:cxn modelId="{006436E5-9E6F-44F2-82F0-D6728277BD1F}" type="presParOf" srcId="{A15757B2-00E6-4FEE-8D36-FE940788F019}" destId="{26EF08AF-75B5-4DEE-9A4D-0606DD56A724}" srcOrd="1" destOrd="0" presId="urn:microsoft.com/office/officeart/2008/layout/HorizontalMultiLevelHierarchy"/>
    <dgm:cxn modelId="{188F8FF4-8EDF-461C-BFBA-D8EE4EB0D2DD}" type="presParOf" srcId="{26EF08AF-75B5-4DEE-9A4D-0606DD56A724}" destId="{111BBCC9-259F-4E0D-97E4-7F02AD7D8897}" srcOrd="0" destOrd="0" presId="urn:microsoft.com/office/officeart/2008/layout/HorizontalMultiLevelHierarchy"/>
    <dgm:cxn modelId="{37B6A59C-3164-451B-8504-B17E97249DB1}" type="presParOf" srcId="{26EF08AF-75B5-4DEE-9A4D-0606DD56A724}" destId="{CFE350B4-C32C-4A25-8322-9BB8662EF6E8}" srcOrd="1" destOrd="0" presId="urn:microsoft.com/office/officeart/2008/layout/HorizontalMultiLevelHierarchy"/>
    <dgm:cxn modelId="{27EAF303-7FF4-4E69-95C9-EF06999A497A}" type="presParOf" srcId="{CFE350B4-C32C-4A25-8322-9BB8662EF6E8}" destId="{6FE48BAA-0516-4283-BB0B-13D7DF4E8D9B}" srcOrd="0" destOrd="0" presId="urn:microsoft.com/office/officeart/2008/layout/HorizontalMultiLevelHierarchy"/>
    <dgm:cxn modelId="{7CE3FBFA-084C-4065-95E8-77265480C59C}" type="presParOf" srcId="{6FE48BAA-0516-4283-BB0B-13D7DF4E8D9B}" destId="{11275903-6895-4D05-A285-D1848C975DBF}" srcOrd="0" destOrd="0" presId="urn:microsoft.com/office/officeart/2008/layout/HorizontalMultiLevelHierarchy"/>
    <dgm:cxn modelId="{32ABE5B5-B265-41A7-9334-C703F1894A7B}" type="presParOf" srcId="{CFE350B4-C32C-4A25-8322-9BB8662EF6E8}" destId="{B2941D7E-1BA5-492C-BC00-A00CBE6FFDBD}" srcOrd="1" destOrd="0" presId="urn:microsoft.com/office/officeart/2008/layout/HorizontalMultiLevelHierarchy"/>
    <dgm:cxn modelId="{D4CAB969-3745-472A-9BB6-4387D9C73894}" type="presParOf" srcId="{B2941D7E-1BA5-492C-BC00-A00CBE6FFDBD}" destId="{B8B52A6D-B554-4A91-8BB6-8CE213726F86}" srcOrd="0" destOrd="0" presId="urn:microsoft.com/office/officeart/2008/layout/HorizontalMultiLevelHierarchy"/>
    <dgm:cxn modelId="{BD374DB1-1604-4514-9609-6213AB6A8C9A}" type="presParOf" srcId="{B2941D7E-1BA5-492C-BC00-A00CBE6FFDBD}" destId="{37492D9D-79C8-40C3-AA51-04B45A1B71AA}" srcOrd="1" destOrd="0" presId="urn:microsoft.com/office/officeart/2008/layout/HorizontalMultiLevelHierarchy"/>
    <dgm:cxn modelId="{0A6FA72C-CBB8-4A43-B20E-126F41F538E2}" type="presParOf" srcId="{91D226E5-4642-4D49-8EF9-4E6AFE40BB64}" destId="{1BDF6F8C-6B67-4ED8-A815-A2F383E85C6E}" srcOrd="6" destOrd="0" presId="urn:microsoft.com/office/officeart/2008/layout/HorizontalMultiLevelHierarchy"/>
    <dgm:cxn modelId="{4D6A2210-B0C4-4A9D-8CEB-88613513CB8D}" type="presParOf" srcId="{1BDF6F8C-6B67-4ED8-A815-A2F383E85C6E}" destId="{AEEBA3AB-3706-4B6F-8786-49886D0F6B7B}" srcOrd="0" destOrd="0" presId="urn:microsoft.com/office/officeart/2008/layout/HorizontalMultiLevelHierarchy"/>
    <dgm:cxn modelId="{ABA9D587-64D6-4350-B9EE-FF31B6115C8F}" type="presParOf" srcId="{91D226E5-4642-4D49-8EF9-4E6AFE40BB64}" destId="{1FB206AD-0AEA-4B02-85F3-DBCAF1AC0AD8}" srcOrd="7" destOrd="0" presId="urn:microsoft.com/office/officeart/2008/layout/HorizontalMultiLevelHierarchy"/>
    <dgm:cxn modelId="{9C6BF9D1-1EF8-4B40-8DB2-4472308E25EB}" type="presParOf" srcId="{1FB206AD-0AEA-4B02-85F3-DBCAF1AC0AD8}" destId="{11A9AC0F-7239-45B2-B2D7-9E35AEBC7485}" srcOrd="0" destOrd="0" presId="urn:microsoft.com/office/officeart/2008/layout/HorizontalMultiLevelHierarchy"/>
    <dgm:cxn modelId="{CB91A284-DABB-4943-B429-3A77BE2B313A}" type="presParOf" srcId="{1FB206AD-0AEA-4B02-85F3-DBCAF1AC0AD8}" destId="{E55328F5-8610-4AAE-8FC0-8D49A8756A72}" srcOrd="1" destOrd="0" presId="urn:microsoft.com/office/officeart/2008/layout/HorizontalMultiLevelHierarchy"/>
    <dgm:cxn modelId="{348AD3C5-062D-477A-89DE-0EFE5AC00D39}" type="presParOf" srcId="{E55328F5-8610-4AAE-8FC0-8D49A8756A72}" destId="{3E953750-54B7-4C1C-B882-0BB8D5A377D0}" srcOrd="0" destOrd="0" presId="urn:microsoft.com/office/officeart/2008/layout/HorizontalMultiLevelHierarchy"/>
    <dgm:cxn modelId="{EF82F2BC-EFCD-47C4-99E4-4F5DF998BBB3}" type="presParOf" srcId="{3E953750-54B7-4C1C-B882-0BB8D5A377D0}" destId="{8831A9DD-2267-4405-AB9E-23954597C09B}" srcOrd="0" destOrd="0" presId="urn:microsoft.com/office/officeart/2008/layout/HorizontalMultiLevelHierarchy"/>
    <dgm:cxn modelId="{7E3A5A39-FB37-4245-BAD3-83762B2299D0}" type="presParOf" srcId="{E55328F5-8610-4AAE-8FC0-8D49A8756A72}" destId="{1E6E37B7-F1F2-498B-864E-1E9538C2D9A5}" srcOrd="1" destOrd="0" presId="urn:microsoft.com/office/officeart/2008/layout/HorizontalMultiLevelHierarchy"/>
    <dgm:cxn modelId="{98B74753-CFFD-401B-AE9A-B8DC5A1A6C03}" type="presParOf" srcId="{1E6E37B7-F1F2-498B-864E-1E9538C2D9A5}" destId="{1BA76F6B-E2E7-404B-AD10-9B806601EE5D}" srcOrd="0" destOrd="0" presId="urn:microsoft.com/office/officeart/2008/layout/HorizontalMultiLevelHierarchy"/>
    <dgm:cxn modelId="{C705A3B1-993D-43A1-8CC0-0DB04266B68B}" type="presParOf" srcId="{1E6E37B7-F1F2-498B-864E-1E9538C2D9A5}" destId="{48DDC54D-D98A-4CA3-AB13-3AE9B4F8F624}" srcOrd="1" destOrd="0" presId="urn:microsoft.com/office/officeart/2008/layout/HorizontalMultiLevelHierarchy"/>
    <dgm:cxn modelId="{3650BFED-5F41-4D98-88DC-849A7A14F68B}" type="presParOf" srcId="{48DDC54D-D98A-4CA3-AB13-3AE9B4F8F624}" destId="{2557D9A6-8A1B-40F8-B31A-B3812805C90C}" srcOrd="0" destOrd="0" presId="urn:microsoft.com/office/officeart/2008/layout/HorizontalMultiLevelHierarchy"/>
    <dgm:cxn modelId="{86221932-B34E-46A8-ABBD-19FA0E149B59}" type="presParOf" srcId="{2557D9A6-8A1B-40F8-B31A-B3812805C90C}" destId="{3D5F4746-B206-4EE7-B4A0-70B33E157A2E}" srcOrd="0" destOrd="0" presId="urn:microsoft.com/office/officeart/2008/layout/HorizontalMultiLevelHierarchy"/>
    <dgm:cxn modelId="{45EF2B41-D181-4BA5-A051-CC59D823681F}" type="presParOf" srcId="{48DDC54D-D98A-4CA3-AB13-3AE9B4F8F624}" destId="{FC20DDD3-4044-4087-80CF-E8C388ABA69C}" srcOrd="1" destOrd="0" presId="urn:microsoft.com/office/officeart/2008/layout/HorizontalMultiLevelHierarchy"/>
    <dgm:cxn modelId="{D4D4373E-53C9-4E18-AA73-98E9F6C2EB60}" type="presParOf" srcId="{FC20DDD3-4044-4087-80CF-E8C388ABA69C}" destId="{955B1432-80AF-4584-945B-3D8D9DFFA7D5}" srcOrd="0" destOrd="0" presId="urn:microsoft.com/office/officeart/2008/layout/HorizontalMultiLevelHierarchy"/>
    <dgm:cxn modelId="{3438F45F-5003-4BA2-8B03-243F848C0503}" type="presParOf" srcId="{FC20DDD3-4044-4087-80CF-E8C388ABA69C}" destId="{8B07C446-FC2E-4DA8-BAB8-F0DA2E329CA9}" srcOrd="1" destOrd="0" presId="urn:microsoft.com/office/officeart/2008/layout/HorizontalMultiLevelHierarchy"/>
    <dgm:cxn modelId="{3CA6C032-1062-40DE-91DD-DF7320650D3A}" type="presParOf" srcId="{91D226E5-4642-4D49-8EF9-4E6AFE40BB64}" destId="{A35F8FCA-9C80-4EFB-A9A9-4224468768B0}" srcOrd="8" destOrd="0" presId="urn:microsoft.com/office/officeart/2008/layout/HorizontalMultiLevelHierarchy"/>
    <dgm:cxn modelId="{687EF19A-92EE-4B96-845D-ABA4AD9E344A}" type="presParOf" srcId="{A35F8FCA-9C80-4EFB-A9A9-4224468768B0}" destId="{C8231275-ED8D-4629-9B96-0835061C4DD1}" srcOrd="0" destOrd="0" presId="urn:microsoft.com/office/officeart/2008/layout/HorizontalMultiLevelHierarchy"/>
    <dgm:cxn modelId="{FD5B8F7F-F4CC-497B-9918-D3DE62A674E3}" type="presParOf" srcId="{91D226E5-4642-4D49-8EF9-4E6AFE40BB64}" destId="{476B4348-A64B-40FD-A9DA-D0BDF2B6BB04}" srcOrd="9" destOrd="0" presId="urn:microsoft.com/office/officeart/2008/layout/HorizontalMultiLevelHierarchy"/>
    <dgm:cxn modelId="{E91BAF08-F3BB-4FAE-95B4-147992442606}" type="presParOf" srcId="{476B4348-A64B-40FD-A9DA-D0BDF2B6BB04}" destId="{80B88C9E-5BC9-4226-A6F8-0D140D8A82F5}" srcOrd="0" destOrd="0" presId="urn:microsoft.com/office/officeart/2008/layout/HorizontalMultiLevelHierarchy"/>
    <dgm:cxn modelId="{ACEC7C41-9D0A-48A4-8EE4-B9E791FC2F6E}" type="presParOf" srcId="{476B4348-A64B-40FD-A9DA-D0BDF2B6BB04}" destId="{9B89A25C-35FC-45CE-A2C9-53EA4AFD807F}" srcOrd="1" destOrd="0" presId="urn:microsoft.com/office/officeart/2008/layout/HorizontalMultiLevelHierarchy"/>
    <dgm:cxn modelId="{4569E7A6-796B-4189-BA59-AB9ED263D8E0}" type="presParOf" srcId="{9B89A25C-35FC-45CE-A2C9-53EA4AFD807F}" destId="{EF1E8E8E-52F2-4EBA-8018-364FFCB57052}" srcOrd="0" destOrd="0" presId="urn:microsoft.com/office/officeart/2008/layout/HorizontalMultiLevelHierarchy"/>
    <dgm:cxn modelId="{AD9BC761-CF63-482F-9637-31CA60C6BB23}" type="presParOf" srcId="{EF1E8E8E-52F2-4EBA-8018-364FFCB57052}" destId="{9796B8E0-E229-473D-AC31-6633692C7D44}" srcOrd="0" destOrd="0" presId="urn:microsoft.com/office/officeart/2008/layout/HorizontalMultiLevelHierarchy"/>
    <dgm:cxn modelId="{77B00B14-2A5D-4EFC-BB80-371D0C8B1144}" type="presParOf" srcId="{9B89A25C-35FC-45CE-A2C9-53EA4AFD807F}" destId="{517F65DC-A0EF-41EA-AB20-80AB5EE63B58}" srcOrd="1" destOrd="0" presId="urn:microsoft.com/office/officeart/2008/layout/HorizontalMultiLevelHierarchy"/>
    <dgm:cxn modelId="{2E210846-6C42-47F7-B728-E43BBB7C1EC0}" type="presParOf" srcId="{517F65DC-A0EF-41EA-AB20-80AB5EE63B58}" destId="{72BF4AE4-66E6-46B0-9CF6-74A562DA8C71}" srcOrd="0" destOrd="0" presId="urn:microsoft.com/office/officeart/2008/layout/HorizontalMultiLevelHierarchy"/>
    <dgm:cxn modelId="{FEA0F802-E58E-496E-94BC-D9E5D38633B6}" type="presParOf" srcId="{517F65DC-A0EF-41EA-AB20-80AB5EE63B58}" destId="{9EB1BDD0-AB7B-40BD-B8A2-272FEB807895}" srcOrd="1" destOrd="0" presId="urn:microsoft.com/office/officeart/2008/layout/HorizontalMultiLevelHierarchy"/>
    <dgm:cxn modelId="{71044FCA-8C26-4F03-8EEC-4B4B30CB8C5D}" type="presParOf" srcId="{9EB1BDD0-AB7B-40BD-B8A2-272FEB807895}" destId="{74B20B0A-1340-4BDC-B41C-8854EC4946F1}" srcOrd="0" destOrd="0" presId="urn:microsoft.com/office/officeart/2008/layout/HorizontalMultiLevelHierarchy"/>
    <dgm:cxn modelId="{23468626-8890-4009-9655-A6829C4F5ACF}" type="presParOf" srcId="{74B20B0A-1340-4BDC-B41C-8854EC4946F1}" destId="{25AF955A-60F8-455B-A5EA-8A4B83613827}" srcOrd="0" destOrd="0" presId="urn:microsoft.com/office/officeart/2008/layout/HorizontalMultiLevelHierarchy"/>
    <dgm:cxn modelId="{E047E2E8-2201-496A-A94E-791697FC6A7F}" type="presParOf" srcId="{9EB1BDD0-AB7B-40BD-B8A2-272FEB807895}" destId="{789F44D0-CA68-483F-8AE3-7DC628491083}" srcOrd="1" destOrd="0" presId="urn:microsoft.com/office/officeart/2008/layout/HorizontalMultiLevelHierarchy"/>
    <dgm:cxn modelId="{673413E3-9385-47D1-9A61-6C8F080B9CFA}" type="presParOf" srcId="{789F44D0-CA68-483F-8AE3-7DC628491083}" destId="{73BFE61B-EB48-47F0-83D4-3EA5E8DF4A48}" srcOrd="0" destOrd="0" presId="urn:microsoft.com/office/officeart/2008/layout/HorizontalMultiLevelHierarchy"/>
    <dgm:cxn modelId="{5882B6DA-BF60-47B9-A4FF-3FF4CE0206F9}" type="presParOf" srcId="{789F44D0-CA68-483F-8AE3-7DC628491083}" destId="{946B83E0-E42C-4794-959D-240DAA7A6633}" srcOrd="1" destOrd="0" presId="urn:microsoft.com/office/officeart/2008/layout/HorizontalMultiLevelHierarchy"/>
    <dgm:cxn modelId="{78F72488-056A-4C91-AF84-68C06103E80A}" type="presParOf" srcId="{91D226E5-4642-4D49-8EF9-4E6AFE40BB64}" destId="{2E28997E-00D0-4E4A-8399-6CBFCEC2B8B7}" srcOrd="10" destOrd="0" presId="urn:microsoft.com/office/officeart/2008/layout/HorizontalMultiLevelHierarchy"/>
    <dgm:cxn modelId="{0BB5AB18-6B22-4958-9585-0587F56FD395}" type="presParOf" srcId="{2E28997E-00D0-4E4A-8399-6CBFCEC2B8B7}" destId="{E8E826ED-E5DB-470F-A6F4-813273E0C579}" srcOrd="0" destOrd="0" presId="urn:microsoft.com/office/officeart/2008/layout/HorizontalMultiLevelHierarchy"/>
    <dgm:cxn modelId="{1B9927A8-3719-497B-87CD-6B9C3CCAF7E8}" type="presParOf" srcId="{91D226E5-4642-4D49-8EF9-4E6AFE40BB64}" destId="{014B94A1-B2A3-494D-AD3A-7299FC5565D2}" srcOrd="11" destOrd="0" presId="urn:microsoft.com/office/officeart/2008/layout/HorizontalMultiLevelHierarchy"/>
    <dgm:cxn modelId="{66932A58-028D-4C3B-9B75-484C04AD8868}" type="presParOf" srcId="{014B94A1-B2A3-494D-AD3A-7299FC5565D2}" destId="{7ECF62F4-9AEE-4EB1-91AF-68698E57A5F4}" srcOrd="0" destOrd="0" presId="urn:microsoft.com/office/officeart/2008/layout/HorizontalMultiLevelHierarchy"/>
    <dgm:cxn modelId="{8A06648D-B99A-4F7C-9714-CDD22187C3F2}" type="presParOf" srcId="{014B94A1-B2A3-494D-AD3A-7299FC5565D2}" destId="{FE89C320-78EF-4F94-B27A-60F294C3FFA3}" srcOrd="1" destOrd="0" presId="urn:microsoft.com/office/officeart/2008/layout/HorizontalMultiLevelHierarchy"/>
    <dgm:cxn modelId="{AFB25F6B-2982-449E-A815-C159A6519802}" type="presParOf" srcId="{FE89C320-78EF-4F94-B27A-60F294C3FFA3}" destId="{A7C990B9-F096-4E78-A5B3-B6F92B3F1163}" srcOrd="0" destOrd="0" presId="urn:microsoft.com/office/officeart/2008/layout/HorizontalMultiLevelHierarchy"/>
    <dgm:cxn modelId="{E673460E-F859-426B-BE80-A14F3F2F5BEC}" type="presParOf" srcId="{A7C990B9-F096-4E78-A5B3-B6F92B3F1163}" destId="{B10D8AAA-08D6-4710-80BF-1C705533D3BF}" srcOrd="0" destOrd="0" presId="urn:microsoft.com/office/officeart/2008/layout/HorizontalMultiLevelHierarchy"/>
    <dgm:cxn modelId="{63DAFF7F-4986-43E3-97DD-C5E21CD01B18}" type="presParOf" srcId="{FE89C320-78EF-4F94-B27A-60F294C3FFA3}" destId="{0B9E2E2A-F018-45FC-A9EF-E8F08C613B07}" srcOrd="1" destOrd="0" presId="urn:microsoft.com/office/officeart/2008/layout/HorizontalMultiLevelHierarchy"/>
    <dgm:cxn modelId="{080B7AE8-7EC7-4913-A039-288B097389A9}" type="presParOf" srcId="{0B9E2E2A-F018-45FC-A9EF-E8F08C613B07}" destId="{BF07F05F-D12B-4931-82D3-2365C2736A20}" srcOrd="0" destOrd="0" presId="urn:microsoft.com/office/officeart/2008/layout/HorizontalMultiLevelHierarchy"/>
    <dgm:cxn modelId="{5746ABE2-9DD7-4D44-9643-6DA0073165E1}" type="presParOf" srcId="{0B9E2E2A-F018-45FC-A9EF-E8F08C613B07}" destId="{23BFE48D-1486-4BC0-BC1A-2DD9EB995155}" srcOrd="1" destOrd="0" presId="urn:microsoft.com/office/officeart/2008/layout/HorizontalMultiLevelHierarchy"/>
    <dgm:cxn modelId="{7D569E44-2CC5-4884-8CF4-56B2E0CE4A46}" type="presParOf" srcId="{23BFE48D-1486-4BC0-BC1A-2DD9EB995155}" destId="{FD745281-881E-450A-8F48-DB1AABEFC3D9}" srcOrd="0" destOrd="0" presId="urn:microsoft.com/office/officeart/2008/layout/HorizontalMultiLevelHierarchy"/>
    <dgm:cxn modelId="{F81DD31D-5487-4BC5-92F4-082FB271207C}" type="presParOf" srcId="{FD745281-881E-450A-8F48-DB1AABEFC3D9}" destId="{D1518FFE-C14D-4676-928D-2D8E1E189AE9}" srcOrd="0" destOrd="0" presId="urn:microsoft.com/office/officeart/2008/layout/HorizontalMultiLevelHierarchy"/>
    <dgm:cxn modelId="{7F9AFEEF-167D-4E87-9AA7-540EC6FC574F}" type="presParOf" srcId="{23BFE48D-1486-4BC0-BC1A-2DD9EB995155}" destId="{E853E8CB-4168-41FD-8F93-8CC9635C07FE}" srcOrd="1" destOrd="0" presId="urn:microsoft.com/office/officeart/2008/layout/HorizontalMultiLevelHierarchy"/>
    <dgm:cxn modelId="{74ACAE1C-46CC-4015-808B-2B5C874B55F1}" type="presParOf" srcId="{E853E8CB-4168-41FD-8F93-8CC9635C07FE}" destId="{38A4170B-9F81-48E1-9EBF-F2BA7C6EA2DA}" srcOrd="0" destOrd="0" presId="urn:microsoft.com/office/officeart/2008/layout/HorizontalMultiLevelHierarchy"/>
    <dgm:cxn modelId="{663E0502-9564-4A1A-B631-F7D066E243D5}"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3-</a:t>
          </a:r>
          <a:r>
            <a:rPr lang="zh-CN" altLang="en-US" sz="1600" b="1" i="1" dirty="0">
              <a:solidFill>
                <a:srgbClr val="FF0000"/>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A</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1" i="1" dirty="0">
              <a:solidFill>
                <a:srgbClr val="FF0000"/>
              </a:solidFill>
              <a:effectLst/>
              <a:latin typeface="微软雅黑" pitchFamily="34" charset="-122"/>
              <a:ea typeface="微软雅黑" pitchFamily="34" charset="-122"/>
            </a:rPr>
            <a:t>C</a:t>
          </a:r>
          <a:r>
            <a:rPr lang="zh-CN" altLang="en-US" sz="1600" b="1" i="1" dirty="0">
              <a:solidFill>
                <a:srgbClr val="FF0000"/>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D</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F</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B</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E</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44158607-140F-4395-8DEB-B70DC2AC090A}" type="presOf" srcId="{437173B4-60AE-48DB-9603-36F812BF9FF2}" destId="{9796B8E0-E229-473D-AC31-6633692C7D44}" srcOrd="1" destOrd="0" presId="urn:microsoft.com/office/officeart/2008/layout/HorizontalMultiLevelHierarchy"/>
    <dgm:cxn modelId="{B859D40B-3A46-4AB2-92FC-8A252CF98CCE}" srcId="{F3072AAD-C2EC-46F6-849A-D3DAD169C5AF}" destId="{39EAAD59-8F42-4271-9BBD-AD940E22CD5C}" srcOrd="0" destOrd="0" parTransId="{BACC36FC-25F4-4150-8899-8E0DE957954E}" sibTransId="{0A414847-8E52-4087-B286-CA3A14F7A101}"/>
    <dgm:cxn modelId="{4BD7CB0F-F8D4-4401-A9F9-47B219249860}" srcId="{924AC909-F4C7-4704-AA28-85011A0276C2}" destId="{FC5CF46B-4BD2-433E-A7AB-0D5149E99C4D}" srcOrd="1" destOrd="0" parTransId="{AD9DF55B-C33A-4053-9716-CF404A3B23A7}" sibTransId="{FE6B3D70-C8BA-434C-BFA1-2C7B8BE3955A}"/>
    <dgm:cxn modelId="{4396E617-C058-420B-A020-D3246CCDC34E}" type="presOf" srcId="{4E9B4F2D-3A36-4647-9E96-5ECC2B3A3DFB}" destId="{2E28997E-00D0-4E4A-8399-6CBFCEC2B8B7}" srcOrd="0" destOrd="0" presId="urn:microsoft.com/office/officeart/2008/layout/HorizontalMultiLevelHierarchy"/>
    <dgm:cxn modelId="{02E31F18-4BDB-4BD7-ABEC-21D3C437855C}" type="presOf" srcId="{AF40F4D5-9FF9-43AC-A226-511251CD6B42}" destId="{A35F8FCA-9C80-4EFB-A9A9-4224468768B0}" srcOrd="0" destOrd="0" presId="urn:microsoft.com/office/officeart/2008/layout/HorizontalMultiLevelHierarchy"/>
    <dgm:cxn modelId="{B3319219-24D9-4417-A4E9-8EF720F23652}" type="presOf" srcId="{39EAAD59-8F42-4271-9BBD-AD940E22CD5C}" destId="{0E7E16AF-34B8-47DB-ACA2-FFA9C8CD999C}" srcOrd="0" destOrd="0" presId="urn:microsoft.com/office/officeart/2008/layout/HorizontalMultiLevelHierarchy"/>
    <dgm:cxn modelId="{F1906722-315A-4327-A1C5-838C386D4CA9}" type="presOf" srcId="{AF40F4D5-9FF9-43AC-A226-511251CD6B42}" destId="{C8231275-ED8D-4629-9B96-0835061C4DD1}" srcOrd="1" destOrd="0" presId="urn:microsoft.com/office/officeart/2008/layout/HorizontalMultiLevelHierarchy"/>
    <dgm:cxn modelId="{C2628022-D21A-4931-8CD3-B3826CA916B1}" type="presOf" srcId="{DCDD3553-8C43-414A-8B56-C3740A0AB812}" destId="{B10D8AAA-08D6-4710-80BF-1C705533D3BF}" srcOrd="1" destOrd="0" presId="urn:microsoft.com/office/officeart/2008/layout/HorizontalMultiLevelHierarchy"/>
    <dgm:cxn modelId="{8CBEBD23-CE72-4712-B1F1-C25B8F5AAA0C}" type="presOf" srcId="{AD9DF55B-C33A-4053-9716-CF404A3B23A7}" destId="{3A0921BC-64EA-4EB9-801F-0A74CC039041}" srcOrd="0" destOrd="0" presId="urn:microsoft.com/office/officeart/2008/layout/HorizontalMultiLevelHierarchy"/>
    <dgm:cxn modelId="{3B937526-8F61-4574-9A1D-EF864968FCBE}" type="presOf" srcId="{D4B0B399-FF2E-4111-A4D6-0E516CDBF7E5}" destId="{77C9640C-7359-4078-A562-EF5D3A52C127}" srcOrd="0" destOrd="0" presId="urn:microsoft.com/office/officeart/2008/layout/HorizontalMultiLevelHierarchy"/>
    <dgm:cxn modelId="{BB1F6E2A-8F41-49FA-B6B0-59095593E35F}" type="presOf" srcId="{06ECC53A-6B97-43B0-813B-51398B761455}" destId="{D9C0D3C5-8633-4674-9326-9E6C7C9FA68F}" srcOrd="1" destOrd="0" presId="urn:microsoft.com/office/officeart/2008/layout/HorizontalMultiLevelHierarchy"/>
    <dgm:cxn modelId="{F7ADD42D-1112-4531-89C2-60055E33B709}" type="presOf" srcId="{D4B0B399-FF2E-4111-A4D6-0E516CDBF7E5}" destId="{B936A9A3-EC43-4570-87B2-839F49A50924}" srcOrd="1"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ABB05535-87CF-4F4B-AA66-F2ADB3DD72F0}" type="presOf" srcId="{5173954E-795D-4C0D-B3EA-9CBDDD2E7F3B}" destId="{38A4170B-9F81-48E1-9EBF-F2BA7C6EA2DA}" srcOrd="0" destOrd="0" presId="urn:microsoft.com/office/officeart/2008/layout/HorizontalMultiLevelHierarchy"/>
    <dgm:cxn modelId="{26D3F836-D4D1-4343-864A-84E44915E9D8}" type="presOf" srcId="{0971E0F0-5183-436E-B540-5BB3522B692B}" destId="{72BF4AE4-66E6-46B0-9CF6-74A562DA8C71}" srcOrd="0" destOrd="0" presId="urn:microsoft.com/office/officeart/2008/layout/HorizontalMultiLevelHierarchy"/>
    <dgm:cxn modelId="{34A73037-9E24-4698-9B85-19B82098BB3E}" type="presOf" srcId="{62D3583B-A080-401B-91C9-06AAE953879A}" destId="{0EADCA5B-8191-4388-AE46-6F5A0DF63C71}" srcOrd="1" destOrd="0" presId="urn:microsoft.com/office/officeart/2008/layout/HorizontalMultiLevelHierarchy"/>
    <dgm:cxn modelId="{D088333B-69EE-4BE1-84C8-45E123BFC477}" type="presOf" srcId="{B4E958A9-EF4B-42AD-8494-4CAADE6208A6}" destId="{7ECF62F4-9AEE-4EB1-91AF-68698E57A5F4}" srcOrd="0" destOrd="0" presId="urn:microsoft.com/office/officeart/2008/layout/HorizontalMultiLevelHierarchy"/>
    <dgm:cxn modelId="{57120B40-CED7-4B8F-9880-6B8ED5C0B6C7}" type="presOf" srcId="{DC6626B5-B299-49F4-BE6C-B58766581413}" destId="{B8B52A6D-B554-4A91-8BB6-8CE213726F86}" srcOrd="0" destOrd="0" presId="urn:microsoft.com/office/officeart/2008/layout/HorizontalMultiLevelHierarchy"/>
    <dgm:cxn modelId="{0423065B-FFBD-4B2F-8D5C-A08EE49266B5}" type="presOf" srcId="{9399D7AA-4B1C-4EE9-8051-7213D0B54FD1}" destId="{DE12F3F7-041F-4D0D-B4E6-58EE3371F493}" srcOrd="0" destOrd="0" presId="urn:microsoft.com/office/officeart/2008/layout/HorizontalMultiLevelHierarchy"/>
    <dgm:cxn modelId="{CF1F915C-26C6-41B0-9997-C42512E2B24C}" type="presOf" srcId="{7898F386-F8FC-4055-9250-52D7E14918D0}" destId="{955B1432-80AF-4584-945B-3D8D9DFFA7D5}" srcOrd="0" destOrd="0" presId="urn:microsoft.com/office/officeart/2008/layout/HorizontalMultiLevelHierarchy"/>
    <dgm:cxn modelId="{68866860-2BAF-49B7-BCCE-A8893256798F}" type="presOf" srcId="{FC5CF46B-4BD2-433E-A7AB-0D5149E99C4D}" destId="{E3C7965F-B980-4D6E-B66D-938D3BE5086E}" srcOrd="0"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A145F463-74DA-431F-AF38-A0A935098142}" srcId="{B4E958A9-EF4B-42AD-8494-4CAADE6208A6}" destId="{ECE93FAB-7C3B-43EC-8C56-54B16DF7C27E}" srcOrd="0" destOrd="0" parTransId="{DCDD3553-8C43-414A-8B56-C3740A0AB812}" sibTransId="{9E408F1D-3AB3-44C8-A4C6-E92EE9071AB3}"/>
    <dgm:cxn modelId="{774C6E65-9C26-4E9E-B827-513C13A4A154}" srcId="{0971E0F0-5183-436E-B540-5BB3522B692B}" destId="{1DB67F9D-F244-437A-96A2-DC953919FC2A}" srcOrd="0" destOrd="0" parTransId="{E0598AEB-3964-479D-83F1-53DFA903297F}" sibTransId="{7A29F9A8-ABA3-415A-A76B-3B5B219E6B7E}"/>
    <dgm:cxn modelId="{8430B166-55F4-467B-9EA8-B8BCDAB6DB21}" srcId="{9399D7AA-4B1C-4EE9-8051-7213D0B54FD1}" destId="{7B9CB500-A6FF-4F1B-92A3-A4BB60CB8839}" srcOrd="0" destOrd="0" parTransId="{43917594-C374-4723-9206-1F460446A9DE}" sibTransId="{99EE977C-2E17-4E4E-9EFC-BFEBFB449745}"/>
    <dgm:cxn modelId="{8301A267-F8B3-498F-B6B7-E3E675F03886}" type="presOf" srcId="{FC15E242-3F3D-4174-9420-6467D58721C4}" destId="{6FE48BAA-0516-4283-BB0B-13D7DF4E8D9B}" srcOrd="0" destOrd="0" presId="urn:microsoft.com/office/officeart/2008/layout/HorizontalMultiLevelHierarchy"/>
    <dgm:cxn modelId="{8FD0D249-D4AD-4443-AA77-C675B7D296DA}" type="presOf" srcId="{1FC24D25-7FCF-4BBF-9A1E-409AB1220223}" destId="{C382880D-E4A8-4DD9-8660-A200341AA178}" srcOrd="0" destOrd="0" presId="urn:microsoft.com/office/officeart/2008/layout/HorizontalMultiLevelHierarchy"/>
    <dgm:cxn modelId="{A8F9664A-91A5-499C-A41E-9AC7C390BD93}" type="presOf" srcId="{7EEFEC69-167C-4CF3-A577-13D24F10F947}" destId="{80B88C9E-5BC9-4226-A6F8-0D140D8A82F5}" srcOrd="0" destOrd="0" presId="urn:microsoft.com/office/officeart/2008/layout/HorizontalMultiLevelHierarchy"/>
    <dgm:cxn modelId="{3C4F026C-BDFD-4700-A6A8-30B7F865114B}" type="presOf" srcId="{7F239397-E5CD-4BF9-B48F-8C4C2FDFC507}" destId="{11A9AC0F-7239-45B2-B2D7-9E35AEBC7485}" srcOrd="0" destOrd="0" presId="urn:microsoft.com/office/officeart/2008/layout/HorizontalMultiLevelHierarchy"/>
    <dgm:cxn modelId="{CC3D656C-5B60-444F-8916-29BF72182864}" srcId="{924AC909-F4C7-4704-AA28-85011A0276C2}" destId="{6AF529B2-D0A1-4980-B083-8E7DFBC32A05}" srcOrd="0" destOrd="0" parTransId="{D4B0B399-FF2E-4111-A4D6-0E516CDBF7E5}" sibTransId="{1447E4D7-E339-43E8-8A1E-D2B9E5EF1BA9}"/>
    <dgm:cxn modelId="{BE571D4E-D4C8-472F-AD0F-EBD6D11000E4}" type="presOf" srcId="{F9E9538C-2242-41F8-AAF4-C0F298D721F5}" destId="{3D5F4746-B206-4EE7-B4A0-70B33E157A2E}" srcOrd="1" destOrd="0" presId="urn:microsoft.com/office/officeart/2008/layout/HorizontalMultiLevelHierarchy"/>
    <dgm:cxn modelId="{B5F21F4E-7A1A-4C97-9773-198CA7DAE37B}" type="presOf" srcId="{80CF946D-0252-4EFF-8B18-59989BFB73E7}" destId="{4FED929A-231B-4AD6-8ED4-4D83312E316C}" srcOrd="1" destOrd="0" presId="urn:microsoft.com/office/officeart/2008/layout/HorizontalMultiLevelHierarchy"/>
    <dgm:cxn modelId="{A5803D71-4DD5-494F-8D1B-FFF18181FE82}" type="presOf" srcId="{7913E963-694D-4075-A4B1-46A0965CCB22}" destId="{78DDD438-4902-417A-B107-2E7991210E63}" srcOrd="0" destOrd="0" presId="urn:microsoft.com/office/officeart/2008/layout/HorizontalMultiLevelHierarchy"/>
    <dgm:cxn modelId="{91EAB071-5C7D-49FC-86BD-024CB9D28783}" srcId="{7913E963-694D-4075-A4B1-46A0965CCB22}" destId="{4C7E979E-9AD0-43FB-BA34-6FE60B510150}" srcOrd="0" destOrd="0" parTransId="{62D3583B-A080-401B-91C9-06AAE953879A}" sibTransId="{0DB43FE3-1FD3-4422-B14B-CD94CCA34F3B}"/>
    <dgm:cxn modelId="{37F22652-F180-4207-B687-B659D291E278}" type="presOf" srcId="{7B9CB500-A6FF-4F1B-92A3-A4BB60CB8839}" destId="{97065638-B670-46BE-9FF5-AC7C532949E9}" srcOrd="0" destOrd="0" presId="urn:microsoft.com/office/officeart/2008/layout/HorizontalMultiLevelHierarchy"/>
    <dgm:cxn modelId="{9A43B576-DCB7-4F3D-B81D-68A47ACB601B}" srcId="{1FC24D25-7FCF-4BBF-9A1E-409AB1220223}" destId="{924AC909-F4C7-4704-AA28-85011A0276C2}" srcOrd="0" destOrd="0" parTransId="{BD396E1B-7413-4DBE-9ADA-E32504230C43}" sibTransId="{3A8F3E8E-EE8B-4FE9-BB0E-3ED70A04D0E6}"/>
    <dgm:cxn modelId="{A67CDB7D-9411-4D0A-B4F0-5DECCAA31175}" type="presOf" srcId="{2256FC08-3A4A-4E4D-B756-B55E0F3FB0B6}" destId="{D1518FFE-C14D-4676-928D-2D8E1E189AE9}" srcOrd="1" destOrd="0" presId="urn:microsoft.com/office/officeart/2008/layout/HorizontalMultiLevelHierarchy"/>
    <dgm:cxn modelId="{E46C6781-2C3D-40D0-9C6C-D460AE8A7769}" type="presOf" srcId="{2256FC08-3A4A-4E4D-B756-B55E0F3FB0B6}" destId="{FD745281-881E-450A-8F48-DB1AABEFC3D9}" srcOrd="0" destOrd="0" presId="urn:microsoft.com/office/officeart/2008/layout/HorizontalMultiLevelHierarchy"/>
    <dgm:cxn modelId="{59112383-0DE5-42A8-8CE4-1795147E5BF7}" type="presOf" srcId="{43917594-C374-4723-9206-1F460446A9DE}" destId="{CE24ADCA-6FEB-4750-B76A-D318118CA7FE}" srcOrd="0" destOrd="0" presId="urn:microsoft.com/office/officeart/2008/layout/HorizontalMultiLevelHierarchy"/>
    <dgm:cxn modelId="{289E1088-9765-4111-A34F-6584969ADE8A}" srcId="{FC5CF46B-4BD2-433E-A7AB-0D5149E99C4D}" destId="{9399D7AA-4B1C-4EE9-8051-7213D0B54FD1}" srcOrd="0" destOrd="0" parTransId="{06ECC53A-6B97-43B0-813B-51398B761455}" sibTransId="{694C2DF8-3666-4340-8837-497572750FFB}"/>
    <dgm:cxn modelId="{CBC01D93-66F6-492E-8E30-32E148D477E8}" srcId="{7F239397-E5CD-4BF9-B48F-8C4C2FDFC507}" destId="{2BF81543-7392-4BE7-9954-AE026A9D2325}" srcOrd="0" destOrd="0" parTransId="{5420A83B-BEF1-474A-A01D-E2CA986EBCF4}" sibTransId="{A878F419-75B0-4F32-AEA2-F32AC8AA4E63}"/>
    <dgm:cxn modelId="{7D69DC97-3421-4E9E-8DBA-EF873D20F00B}" srcId="{924AC909-F4C7-4704-AA28-85011A0276C2}" destId="{7F239397-E5CD-4BF9-B48F-8C4C2FDFC507}" srcOrd="3" destOrd="0" parTransId="{02FEBD85-7E51-4AD9-9AB6-0D063902A676}" sibTransId="{971EA11A-5C49-492B-A1A0-5DFBA64A0CF5}"/>
    <dgm:cxn modelId="{A6A1E7A2-051D-4CA1-A277-BBB627EE6569}" type="presOf" srcId="{BACC36FC-25F4-4150-8899-8E0DE957954E}" destId="{60865245-A3D1-4F92-9F32-D3BAF4735C3E}" srcOrd="0" destOrd="0" presId="urn:microsoft.com/office/officeart/2008/layout/HorizontalMultiLevelHierarchy"/>
    <dgm:cxn modelId="{85ED69A7-B8BC-4775-B195-F971C8884023}" type="presOf" srcId="{80CF946D-0252-4EFF-8B18-59989BFB73E7}" destId="{6E7B5EC5-548C-4096-8A2C-DC21D1664823}" srcOrd="0" destOrd="0" presId="urn:microsoft.com/office/officeart/2008/layout/HorizontalMultiLevelHierarchy"/>
    <dgm:cxn modelId="{0619D0AA-63DB-4488-ABCE-398E2D2B3E68}" type="presOf" srcId="{06ECC53A-6B97-43B0-813B-51398B761455}" destId="{98D790CD-6532-4788-B42A-9968E9EA28E2}" srcOrd="0" destOrd="0" presId="urn:microsoft.com/office/officeart/2008/layout/HorizontalMultiLevelHierarchy"/>
    <dgm:cxn modelId="{ED2A1CAB-D896-49CF-8A72-E1A6B36B9B19}" type="presOf" srcId="{02FEBD85-7E51-4AD9-9AB6-0D063902A676}" destId="{1BDF6F8C-6B67-4ED8-A815-A2F383E85C6E}"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6EE4F5AE-0C19-4219-85F6-F88EE95531D1}" type="presOf" srcId="{E0598AEB-3964-479D-83F1-53DFA903297F}" destId="{74B20B0A-1340-4BDC-B41C-8854EC4946F1}" srcOrd="0" destOrd="0" presId="urn:microsoft.com/office/officeart/2008/layout/HorizontalMultiLevelHierarchy"/>
    <dgm:cxn modelId="{323F0AB0-9D4F-400C-8C9F-6CDCCF5D353F}" type="presOf" srcId="{F3072AAD-C2EC-46F6-849A-D3DAD169C5AF}" destId="{090B88F6-B2B6-4D52-8E0A-24DA8A2F3F85}" srcOrd="0" destOrd="0" presId="urn:microsoft.com/office/officeart/2008/layout/HorizontalMultiLevelHierarchy"/>
    <dgm:cxn modelId="{7214C8B0-CFC5-4237-9A65-E48375398545}" type="presOf" srcId="{4C7E979E-9AD0-43FB-BA34-6FE60B510150}" destId="{111BBCC9-259F-4E0D-97E4-7F02AD7D8897}" srcOrd="0" destOrd="0" presId="urn:microsoft.com/office/officeart/2008/layout/HorizontalMultiLevelHierarchy"/>
    <dgm:cxn modelId="{41A841B2-53E7-43A3-9193-718647A6C577}" type="presOf" srcId="{F9E9538C-2242-41F8-AAF4-C0F298D721F5}" destId="{2557D9A6-8A1B-40F8-B31A-B3812805C90C}" srcOrd="0" destOrd="0" presId="urn:microsoft.com/office/officeart/2008/layout/HorizontalMultiLevelHierarchy"/>
    <dgm:cxn modelId="{F10F63B7-0821-4274-BA61-F8A8C49D3081}" type="presOf" srcId="{ECE93FAB-7C3B-43EC-8C56-54B16DF7C27E}" destId="{BF07F05F-D12B-4931-82D3-2365C2736A20}" srcOrd="0" destOrd="0" presId="urn:microsoft.com/office/officeart/2008/layout/HorizontalMultiLevelHierarchy"/>
    <dgm:cxn modelId="{D2CB5FC0-17BD-4F59-AE71-3148D986DA39}" type="presOf" srcId="{43917594-C374-4723-9206-1F460446A9DE}" destId="{ED1EFB90-2F7A-429B-B9A5-7F5CB904E2BE}" srcOrd="1" destOrd="0" presId="urn:microsoft.com/office/officeart/2008/layout/HorizontalMultiLevelHierarchy"/>
    <dgm:cxn modelId="{6AE4CACB-F16C-457F-BBBD-545FD3AB0FA8}" type="presOf" srcId="{62D3583B-A080-401B-91C9-06AAE953879A}" destId="{A5D28B23-9517-45A4-BBE6-D997EFED5B68}" srcOrd="0"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57A654CC-111D-4959-AD54-604A51019ED1}" type="presOf" srcId="{924AC909-F4C7-4704-AA28-85011A0276C2}" destId="{AB9A684D-7D83-4F70-8778-DA46107FE8EF}" srcOrd="0" destOrd="0" presId="urn:microsoft.com/office/officeart/2008/layout/HorizontalMultiLevelHierarchy"/>
    <dgm:cxn modelId="{848288CE-7154-414A-8E54-D07E40D9E30C}" type="presOf" srcId="{BACC36FC-25F4-4150-8899-8E0DE957954E}" destId="{AC217BF6-3DC6-4D93-9023-0FFA2DEC3C44}" srcOrd="1" destOrd="0" presId="urn:microsoft.com/office/officeart/2008/layout/HorizontalMultiLevelHierarchy"/>
    <dgm:cxn modelId="{C76D76D0-621F-4735-8778-65ADEF1ED85D}" type="presOf" srcId="{6AF529B2-D0A1-4980-B083-8E7DFBC32A05}" destId="{0A2BF3A8-B1D7-4092-9424-C156AF9961CC}" srcOrd="0" destOrd="0" presId="urn:microsoft.com/office/officeart/2008/layout/HorizontalMultiLevelHierarchy"/>
    <dgm:cxn modelId="{F069B1D0-C902-440E-ABB5-67FB99FD61A6}" type="presOf" srcId="{02FEBD85-7E51-4AD9-9AB6-0D063902A676}" destId="{AEEBA3AB-3706-4B6F-8786-49886D0F6B7B}" srcOrd="1" destOrd="0" presId="urn:microsoft.com/office/officeart/2008/layout/HorizontalMultiLevelHierarchy"/>
    <dgm:cxn modelId="{34F987D2-E82A-495A-BA1D-5BA67E9BDB93}" type="presOf" srcId="{5420A83B-BEF1-474A-A01D-E2CA986EBCF4}" destId="{8831A9DD-2267-4405-AB9E-23954597C09B}" srcOrd="1" destOrd="0" presId="urn:microsoft.com/office/officeart/2008/layout/HorizontalMultiLevelHierarchy"/>
    <dgm:cxn modelId="{D1603AD6-4038-460D-9A9A-F90F41098D0F}" type="presOf" srcId="{1DB67F9D-F244-437A-96A2-DC953919FC2A}" destId="{73BFE61B-EB48-47F0-83D4-3EA5E8DF4A48}" srcOrd="0" destOrd="0" presId="urn:microsoft.com/office/officeart/2008/layout/HorizontalMultiLevelHierarchy"/>
    <dgm:cxn modelId="{21C983D8-C341-4A33-9E2E-4AFD0CEE6B76}" type="presOf" srcId="{AD9DF55B-C33A-4053-9716-CF404A3B23A7}" destId="{8339A733-52B7-45DB-93E8-BD52711250E3}" srcOrd="1" destOrd="0" presId="urn:microsoft.com/office/officeart/2008/layout/HorizontalMultiLevelHierarchy"/>
    <dgm:cxn modelId="{DA7200DB-C7C7-4AD0-926B-4F4328735FBB}" type="presOf" srcId="{5420A83B-BEF1-474A-A01D-E2CA986EBCF4}" destId="{3E953750-54B7-4C1C-B882-0BB8D5A377D0}" srcOrd="0" destOrd="0" presId="urn:microsoft.com/office/officeart/2008/layout/HorizontalMultiLevelHierarchy"/>
    <dgm:cxn modelId="{575140E2-809E-4008-B046-8A0F0FE816DF}" type="presOf" srcId="{FAA13758-FAE2-40C1-BE7E-1B128D161BF9}" destId="{515D1795-5EDC-4326-9B0C-DF35A4F9BBBE}" srcOrd="1"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46B7DBEA-4A41-4DCA-A2EB-8FD742F7E6C4}" type="presOf" srcId="{437173B4-60AE-48DB-9603-36F812BF9FF2}" destId="{EF1E8E8E-52F2-4EBA-8018-364FFCB57052}" srcOrd="0" destOrd="0" presId="urn:microsoft.com/office/officeart/2008/layout/HorizontalMultiLevelHierarchy"/>
    <dgm:cxn modelId="{6F6F7CEC-0319-4A2D-BE2A-1AC836C503D6}" type="presOf" srcId="{DCDD3553-8C43-414A-8B56-C3740A0AB812}" destId="{A7C990B9-F096-4E78-A5B3-B6F92B3F1163}" srcOrd="0" destOrd="0" presId="urn:microsoft.com/office/officeart/2008/layout/HorizontalMultiLevelHierarchy"/>
    <dgm:cxn modelId="{CAC5E6ED-F4BD-489E-8C79-E9F28731521E}" srcId="{4C7E979E-9AD0-43FB-BA34-6FE60B510150}" destId="{DC6626B5-B299-49F4-BE6C-B58766581413}" srcOrd="0" destOrd="0" parTransId="{FC15E242-3F3D-4174-9420-6467D58721C4}" sibTransId="{1E300FF5-54E1-4884-8725-6D962456AEC6}"/>
    <dgm:cxn modelId="{A38AACEF-8CB2-4B6C-A4FC-F0E22A7140B0}" type="presOf" srcId="{2BF81543-7392-4BE7-9954-AE026A9D2325}" destId="{1BA76F6B-E2E7-404B-AD10-9B806601EE5D}" srcOrd="0" destOrd="0" presId="urn:microsoft.com/office/officeart/2008/layout/HorizontalMultiLevelHierarchy"/>
    <dgm:cxn modelId="{85958CF0-1128-46B6-BBBA-C5564AA37EBF}" type="presOf" srcId="{FC15E242-3F3D-4174-9420-6467D58721C4}" destId="{11275903-6895-4D05-A285-D1848C975DBF}" srcOrd="1" destOrd="0" presId="urn:microsoft.com/office/officeart/2008/layout/HorizontalMultiLevelHierarchy"/>
    <dgm:cxn modelId="{44BBAEF1-E90A-48FE-8A16-5AC46A42BB17}" type="presOf" srcId="{4E9B4F2D-3A36-4647-9E96-5ECC2B3A3DFB}" destId="{E8E826ED-E5DB-470F-A6F4-813273E0C579}" srcOrd="1" destOrd="0" presId="urn:microsoft.com/office/officeart/2008/layout/HorizontalMultiLevelHierarchy"/>
    <dgm:cxn modelId="{A9C768F4-C7C0-4111-9905-5EFEDD072628}" type="presOf" srcId="{FAA13758-FAE2-40C1-BE7E-1B128D161BF9}" destId="{0E3D324E-2132-4A0B-9139-C90F6579FEEE}" srcOrd="0" destOrd="0" presId="urn:microsoft.com/office/officeart/2008/layout/HorizontalMultiLevelHierarchy"/>
    <dgm:cxn modelId="{5A18CCF4-45FF-419E-8F64-252ACC8CDA6F}" srcId="{ECE93FAB-7C3B-43EC-8C56-54B16DF7C27E}" destId="{5173954E-795D-4C0D-B3EA-9CBDDD2E7F3B}" srcOrd="0" destOrd="0" parTransId="{2256FC08-3A4A-4E4D-B756-B55E0F3FB0B6}" sibTransId="{9232A320-3B04-4E0C-8079-FD98B9B39A67}"/>
    <dgm:cxn modelId="{670BA2F5-77D0-4B6C-8D08-8ED3A43B9815}" type="presOf" srcId="{E0598AEB-3964-479D-83F1-53DFA903297F}" destId="{25AF955A-60F8-455B-A5EA-8A4B83613827}" srcOrd="1" destOrd="0" presId="urn:microsoft.com/office/officeart/2008/layout/HorizontalMultiLevelHierarchy"/>
    <dgm:cxn modelId="{FA539AD4-1804-4C39-94B8-B457CB73C0B9}" type="presParOf" srcId="{C382880D-E4A8-4DD9-8660-A200341AA178}" destId="{4FC8BC61-0BA3-4C87-BC62-DE278D35949C}" srcOrd="0" destOrd="0" presId="urn:microsoft.com/office/officeart/2008/layout/HorizontalMultiLevelHierarchy"/>
    <dgm:cxn modelId="{F5087259-8D5C-4E27-9E80-BD22A62ED204}" type="presParOf" srcId="{4FC8BC61-0BA3-4C87-BC62-DE278D35949C}" destId="{AB9A684D-7D83-4F70-8778-DA46107FE8EF}" srcOrd="0" destOrd="0" presId="urn:microsoft.com/office/officeart/2008/layout/HorizontalMultiLevelHierarchy"/>
    <dgm:cxn modelId="{5D7C3E1E-894E-4026-B516-052B266E72D1}" type="presParOf" srcId="{4FC8BC61-0BA3-4C87-BC62-DE278D35949C}" destId="{91D226E5-4642-4D49-8EF9-4E6AFE40BB64}" srcOrd="1" destOrd="0" presId="urn:microsoft.com/office/officeart/2008/layout/HorizontalMultiLevelHierarchy"/>
    <dgm:cxn modelId="{2444E3EC-EACD-4DAF-91AB-2F9C52CFA319}" type="presParOf" srcId="{91D226E5-4642-4D49-8EF9-4E6AFE40BB64}" destId="{77C9640C-7359-4078-A562-EF5D3A52C127}" srcOrd="0" destOrd="0" presId="urn:microsoft.com/office/officeart/2008/layout/HorizontalMultiLevelHierarchy"/>
    <dgm:cxn modelId="{1709315A-C2D6-497D-92E6-0098F9EA859B}" type="presParOf" srcId="{77C9640C-7359-4078-A562-EF5D3A52C127}" destId="{B936A9A3-EC43-4570-87B2-839F49A50924}" srcOrd="0" destOrd="0" presId="urn:microsoft.com/office/officeart/2008/layout/HorizontalMultiLevelHierarchy"/>
    <dgm:cxn modelId="{1F9B1671-8746-46C0-B439-7D11E5FEDA94}" type="presParOf" srcId="{91D226E5-4642-4D49-8EF9-4E6AFE40BB64}" destId="{AB9712B7-E351-4F2F-BE1B-89028933762E}" srcOrd="1" destOrd="0" presId="urn:microsoft.com/office/officeart/2008/layout/HorizontalMultiLevelHierarchy"/>
    <dgm:cxn modelId="{6CD46543-0EE5-4F98-A518-49E3B4D9CECE}" type="presParOf" srcId="{AB9712B7-E351-4F2F-BE1B-89028933762E}" destId="{0A2BF3A8-B1D7-4092-9424-C156AF9961CC}" srcOrd="0" destOrd="0" presId="urn:microsoft.com/office/officeart/2008/layout/HorizontalMultiLevelHierarchy"/>
    <dgm:cxn modelId="{C6F23430-16CA-42A5-A00B-C5BB322BDB39}" type="presParOf" srcId="{AB9712B7-E351-4F2F-BE1B-89028933762E}" destId="{5A3056FC-D882-4397-8DEC-E5B2A23DC4C0}" srcOrd="1" destOrd="0" presId="urn:microsoft.com/office/officeart/2008/layout/HorizontalMultiLevelHierarchy"/>
    <dgm:cxn modelId="{49AB8AC1-1D75-4C0A-908A-8974F2943F38}" type="presParOf" srcId="{5A3056FC-D882-4397-8DEC-E5B2A23DC4C0}" destId="{0E3D324E-2132-4A0B-9139-C90F6579FEEE}" srcOrd="0" destOrd="0" presId="urn:microsoft.com/office/officeart/2008/layout/HorizontalMultiLevelHierarchy"/>
    <dgm:cxn modelId="{6AE21CB2-557B-4BE4-9B00-C925F25E682B}" type="presParOf" srcId="{0E3D324E-2132-4A0B-9139-C90F6579FEEE}" destId="{515D1795-5EDC-4326-9B0C-DF35A4F9BBBE}" srcOrd="0" destOrd="0" presId="urn:microsoft.com/office/officeart/2008/layout/HorizontalMultiLevelHierarchy"/>
    <dgm:cxn modelId="{CD534CC3-3CE8-4E1D-AC79-350D3A8C8E7B}" type="presParOf" srcId="{5A3056FC-D882-4397-8DEC-E5B2A23DC4C0}" destId="{D9FFC062-1C27-429F-A12A-5DBB5060A88F}" srcOrd="1" destOrd="0" presId="urn:microsoft.com/office/officeart/2008/layout/HorizontalMultiLevelHierarchy"/>
    <dgm:cxn modelId="{B8F07E9D-DEBA-4D19-9C12-A30B2341976C}" type="presParOf" srcId="{D9FFC062-1C27-429F-A12A-5DBB5060A88F}" destId="{090B88F6-B2B6-4D52-8E0A-24DA8A2F3F85}" srcOrd="0" destOrd="0" presId="urn:microsoft.com/office/officeart/2008/layout/HorizontalMultiLevelHierarchy"/>
    <dgm:cxn modelId="{772272E5-2603-4DA7-9346-27D37D847AA7}" type="presParOf" srcId="{D9FFC062-1C27-429F-A12A-5DBB5060A88F}" destId="{D74B79BE-D2AA-40BB-98BD-495813C9FDCE}" srcOrd="1" destOrd="0" presId="urn:microsoft.com/office/officeart/2008/layout/HorizontalMultiLevelHierarchy"/>
    <dgm:cxn modelId="{AACCD732-85EA-4F9D-B2B0-DC884C03C13D}" type="presParOf" srcId="{D74B79BE-D2AA-40BB-98BD-495813C9FDCE}" destId="{60865245-A3D1-4F92-9F32-D3BAF4735C3E}" srcOrd="0" destOrd="0" presId="urn:microsoft.com/office/officeart/2008/layout/HorizontalMultiLevelHierarchy"/>
    <dgm:cxn modelId="{13870B3D-FD51-43C0-98A9-CAED1FF06667}" type="presParOf" srcId="{60865245-A3D1-4F92-9F32-D3BAF4735C3E}" destId="{AC217BF6-3DC6-4D93-9023-0FFA2DEC3C44}" srcOrd="0" destOrd="0" presId="urn:microsoft.com/office/officeart/2008/layout/HorizontalMultiLevelHierarchy"/>
    <dgm:cxn modelId="{0A1F9C92-DFBA-4E8C-B807-BF39DCA56EC0}" type="presParOf" srcId="{D74B79BE-D2AA-40BB-98BD-495813C9FDCE}" destId="{5D36601C-FF2F-4282-A39E-89241E298D7C}" srcOrd="1" destOrd="0" presId="urn:microsoft.com/office/officeart/2008/layout/HorizontalMultiLevelHierarchy"/>
    <dgm:cxn modelId="{4F416D0D-5F85-486A-8D0B-728CE70BD36A}" type="presParOf" srcId="{5D36601C-FF2F-4282-A39E-89241E298D7C}" destId="{0E7E16AF-34B8-47DB-ACA2-FFA9C8CD999C}" srcOrd="0" destOrd="0" presId="urn:microsoft.com/office/officeart/2008/layout/HorizontalMultiLevelHierarchy"/>
    <dgm:cxn modelId="{D6E8FD4E-A21B-424C-94E5-1EC01BB2C79D}" type="presParOf" srcId="{5D36601C-FF2F-4282-A39E-89241E298D7C}" destId="{666F679C-A574-4627-8BCB-A2DB946132C2}" srcOrd="1" destOrd="0" presId="urn:microsoft.com/office/officeart/2008/layout/HorizontalMultiLevelHierarchy"/>
    <dgm:cxn modelId="{EB066200-D186-43F5-902D-59270944DA9F}" type="presParOf" srcId="{91D226E5-4642-4D49-8EF9-4E6AFE40BB64}" destId="{3A0921BC-64EA-4EB9-801F-0A74CC039041}" srcOrd="2" destOrd="0" presId="urn:microsoft.com/office/officeart/2008/layout/HorizontalMultiLevelHierarchy"/>
    <dgm:cxn modelId="{A6A09CDC-4670-446D-B7E0-F95EF6F47E5D}" type="presParOf" srcId="{3A0921BC-64EA-4EB9-801F-0A74CC039041}" destId="{8339A733-52B7-45DB-93E8-BD52711250E3}" srcOrd="0" destOrd="0" presId="urn:microsoft.com/office/officeart/2008/layout/HorizontalMultiLevelHierarchy"/>
    <dgm:cxn modelId="{BD5E4F4F-B831-4317-BFF6-6E715565A131}" type="presParOf" srcId="{91D226E5-4642-4D49-8EF9-4E6AFE40BB64}" destId="{1E300D17-1FFC-4DE1-86AE-6E4591ECE2B5}" srcOrd="3" destOrd="0" presId="urn:microsoft.com/office/officeart/2008/layout/HorizontalMultiLevelHierarchy"/>
    <dgm:cxn modelId="{4E97695A-8E7F-4E64-811B-C38FF226FD6B}" type="presParOf" srcId="{1E300D17-1FFC-4DE1-86AE-6E4591ECE2B5}" destId="{E3C7965F-B980-4D6E-B66D-938D3BE5086E}" srcOrd="0" destOrd="0" presId="urn:microsoft.com/office/officeart/2008/layout/HorizontalMultiLevelHierarchy"/>
    <dgm:cxn modelId="{C4BA41C8-F5AF-4286-ABF6-3C78A26F85BA}" type="presParOf" srcId="{1E300D17-1FFC-4DE1-86AE-6E4591ECE2B5}" destId="{3D7BE113-7B0F-4F12-AF2E-6BEAF034ED0A}" srcOrd="1" destOrd="0" presId="urn:microsoft.com/office/officeart/2008/layout/HorizontalMultiLevelHierarchy"/>
    <dgm:cxn modelId="{415F91E1-DDFB-4997-B08D-E8D4D897106D}" type="presParOf" srcId="{3D7BE113-7B0F-4F12-AF2E-6BEAF034ED0A}" destId="{98D790CD-6532-4788-B42A-9968E9EA28E2}" srcOrd="0" destOrd="0" presId="urn:microsoft.com/office/officeart/2008/layout/HorizontalMultiLevelHierarchy"/>
    <dgm:cxn modelId="{FDFFA647-F67A-4F64-9C92-674659BDD600}" type="presParOf" srcId="{98D790CD-6532-4788-B42A-9968E9EA28E2}" destId="{D9C0D3C5-8633-4674-9326-9E6C7C9FA68F}" srcOrd="0" destOrd="0" presId="urn:microsoft.com/office/officeart/2008/layout/HorizontalMultiLevelHierarchy"/>
    <dgm:cxn modelId="{2F7CAADA-875E-4AD7-9EB0-BAD8CF9FF446}" type="presParOf" srcId="{3D7BE113-7B0F-4F12-AF2E-6BEAF034ED0A}" destId="{536AE9D7-0D6C-424B-BBB2-6A4757951E31}" srcOrd="1" destOrd="0" presId="urn:microsoft.com/office/officeart/2008/layout/HorizontalMultiLevelHierarchy"/>
    <dgm:cxn modelId="{08CDBD46-79DB-4E6F-8066-F219E3A3E34C}" type="presParOf" srcId="{536AE9D7-0D6C-424B-BBB2-6A4757951E31}" destId="{DE12F3F7-041F-4D0D-B4E6-58EE3371F493}" srcOrd="0" destOrd="0" presId="urn:microsoft.com/office/officeart/2008/layout/HorizontalMultiLevelHierarchy"/>
    <dgm:cxn modelId="{5F269A3C-8065-4475-B9AF-8EB9FFF880EE}" type="presParOf" srcId="{536AE9D7-0D6C-424B-BBB2-6A4757951E31}" destId="{8278D640-F268-43F4-ACBA-2ADF9C3B7D5F}" srcOrd="1" destOrd="0" presId="urn:microsoft.com/office/officeart/2008/layout/HorizontalMultiLevelHierarchy"/>
    <dgm:cxn modelId="{E804E6B5-5DFC-462D-8DEE-E0368F1AD804}" type="presParOf" srcId="{8278D640-F268-43F4-ACBA-2ADF9C3B7D5F}" destId="{CE24ADCA-6FEB-4750-B76A-D318118CA7FE}" srcOrd="0" destOrd="0" presId="urn:microsoft.com/office/officeart/2008/layout/HorizontalMultiLevelHierarchy"/>
    <dgm:cxn modelId="{5480EC45-A181-4FB0-9C6A-A2010778A0AA}" type="presParOf" srcId="{CE24ADCA-6FEB-4750-B76A-D318118CA7FE}" destId="{ED1EFB90-2F7A-429B-B9A5-7F5CB904E2BE}" srcOrd="0" destOrd="0" presId="urn:microsoft.com/office/officeart/2008/layout/HorizontalMultiLevelHierarchy"/>
    <dgm:cxn modelId="{38F05EC3-6EF6-4FE3-82D6-180841D00033}" type="presParOf" srcId="{8278D640-F268-43F4-ACBA-2ADF9C3B7D5F}" destId="{8D67E0BA-4B11-4224-84DA-4B230D47985D}" srcOrd="1" destOrd="0" presId="urn:microsoft.com/office/officeart/2008/layout/HorizontalMultiLevelHierarchy"/>
    <dgm:cxn modelId="{0AB24F24-DD99-4CC7-BC37-1DD759718FC5}" type="presParOf" srcId="{8D67E0BA-4B11-4224-84DA-4B230D47985D}" destId="{97065638-B670-46BE-9FF5-AC7C532949E9}" srcOrd="0" destOrd="0" presId="urn:microsoft.com/office/officeart/2008/layout/HorizontalMultiLevelHierarchy"/>
    <dgm:cxn modelId="{161B7DA3-D90F-4964-AC00-B8229B9E547B}" type="presParOf" srcId="{8D67E0BA-4B11-4224-84DA-4B230D47985D}" destId="{0DEDDD09-7A86-48A0-A8EE-34F8D8EE54FE}" srcOrd="1" destOrd="0" presId="urn:microsoft.com/office/officeart/2008/layout/HorizontalMultiLevelHierarchy"/>
    <dgm:cxn modelId="{6AEF3F9C-C267-4826-B429-DA661D3AE5EF}" type="presParOf" srcId="{91D226E5-4642-4D49-8EF9-4E6AFE40BB64}" destId="{6E7B5EC5-548C-4096-8A2C-DC21D1664823}" srcOrd="4" destOrd="0" presId="urn:microsoft.com/office/officeart/2008/layout/HorizontalMultiLevelHierarchy"/>
    <dgm:cxn modelId="{07C588D8-4C9C-45C8-9C80-870977CB68BB}" type="presParOf" srcId="{6E7B5EC5-548C-4096-8A2C-DC21D1664823}" destId="{4FED929A-231B-4AD6-8ED4-4D83312E316C}" srcOrd="0" destOrd="0" presId="urn:microsoft.com/office/officeart/2008/layout/HorizontalMultiLevelHierarchy"/>
    <dgm:cxn modelId="{015CE3BE-7C22-453A-8AF8-01BDB48976F8}" type="presParOf" srcId="{91D226E5-4642-4D49-8EF9-4E6AFE40BB64}" destId="{AF674C4D-AB93-4810-B6A5-2BA4DAB88A50}" srcOrd="5" destOrd="0" presId="urn:microsoft.com/office/officeart/2008/layout/HorizontalMultiLevelHierarchy"/>
    <dgm:cxn modelId="{11284FCA-5C88-4A0E-87A0-3E9D114611A2}" type="presParOf" srcId="{AF674C4D-AB93-4810-B6A5-2BA4DAB88A50}" destId="{78DDD438-4902-417A-B107-2E7991210E63}" srcOrd="0" destOrd="0" presId="urn:microsoft.com/office/officeart/2008/layout/HorizontalMultiLevelHierarchy"/>
    <dgm:cxn modelId="{927A0811-3B54-4D2A-874B-A5D7B6138E69}" type="presParOf" srcId="{AF674C4D-AB93-4810-B6A5-2BA4DAB88A50}" destId="{A15757B2-00E6-4FEE-8D36-FE940788F019}" srcOrd="1" destOrd="0" presId="urn:microsoft.com/office/officeart/2008/layout/HorizontalMultiLevelHierarchy"/>
    <dgm:cxn modelId="{1F42EC71-E5A6-4FD6-951F-591FA1D03D75}" type="presParOf" srcId="{A15757B2-00E6-4FEE-8D36-FE940788F019}" destId="{A5D28B23-9517-45A4-BBE6-D997EFED5B68}" srcOrd="0" destOrd="0" presId="urn:microsoft.com/office/officeart/2008/layout/HorizontalMultiLevelHierarchy"/>
    <dgm:cxn modelId="{7C460169-4963-4DC7-8336-ED29BBA5D4CA}" type="presParOf" srcId="{A5D28B23-9517-45A4-BBE6-D997EFED5B68}" destId="{0EADCA5B-8191-4388-AE46-6F5A0DF63C71}" srcOrd="0" destOrd="0" presId="urn:microsoft.com/office/officeart/2008/layout/HorizontalMultiLevelHierarchy"/>
    <dgm:cxn modelId="{3CF244CA-B8E5-45B1-BE3E-BF697F84C06C}" type="presParOf" srcId="{A15757B2-00E6-4FEE-8D36-FE940788F019}" destId="{26EF08AF-75B5-4DEE-9A4D-0606DD56A724}" srcOrd="1" destOrd="0" presId="urn:microsoft.com/office/officeart/2008/layout/HorizontalMultiLevelHierarchy"/>
    <dgm:cxn modelId="{755F284B-E095-4743-B781-92E20C3AC719}" type="presParOf" srcId="{26EF08AF-75B5-4DEE-9A4D-0606DD56A724}" destId="{111BBCC9-259F-4E0D-97E4-7F02AD7D8897}" srcOrd="0" destOrd="0" presId="urn:microsoft.com/office/officeart/2008/layout/HorizontalMultiLevelHierarchy"/>
    <dgm:cxn modelId="{53D3AC2F-2477-4F89-98F5-49B38D6E0E7C}" type="presParOf" srcId="{26EF08AF-75B5-4DEE-9A4D-0606DD56A724}" destId="{CFE350B4-C32C-4A25-8322-9BB8662EF6E8}" srcOrd="1" destOrd="0" presId="urn:microsoft.com/office/officeart/2008/layout/HorizontalMultiLevelHierarchy"/>
    <dgm:cxn modelId="{DA579C5B-2001-4B7E-9554-79B7BA209DCF}" type="presParOf" srcId="{CFE350B4-C32C-4A25-8322-9BB8662EF6E8}" destId="{6FE48BAA-0516-4283-BB0B-13D7DF4E8D9B}" srcOrd="0" destOrd="0" presId="urn:microsoft.com/office/officeart/2008/layout/HorizontalMultiLevelHierarchy"/>
    <dgm:cxn modelId="{52CB35F6-2189-42A5-96EC-46BBD96DF921}" type="presParOf" srcId="{6FE48BAA-0516-4283-BB0B-13D7DF4E8D9B}" destId="{11275903-6895-4D05-A285-D1848C975DBF}" srcOrd="0" destOrd="0" presId="urn:microsoft.com/office/officeart/2008/layout/HorizontalMultiLevelHierarchy"/>
    <dgm:cxn modelId="{30339D7E-2CD4-40D0-A4EB-D0D3C212888C}" type="presParOf" srcId="{CFE350B4-C32C-4A25-8322-9BB8662EF6E8}" destId="{B2941D7E-1BA5-492C-BC00-A00CBE6FFDBD}" srcOrd="1" destOrd="0" presId="urn:microsoft.com/office/officeart/2008/layout/HorizontalMultiLevelHierarchy"/>
    <dgm:cxn modelId="{712398B6-F685-4044-A521-F8E71BA1D493}" type="presParOf" srcId="{B2941D7E-1BA5-492C-BC00-A00CBE6FFDBD}" destId="{B8B52A6D-B554-4A91-8BB6-8CE213726F86}" srcOrd="0" destOrd="0" presId="urn:microsoft.com/office/officeart/2008/layout/HorizontalMultiLevelHierarchy"/>
    <dgm:cxn modelId="{CB345913-C3EE-404C-A400-A498DBFE7C37}" type="presParOf" srcId="{B2941D7E-1BA5-492C-BC00-A00CBE6FFDBD}" destId="{37492D9D-79C8-40C3-AA51-04B45A1B71AA}" srcOrd="1" destOrd="0" presId="urn:microsoft.com/office/officeart/2008/layout/HorizontalMultiLevelHierarchy"/>
    <dgm:cxn modelId="{47ED235B-6358-47FD-AC58-9FFE49089486}" type="presParOf" srcId="{91D226E5-4642-4D49-8EF9-4E6AFE40BB64}" destId="{1BDF6F8C-6B67-4ED8-A815-A2F383E85C6E}" srcOrd="6" destOrd="0" presId="urn:microsoft.com/office/officeart/2008/layout/HorizontalMultiLevelHierarchy"/>
    <dgm:cxn modelId="{C83BE97A-9F81-4D20-9FDB-335E43FA9ECF}" type="presParOf" srcId="{1BDF6F8C-6B67-4ED8-A815-A2F383E85C6E}" destId="{AEEBA3AB-3706-4B6F-8786-49886D0F6B7B}" srcOrd="0" destOrd="0" presId="urn:microsoft.com/office/officeart/2008/layout/HorizontalMultiLevelHierarchy"/>
    <dgm:cxn modelId="{A8CE3024-C6C2-4BEB-8DEA-4A633D673667}" type="presParOf" srcId="{91D226E5-4642-4D49-8EF9-4E6AFE40BB64}" destId="{1FB206AD-0AEA-4B02-85F3-DBCAF1AC0AD8}" srcOrd="7" destOrd="0" presId="urn:microsoft.com/office/officeart/2008/layout/HorizontalMultiLevelHierarchy"/>
    <dgm:cxn modelId="{D18748A9-C4BE-4F84-8530-3FDF2733D7AD}" type="presParOf" srcId="{1FB206AD-0AEA-4B02-85F3-DBCAF1AC0AD8}" destId="{11A9AC0F-7239-45B2-B2D7-9E35AEBC7485}" srcOrd="0" destOrd="0" presId="urn:microsoft.com/office/officeart/2008/layout/HorizontalMultiLevelHierarchy"/>
    <dgm:cxn modelId="{58AA0BE4-664E-4011-B321-6A9CBBA29095}" type="presParOf" srcId="{1FB206AD-0AEA-4B02-85F3-DBCAF1AC0AD8}" destId="{E55328F5-8610-4AAE-8FC0-8D49A8756A72}" srcOrd="1" destOrd="0" presId="urn:microsoft.com/office/officeart/2008/layout/HorizontalMultiLevelHierarchy"/>
    <dgm:cxn modelId="{6BDB0308-AA70-43E1-AA31-9D72283FD8E8}" type="presParOf" srcId="{E55328F5-8610-4AAE-8FC0-8D49A8756A72}" destId="{3E953750-54B7-4C1C-B882-0BB8D5A377D0}" srcOrd="0" destOrd="0" presId="urn:microsoft.com/office/officeart/2008/layout/HorizontalMultiLevelHierarchy"/>
    <dgm:cxn modelId="{71A23CD4-0ED3-45D0-ABEF-361C12B61B3F}" type="presParOf" srcId="{3E953750-54B7-4C1C-B882-0BB8D5A377D0}" destId="{8831A9DD-2267-4405-AB9E-23954597C09B}" srcOrd="0" destOrd="0" presId="urn:microsoft.com/office/officeart/2008/layout/HorizontalMultiLevelHierarchy"/>
    <dgm:cxn modelId="{B1F557B4-4DE3-40B1-B5C5-16E3DF1E935E}" type="presParOf" srcId="{E55328F5-8610-4AAE-8FC0-8D49A8756A72}" destId="{1E6E37B7-F1F2-498B-864E-1E9538C2D9A5}" srcOrd="1" destOrd="0" presId="urn:microsoft.com/office/officeart/2008/layout/HorizontalMultiLevelHierarchy"/>
    <dgm:cxn modelId="{19C3FB25-6F7F-42DE-90E7-A6484CD04E37}" type="presParOf" srcId="{1E6E37B7-F1F2-498B-864E-1E9538C2D9A5}" destId="{1BA76F6B-E2E7-404B-AD10-9B806601EE5D}" srcOrd="0" destOrd="0" presId="urn:microsoft.com/office/officeart/2008/layout/HorizontalMultiLevelHierarchy"/>
    <dgm:cxn modelId="{3821E168-A791-4F5B-90E2-3BB959A62DA3}" type="presParOf" srcId="{1E6E37B7-F1F2-498B-864E-1E9538C2D9A5}" destId="{48DDC54D-D98A-4CA3-AB13-3AE9B4F8F624}" srcOrd="1" destOrd="0" presId="urn:microsoft.com/office/officeart/2008/layout/HorizontalMultiLevelHierarchy"/>
    <dgm:cxn modelId="{496F262B-BC29-43B9-92EE-EE11FBFC9723}" type="presParOf" srcId="{48DDC54D-D98A-4CA3-AB13-3AE9B4F8F624}" destId="{2557D9A6-8A1B-40F8-B31A-B3812805C90C}" srcOrd="0" destOrd="0" presId="urn:microsoft.com/office/officeart/2008/layout/HorizontalMultiLevelHierarchy"/>
    <dgm:cxn modelId="{F0512B70-8E4E-42A2-9030-D2449C437A05}" type="presParOf" srcId="{2557D9A6-8A1B-40F8-B31A-B3812805C90C}" destId="{3D5F4746-B206-4EE7-B4A0-70B33E157A2E}" srcOrd="0" destOrd="0" presId="urn:microsoft.com/office/officeart/2008/layout/HorizontalMultiLevelHierarchy"/>
    <dgm:cxn modelId="{207BF011-1702-4EF9-94C3-3C3267EA75DB}" type="presParOf" srcId="{48DDC54D-D98A-4CA3-AB13-3AE9B4F8F624}" destId="{FC20DDD3-4044-4087-80CF-E8C388ABA69C}" srcOrd="1" destOrd="0" presId="urn:microsoft.com/office/officeart/2008/layout/HorizontalMultiLevelHierarchy"/>
    <dgm:cxn modelId="{5D858892-2055-40EB-807E-18CDD3FBF6C3}" type="presParOf" srcId="{FC20DDD3-4044-4087-80CF-E8C388ABA69C}" destId="{955B1432-80AF-4584-945B-3D8D9DFFA7D5}" srcOrd="0" destOrd="0" presId="urn:microsoft.com/office/officeart/2008/layout/HorizontalMultiLevelHierarchy"/>
    <dgm:cxn modelId="{0A20C7CC-A089-4B4A-B41F-6A67C3D73CB8}" type="presParOf" srcId="{FC20DDD3-4044-4087-80CF-E8C388ABA69C}" destId="{8B07C446-FC2E-4DA8-BAB8-F0DA2E329CA9}" srcOrd="1" destOrd="0" presId="urn:microsoft.com/office/officeart/2008/layout/HorizontalMultiLevelHierarchy"/>
    <dgm:cxn modelId="{7370E4E5-BACB-45CE-8712-D8506782A69D}" type="presParOf" srcId="{91D226E5-4642-4D49-8EF9-4E6AFE40BB64}" destId="{A35F8FCA-9C80-4EFB-A9A9-4224468768B0}" srcOrd="8" destOrd="0" presId="urn:microsoft.com/office/officeart/2008/layout/HorizontalMultiLevelHierarchy"/>
    <dgm:cxn modelId="{DC7F26E0-6453-4CD2-AC0F-390A69A05B0C}" type="presParOf" srcId="{A35F8FCA-9C80-4EFB-A9A9-4224468768B0}" destId="{C8231275-ED8D-4629-9B96-0835061C4DD1}" srcOrd="0" destOrd="0" presId="urn:microsoft.com/office/officeart/2008/layout/HorizontalMultiLevelHierarchy"/>
    <dgm:cxn modelId="{F7BD16F2-31CE-4C6A-BBA8-D1550D717E6A}" type="presParOf" srcId="{91D226E5-4642-4D49-8EF9-4E6AFE40BB64}" destId="{476B4348-A64B-40FD-A9DA-D0BDF2B6BB04}" srcOrd="9" destOrd="0" presId="urn:microsoft.com/office/officeart/2008/layout/HorizontalMultiLevelHierarchy"/>
    <dgm:cxn modelId="{005D17B0-CD76-4C88-9FEE-39574347B184}" type="presParOf" srcId="{476B4348-A64B-40FD-A9DA-D0BDF2B6BB04}" destId="{80B88C9E-5BC9-4226-A6F8-0D140D8A82F5}" srcOrd="0" destOrd="0" presId="urn:microsoft.com/office/officeart/2008/layout/HorizontalMultiLevelHierarchy"/>
    <dgm:cxn modelId="{CDE1302D-893E-4245-B9A1-FEBA5A3ECED2}" type="presParOf" srcId="{476B4348-A64B-40FD-A9DA-D0BDF2B6BB04}" destId="{9B89A25C-35FC-45CE-A2C9-53EA4AFD807F}" srcOrd="1" destOrd="0" presId="urn:microsoft.com/office/officeart/2008/layout/HorizontalMultiLevelHierarchy"/>
    <dgm:cxn modelId="{7078293A-1B21-4BE6-B6E3-A3AB7BFDFCB1}" type="presParOf" srcId="{9B89A25C-35FC-45CE-A2C9-53EA4AFD807F}" destId="{EF1E8E8E-52F2-4EBA-8018-364FFCB57052}" srcOrd="0" destOrd="0" presId="urn:microsoft.com/office/officeart/2008/layout/HorizontalMultiLevelHierarchy"/>
    <dgm:cxn modelId="{A4F5EF62-3289-437D-83BE-1281E8F9FD43}" type="presParOf" srcId="{EF1E8E8E-52F2-4EBA-8018-364FFCB57052}" destId="{9796B8E0-E229-473D-AC31-6633692C7D44}" srcOrd="0" destOrd="0" presId="urn:microsoft.com/office/officeart/2008/layout/HorizontalMultiLevelHierarchy"/>
    <dgm:cxn modelId="{855BB0A2-9A97-4EF8-8966-2727E7320F54}" type="presParOf" srcId="{9B89A25C-35FC-45CE-A2C9-53EA4AFD807F}" destId="{517F65DC-A0EF-41EA-AB20-80AB5EE63B58}" srcOrd="1" destOrd="0" presId="urn:microsoft.com/office/officeart/2008/layout/HorizontalMultiLevelHierarchy"/>
    <dgm:cxn modelId="{D83EB094-882C-4646-A76C-A8A430D2FFB8}" type="presParOf" srcId="{517F65DC-A0EF-41EA-AB20-80AB5EE63B58}" destId="{72BF4AE4-66E6-46B0-9CF6-74A562DA8C71}" srcOrd="0" destOrd="0" presId="urn:microsoft.com/office/officeart/2008/layout/HorizontalMultiLevelHierarchy"/>
    <dgm:cxn modelId="{80D578E3-CF38-4AE7-925E-990E4882A6E2}" type="presParOf" srcId="{517F65DC-A0EF-41EA-AB20-80AB5EE63B58}" destId="{9EB1BDD0-AB7B-40BD-B8A2-272FEB807895}" srcOrd="1" destOrd="0" presId="urn:microsoft.com/office/officeart/2008/layout/HorizontalMultiLevelHierarchy"/>
    <dgm:cxn modelId="{1BEE5688-CB6C-4DB9-AB25-D98FC1E10123}" type="presParOf" srcId="{9EB1BDD0-AB7B-40BD-B8A2-272FEB807895}" destId="{74B20B0A-1340-4BDC-B41C-8854EC4946F1}" srcOrd="0" destOrd="0" presId="urn:microsoft.com/office/officeart/2008/layout/HorizontalMultiLevelHierarchy"/>
    <dgm:cxn modelId="{16A5DE73-063E-4D02-9D3B-89C7EDE20CA3}" type="presParOf" srcId="{74B20B0A-1340-4BDC-B41C-8854EC4946F1}" destId="{25AF955A-60F8-455B-A5EA-8A4B83613827}" srcOrd="0" destOrd="0" presId="urn:microsoft.com/office/officeart/2008/layout/HorizontalMultiLevelHierarchy"/>
    <dgm:cxn modelId="{8E74A44F-FFAD-4DFD-B5F5-BEB37D7EE739}" type="presParOf" srcId="{9EB1BDD0-AB7B-40BD-B8A2-272FEB807895}" destId="{789F44D0-CA68-483F-8AE3-7DC628491083}" srcOrd="1" destOrd="0" presId="urn:microsoft.com/office/officeart/2008/layout/HorizontalMultiLevelHierarchy"/>
    <dgm:cxn modelId="{833E29DC-AEBA-4F77-8312-98AF8F9AEADD}" type="presParOf" srcId="{789F44D0-CA68-483F-8AE3-7DC628491083}" destId="{73BFE61B-EB48-47F0-83D4-3EA5E8DF4A48}" srcOrd="0" destOrd="0" presId="urn:microsoft.com/office/officeart/2008/layout/HorizontalMultiLevelHierarchy"/>
    <dgm:cxn modelId="{A3937789-7ED5-450D-BEF2-32100E71ECF4}" type="presParOf" srcId="{789F44D0-CA68-483F-8AE3-7DC628491083}" destId="{946B83E0-E42C-4794-959D-240DAA7A6633}" srcOrd="1" destOrd="0" presId="urn:microsoft.com/office/officeart/2008/layout/HorizontalMultiLevelHierarchy"/>
    <dgm:cxn modelId="{13140BAF-C1FD-41F7-A72B-707F957DF389}" type="presParOf" srcId="{91D226E5-4642-4D49-8EF9-4E6AFE40BB64}" destId="{2E28997E-00D0-4E4A-8399-6CBFCEC2B8B7}" srcOrd="10" destOrd="0" presId="urn:microsoft.com/office/officeart/2008/layout/HorizontalMultiLevelHierarchy"/>
    <dgm:cxn modelId="{5637663C-5BDA-4A30-A39A-FE106B4D9611}" type="presParOf" srcId="{2E28997E-00D0-4E4A-8399-6CBFCEC2B8B7}" destId="{E8E826ED-E5DB-470F-A6F4-813273E0C579}" srcOrd="0" destOrd="0" presId="urn:microsoft.com/office/officeart/2008/layout/HorizontalMultiLevelHierarchy"/>
    <dgm:cxn modelId="{55C818DC-DBA3-4F8F-B25D-1307B9C3961D}" type="presParOf" srcId="{91D226E5-4642-4D49-8EF9-4E6AFE40BB64}" destId="{014B94A1-B2A3-494D-AD3A-7299FC5565D2}" srcOrd="11" destOrd="0" presId="urn:microsoft.com/office/officeart/2008/layout/HorizontalMultiLevelHierarchy"/>
    <dgm:cxn modelId="{EDCD04CD-945B-4404-8B3F-AEDEF12138A3}" type="presParOf" srcId="{014B94A1-B2A3-494D-AD3A-7299FC5565D2}" destId="{7ECF62F4-9AEE-4EB1-91AF-68698E57A5F4}" srcOrd="0" destOrd="0" presId="urn:microsoft.com/office/officeart/2008/layout/HorizontalMultiLevelHierarchy"/>
    <dgm:cxn modelId="{3D06C99C-D059-4E7B-8692-8097BB750157}" type="presParOf" srcId="{014B94A1-B2A3-494D-AD3A-7299FC5565D2}" destId="{FE89C320-78EF-4F94-B27A-60F294C3FFA3}" srcOrd="1" destOrd="0" presId="urn:microsoft.com/office/officeart/2008/layout/HorizontalMultiLevelHierarchy"/>
    <dgm:cxn modelId="{24670917-21B8-41A0-9E3C-1B2ABC077CDB}" type="presParOf" srcId="{FE89C320-78EF-4F94-B27A-60F294C3FFA3}" destId="{A7C990B9-F096-4E78-A5B3-B6F92B3F1163}" srcOrd="0" destOrd="0" presId="urn:microsoft.com/office/officeart/2008/layout/HorizontalMultiLevelHierarchy"/>
    <dgm:cxn modelId="{61C9E015-20D8-4983-A323-24917DC13888}" type="presParOf" srcId="{A7C990B9-F096-4E78-A5B3-B6F92B3F1163}" destId="{B10D8AAA-08D6-4710-80BF-1C705533D3BF}" srcOrd="0" destOrd="0" presId="urn:microsoft.com/office/officeart/2008/layout/HorizontalMultiLevelHierarchy"/>
    <dgm:cxn modelId="{64D70280-1D9E-4838-B42A-64129DD7D2E6}" type="presParOf" srcId="{FE89C320-78EF-4F94-B27A-60F294C3FFA3}" destId="{0B9E2E2A-F018-45FC-A9EF-E8F08C613B07}" srcOrd="1" destOrd="0" presId="urn:microsoft.com/office/officeart/2008/layout/HorizontalMultiLevelHierarchy"/>
    <dgm:cxn modelId="{BB89AC46-99E4-4D44-B66D-02DC741B20A1}" type="presParOf" srcId="{0B9E2E2A-F018-45FC-A9EF-E8F08C613B07}" destId="{BF07F05F-D12B-4931-82D3-2365C2736A20}" srcOrd="0" destOrd="0" presId="urn:microsoft.com/office/officeart/2008/layout/HorizontalMultiLevelHierarchy"/>
    <dgm:cxn modelId="{2D69AF2E-9EEF-478E-9AEC-F9601458E342}" type="presParOf" srcId="{0B9E2E2A-F018-45FC-A9EF-E8F08C613B07}" destId="{23BFE48D-1486-4BC0-BC1A-2DD9EB995155}" srcOrd="1" destOrd="0" presId="urn:microsoft.com/office/officeart/2008/layout/HorizontalMultiLevelHierarchy"/>
    <dgm:cxn modelId="{C6C4D37B-FB8A-4CAF-91EB-6054BB343E1C}" type="presParOf" srcId="{23BFE48D-1486-4BC0-BC1A-2DD9EB995155}" destId="{FD745281-881E-450A-8F48-DB1AABEFC3D9}" srcOrd="0" destOrd="0" presId="urn:microsoft.com/office/officeart/2008/layout/HorizontalMultiLevelHierarchy"/>
    <dgm:cxn modelId="{8D100379-5A21-4F8E-BC09-47F04C019714}" type="presParOf" srcId="{FD745281-881E-450A-8F48-DB1AABEFC3D9}" destId="{D1518FFE-C14D-4676-928D-2D8E1E189AE9}" srcOrd="0" destOrd="0" presId="urn:microsoft.com/office/officeart/2008/layout/HorizontalMultiLevelHierarchy"/>
    <dgm:cxn modelId="{11FA2F3B-E077-4B18-A32E-734DE35198FB}" type="presParOf" srcId="{23BFE48D-1486-4BC0-BC1A-2DD9EB995155}" destId="{E853E8CB-4168-41FD-8F93-8CC9635C07FE}" srcOrd="1" destOrd="0" presId="urn:microsoft.com/office/officeart/2008/layout/HorizontalMultiLevelHierarchy"/>
    <dgm:cxn modelId="{650F09FC-0E8B-4E36-83B8-1AACDD36B5CD}" type="presParOf" srcId="{E853E8CB-4168-41FD-8F93-8CC9635C07FE}" destId="{38A4170B-9F81-48E1-9EBF-F2BA7C6EA2DA}" srcOrd="0" destOrd="0" presId="urn:microsoft.com/office/officeart/2008/layout/HorizontalMultiLevelHierarchy"/>
    <dgm:cxn modelId="{590AE6D5-7E58-4D05-B158-99D46F0F9E71}"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4-</a:t>
          </a:r>
          <a:r>
            <a:rPr lang="zh-CN" altLang="en-US" sz="1600" b="1" i="1" dirty="0">
              <a:solidFill>
                <a:srgbClr val="FF0000"/>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A</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C</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1" i="1" dirty="0">
              <a:solidFill>
                <a:srgbClr val="FF0000"/>
              </a:solidFill>
              <a:effectLst/>
              <a:latin typeface="微软雅黑" pitchFamily="34" charset="-122"/>
              <a:ea typeface="微软雅黑" pitchFamily="34" charset="-122"/>
            </a:rPr>
            <a:t>D</a:t>
          </a:r>
          <a:r>
            <a:rPr lang="zh-CN" altLang="en-US" sz="1600" b="1" i="1" dirty="0">
              <a:solidFill>
                <a:srgbClr val="FF0000"/>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F</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B</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E</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958A0605-302C-4E2C-A3F7-E6454F5F1BC1}" type="presOf" srcId="{7F239397-E5CD-4BF9-B48F-8C4C2FDFC507}" destId="{11A9AC0F-7239-45B2-B2D7-9E35AEBC7485}" srcOrd="0" destOrd="0" presId="urn:microsoft.com/office/officeart/2008/layout/HorizontalMultiLevelHierarchy"/>
    <dgm:cxn modelId="{5DBC4505-E23C-4F5F-84E9-405650E50CDC}" type="presOf" srcId="{2BF81543-7392-4BE7-9954-AE026A9D2325}" destId="{1BA76F6B-E2E7-404B-AD10-9B806601EE5D}" srcOrd="0" destOrd="0" presId="urn:microsoft.com/office/officeart/2008/layout/HorizontalMultiLevelHierarchy"/>
    <dgm:cxn modelId="{7A2DCC05-CD36-4793-9E5B-7A1BB4946C66}" type="presOf" srcId="{FC15E242-3F3D-4174-9420-6467D58721C4}" destId="{11275903-6895-4D05-A285-D1848C975DBF}" srcOrd="1" destOrd="0" presId="urn:microsoft.com/office/officeart/2008/layout/HorizontalMultiLevelHierarchy"/>
    <dgm:cxn modelId="{B859D40B-3A46-4AB2-92FC-8A252CF98CCE}" srcId="{F3072AAD-C2EC-46F6-849A-D3DAD169C5AF}" destId="{39EAAD59-8F42-4271-9BBD-AD940E22CD5C}" srcOrd="0" destOrd="0" parTransId="{BACC36FC-25F4-4150-8899-8E0DE957954E}" sibTransId="{0A414847-8E52-4087-B286-CA3A14F7A101}"/>
    <dgm:cxn modelId="{C25FD80B-E3E7-4318-807A-9CAB09D55116}" type="presOf" srcId="{FAA13758-FAE2-40C1-BE7E-1B128D161BF9}" destId="{0E3D324E-2132-4A0B-9139-C90F6579FEEE}" srcOrd="0" destOrd="0" presId="urn:microsoft.com/office/officeart/2008/layout/HorizontalMultiLevelHierarchy"/>
    <dgm:cxn modelId="{D4C5660D-BAE4-4224-ABBD-CF2CDAAB8DF5}" type="presOf" srcId="{AD9DF55B-C33A-4053-9716-CF404A3B23A7}" destId="{3A0921BC-64EA-4EB9-801F-0A74CC039041}" srcOrd="0" destOrd="0" presId="urn:microsoft.com/office/officeart/2008/layout/HorizontalMultiLevelHierarchy"/>
    <dgm:cxn modelId="{4BD7CB0F-F8D4-4401-A9F9-47B219249860}" srcId="{924AC909-F4C7-4704-AA28-85011A0276C2}" destId="{FC5CF46B-4BD2-433E-A7AB-0D5149E99C4D}" srcOrd="1" destOrd="0" parTransId="{AD9DF55B-C33A-4053-9716-CF404A3B23A7}" sibTransId="{FE6B3D70-C8BA-434C-BFA1-2C7B8BE3955A}"/>
    <dgm:cxn modelId="{95391C12-E14B-4232-8739-B05D2450A54B}" type="presOf" srcId="{2256FC08-3A4A-4E4D-B756-B55E0F3FB0B6}" destId="{D1518FFE-C14D-4676-928D-2D8E1E189AE9}" srcOrd="1" destOrd="0" presId="urn:microsoft.com/office/officeart/2008/layout/HorizontalMultiLevelHierarchy"/>
    <dgm:cxn modelId="{C84AD817-AB07-4419-96AA-90C4AC656FF0}" type="presOf" srcId="{AD9DF55B-C33A-4053-9716-CF404A3B23A7}" destId="{8339A733-52B7-45DB-93E8-BD52711250E3}" srcOrd="1" destOrd="0" presId="urn:microsoft.com/office/officeart/2008/layout/HorizontalMultiLevelHierarchy"/>
    <dgm:cxn modelId="{45FE581B-488F-40D8-9043-F2FDFF8ED85D}" type="presOf" srcId="{62D3583B-A080-401B-91C9-06AAE953879A}" destId="{0EADCA5B-8191-4388-AE46-6F5A0DF63C71}" srcOrd="1" destOrd="0" presId="urn:microsoft.com/office/officeart/2008/layout/HorizontalMultiLevelHierarchy"/>
    <dgm:cxn modelId="{1123DF1D-649C-4C48-9F4D-00B4A947F5E9}" type="presOf" srcId="{1DB67F9D-F244-437A-96A2-DC953919FC2A}" destId="{73BFE61B-EB48-47F0-83D4-3EA5E8DF4A48}" srcOrd="0" destOrd="0" presId="urn:microsoft.com/office/officeart/2008/layout/HorizontalMultiLevelHierarchy"/>
    <dgm:cxn modelId="{25038129-23F8-46B0-B70E-DAB61729CAF4}" type="presOf" srcId="{43917594-C374-4723-9206-1F460446A9DE}" destId="{CE24ADCA-6FEB-4750-B76A-D318118CA7FE}" srcOrd="0" destOrd="0" presId="urn:microsoft.com/office/officeart/2008/layout/HorizontalMultiLevelHierarchy"/>
    <dgm:cxn modelId="{0BB0352A-F9C0-4869-89F2-9774F298B685}" type="presOf" srcId="{4C7E979E-9AD0-43FB-BA34-6FE60B510150}" destId="{111BBCC9-259F-4E0D-97E4-7F02AD7D8897}" srcOrd="0"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BF604B35-C36C-4946-9597-167DCAB1B4F9}" type="presOf" srcId="{F9E9538C-2242-41F8-AAF4-C0F298D721F5}" destId="{3D5F4746-B206-4EE7-B4A0-70B33E157A2E}" srcOrd="1" destOrd="0" presId="urn:microsoft.com/office/officeart/2008/layout/HorizontalMultiLevelHierarchy"/>
    <dgm:cxn modelId="{17194140-E7F8-46DF-97CC-CC15F47FADF2}" type="presOf" srcId="{7898F386-F8FC-4055-9250-52D7E14918D0}" destId="{955B1432-80AF-4584-945B-3D8D9DFFA7D5}" srcOrd="0" destOrd="0" presId="urn:microsoft.com/office/officeart/2008/layout/HorizontalMultiLevelHierarchy"/>
    <dgm:cxn modelId="{6009F65F-CDC2-456C-A85D-524FE269EB4A}" type="presOf" srcId="{FC5CF46B-4BD2-433E-A7AB-0D5149E99C4D}" destId="{E3C7965F-B980-4D6E-B66D-938D3BE5086E}" srcOrd="0" destOrd="0" presId="urn:microsoft.com/office/officeart/2008/layout/HorizontalMultiLevelHierarchy"/>
    <dgm:cxn modelId="{20A6ED60-A4A1-4713-B696-9C83FCF5E703}" type="presOf" srcId="{4E9B4F2D-3A36-4647-9E96-5ECC2B3A3DFB}" destId="{E8E826ED-E5DB-470F-A6F4-813273E0C579}" srcOrd="1" destOrd="0" presId="urn:microsoft.com/office/officeart/2008/layout/HorizontalMultiLevelHierarchy"/>
    <dgm:cxn modelId="{94375641-3563-4AF3-BCF1-FF9A5893F4D9}" type="presOf" srcId="{AF40F4D5-9FF9-43AC-A226-511251CD6B42}" destId="{A35F8FCA-9C80-4EFB-A9A9-4224468768B0}" srcOrd="0" destOrd="0" presId="urn:microsoft.com/office/officeart/2008/layout/HorizontalMultiLevelHierarchy"/>
    <dgm:cxn modelId="{21AC8641-8CA4-45F9-B438-126F9CE58803}" type="presOf" srcId="{924AC909-F4C7-4704-AA28-85011A0276C2}" destId="{AB9A684D-7D83-4F70-8778-DA46107FE8EF}" srcOrd="0"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A145F463-74DA-431F-AF38-A0A935098142}" srcId="{B4E958A9-EF4B-42AD-8494-4CAADE6208A6}" destId="{ECE93FAB-7C3B-43EC-8C56-54B16DF7C27E}" srcOrd="0" destOrd="0" parTransId="{DCDD3553-8C43-414A-8B56-C3740A0AB812}" sibTransId="{9E408F1D-3AB3-44C8-A4C6-E92EE9071AB3}"/>
    <dgm:cxn modelId="{774C6E65-9C26-4E9E-B827-513C13A4A154}" srcId="{0971E0F0-5183-436E-B540-5BB3522B692B}" destId="{1DB67F9D-F244-437A-96A2-DC953919FC2A}" srcOrd="0" destOrd="0" parTransId="{E0598AEB-3964-479D-83F1-53DFA903297F}" sibTransId="{7A29F9A8-ABA3-415A-A76B-3B5B219E6B7E}"/>
    <dgm:cxn modelId="{8430B166-55F4-467B-9EA8-B8BCDAB6DB21}" srcId="{9399D7AA-4B1C-4EE9-8051-7213D0B54FD1}" destId="{7B9CB500-A6FF-4F1B-92A3-A4BB60CB8839}" srcOrd="0" destOrd="0" parTransId="{43917594-C374-4723-9206-1F460446A9DE}" sibTransId="{99EE977C-2E17-4E4E-9EFC-BFEBFB449745}"/>
    <dgm:cxn modelId="{81BDEB47-83E3-4CB7-A461-6C15AEAD835B}" type="presOf" srcId="{D4B0B399-FF2E-4111-A4D6-0E516CDBF7E5}" destId="{B936A9A3-EC43-4570-87B2-839F49A50924}" srcOrd="1" destOrd="0" presId="urn:microsoft.com/office/officeart/2008/layout/HorizontalMultiLevelHierarchy"/>
    <dgm:cxn modelId="{CC3D656C-5B60-444F-8916-29BF72182864}" srcId="{924AC909-F4C7-4704-AA28-85011A0276C2}" destId="{6AF529B2-D0A1-4980-B083-8E7DFBC32A05}" srcOrd="0" destOrd="0" parTransId="{D4B0B399-FF2E-4111-A4D6-0E516CDBF7E5}" sibTransId="{1447E4D7-E339-43E8-8A1E-D2B9E5EF1BA9}"/>
    <dgm:cxn modelId="{6B1C586E-85F2-4E38-9D47-9E5D4D83E84E}" type="presOf" srcId="{7EEFEC69-167C-4CF3-A577-13D24F10F947}" destId="{80B88C9E-5BC9-4226-A6F8-0D140D8A82F5}" srcOrd="0" destOrd="0" presId="urn:microsoft.com/office/officeart/2008/layout/HorizontalMultiLevelHierarchy"/>
    <dgm:cxn modelId="{91EAB071-5C7D-49FC-86BD-024CB9D28783}" srcId="{7913E963-694D-4075-A4B1-46A0965CCB22}" destId="{4C7E979E-9AD0-43FB-BA34-6FE60B510150}" srcOrd="0" destOrd="0" parTransId="{62D3583B-A080-401B-91C9-06AAE953879A}" sibTransId="{0DB43FE3-1FD3-4422-B14B-CD94CCA34F3B}"/>
    <dgm:cxn modelId="{A09D8D72-0005-48D8-96B1-E1CEB58F07A3}" type="presOf" srcId="{5420A83B-BEF1-474A-A01D-E2CA986EBCF4}" destId="{8831A9DD-2267-4405-AB9E-23954597C09B}" srcOrd="1" destOrd="0" presId="urn:microsoft.com/office/officeart/2008/layout/HorizontalMultiLevelHierarchy"/>
    <dgm:cxn modelId="{8B110A73-C15E-4524-A766-6DA5542BBE9C}" type="presOf" srcId="{5173954E-795D-4C0D-B3EA-9CBDDD2E7F3B}" destId="{38A4170B-9F81-48E1-9EBF-F2BA7C6EA2DA}" srcOrd="0" destOrd="0" presId="urn:microsoft.com/office/officeart/2008/layout/HorizontalMultiLevelHierarchy"/>
    <dgm:cxn modelId="{7B451A73-8AA8-4835-B0E2-A85C3E77A0F2}" type="presOf" srcId="{DCDD3553-8C43-414A-8B56-C3740A0AB812}" destId="{B10D8AAA-08D6-4710-80BF-1C705533D3BF}" srcOrd="1" destOrd="0" presId="urn:microsoft.com/office/officeart/2008/layout/HorizontalMultiLevelHierarchy"/>
    <dgm:cxn modelId="{7BED5F55-43F9-4CAF-A51E-C6E30C04CEAE}" type="presOf" srcId="{ECE93FAB-7C3B-43EC-8C56-54B16DF7C27E}" destId="{BF07F05F-D12B-4931-82D3-2365C2736A20}" srcOrd="0" destOrd="0" presId="urn:microsoft.com/office/officeart/2008/layout/HorizontalMultiLevelHierarchy"/>
    <dgm:cxn modelId="{1EE94875-602F-48A6-9BDF-0982293FC3CE}" type="presOf" srcId="{7B9CB500-A6FF-4F1B-92A3-A4BB60CB8839}" destId="{97065638-B670-46BE-9FF5-AC7C532949E9}" srcOrd="0" destOrd="0" presId="urn:microsoft.com/office/officeart/2008/layout/HorizontalMultiLevelHierarchy"/>
    <dgm:cxn modelId="{9A43B576-DCB7-4F3D-B81D-68A47ACB601B}" srcId="{1FC24D25-7FCF-4BBF-9A1E-409AB1220223}" destId="{924AC909-F4C7-4704-AA28-85011A0276C2}" srcOrd="0" destOrd="0" parTransId="{BD396E1B-7413-4DBE-9ADA-E32504230C43}" sibTransId="{3A8F3E8E-EE8B-4FE9-BB0E-3ED70A04D0E6}"/>
    <dgm:cxn modelId="{78BC0959-8F8D-4F71-A246-7C6BC61C4786}" type="presOf" srcId="{02FEBD85-7E51-4AD9-9AB6-0D063902A676}" destId="{AEEBA3AB-3706-4B6F-8786-49886D0F6B7B}" srcOrd="1" destOrd="0" presId="urn:microsoft.com/office/officeart/2008/layout/HorizontalMultiLevelHierarchy"/>
    <dgm:cxn modelId="{7C20227C-4ABE-4099-B498-8A2071CB3443}" type="presOf" srcId="{6AF529B2-D0A1-4980-B083-8E7DFBC32A05}" destId="{0A2BF3A8-B1D7-4092-9424-C156AF9961CC}" srcOrd="0" destOrd="0" presId="urn:microsoft.com/office/officeart/2008/layout/HorizontalMultiLevelHierarchy"/>
    <dgm:cxn modelId="{FA4B887C-4888-4689-AE6E-1E914CF2C244}" type="presOf" srcId="{E0598AEB-3964-479D-83F1-53DFA903297F}" destId="{74B20B0A-1340-4BDC-B41C-8854EC4946F1}" srcOrd="0" destOrd="0" presId="urn:microsoft.com/office/officeart/2008/layout/HorizontalMultiLevelHierarchy"/>
    <dgm:cxn modelId="{9258EA7D-2FDF-4A2F-ABAE-50A2946D32CB}" type="presOf" srcId="{4E9B4F2D-3A36-4647-9E96-5ECC2B3A3DFB}" destId="{2E28997E-00D0-4E4A-8399-6CBFCEC2B8B7}" srcOrd="0" destOrd="0" presId="urn:microsoft.com/office/officeart/2008/layout/HorizontalMultiLevelHierarchy"/>
    <dgm:cxn modelId="{0195F682-83ED-47E4-9105-1E803C3B4AF8}" type="presOf" srcId="{80CF946D-0252-4EFF-8B18-59989BFB73E7}" destId="{4FED929A-231B-4AD6-8ED4-4D83312E316C}" srcOrd="1" destOrd="0" presId="urn:microsoft.com/office/officeart/2008/layout/HorizontalMultiLevelHierarchy"/>
    <dgm:cxn modelId="{289E1088-9765-4111-A34F-6584969ADE8A}" srcId="{FC5CF46B-4BD2-433E-A7AB-0D5149E99C4D}" destId="{9399D7AA-4B1C-4EE9-8051-7213D0B54FD1}" srcOrd="0" destOrd="0" parTransId="{06ECC53A-6B97-43B0-813B-51398B761455}" sibTransId="{694C2DF8-3666-4340-8837-497572750FFB}"/>
    <dgm:cxn modelId="{C3CE3388-4D97-4923-A608-11F39583AAAE}" type="presOf" srcId="{02FEBD85-7E51-4AD9-9AB6-0D063902A676}" destId="{1BDF6F8C-6B67-4ED8-A815-A2F383E85C6E}" srcOrd="0" destOrd="0" presId="urn:microsoft.com/office/officeart/2008/layout/HorizontalMultiLevelHierarchy"/>
    <dgm:cxn modelId="{CBC01D93-66F6-492E-8E30-32E148D477E8}" srcId="{7F239397-E5CD-4BF9-B48F-8C4C2FDFC507}" destId="{2BF81543-7392-4BE7-9954-AE026A9D2325}" srcOrd="0" destOrd="0" parTransId="{5420A83B-BEF1-474A-A01D-E2CA986EBCF4}" sibTransId="{A878F419-75B0-4F32-AEA2-F32AC8AA4E63}"/>
    <dgm:cxn modelId="{34F25993-CE91-4C7B-9789-2795502D24BF}" type="presOf" srcId="{06ECC53A-6B97-43B0-813B-51398B761455}" destId="{D9C0D3C5-8633-4674-9326-9E6C7C9FA68F}" srcOrd="1" destOrd="0" presId="urn:microsoft.com/office/officeart/2008/layout/HorizontalMultiLevelHierarchy"/>
    <dgm:cxn modelId="{1CF32794-8812-421F-B3CF-F921C3F66786}" type="presOf" srcId="{DCDD3553-8C43-414A-8B56-C3740A0AB812}" destId="{A7C990B9-F096-4E78-A5B3-B6F92B3F1163}" srcOrd="0" destOrd="0" presId="urn:microsoft.com/office/officeart/2008/layout/HorizontalMultiLevelHierarchy"/>
    <dgm:cxn modelId="{BE50DE96-43CD-470F-9E5B-A60FF330ED68}" type="presOf" srcId="{43917594-C374-4723-9206-1F460446A9DE}" destId="{ED1EFB90-2F7A-429B-B9A5-7F5CB904E2BE}" srcOrd="1" destOrd="0" presId="urn:microsoft.com/office/officeart/2008/layout/HorizontalMultiLevelHierarchy"/>
    <dgm:cxn modelId="{7D69DC97-3421-4E9E-8DBA-EF873D20F00B}" srcId="{924AC909-F4C7-4704-AA28-85011A0276C2}" destId="{7F239397-E5CD-4BF9-B48F-8C4C2FDFC507}" srcOrd="3" destOrd="0" parTransId="{02FEBD85-7E51-4AD9-9AB6-0D063902A676}" sibTransId="{971EA11A-5C49-492B-A1A0-5DFBA64A0CF5}"/>
    <dgm:cxn modelId="{2531829A-1991-478A-8827-CB5D25F4C7F4}" type="presOf" srcId="{39EAAD59-8F42-4271-9BBD-AD940E22CD5C}" destId="{0E7E16AF-34B8-47DB-ACA2-FFA9C8CD999C}" srcOrd="0" destOrd="0" presId="urn:microsoft.com/office/officeart/2008/layout/HorizontalMultiLevelHierarchy"/>
    <dgm:cxn modelId="{0AD4CB9E-E592-4BBA-B1AE-6D6307F59C05}" type="presOf" srcId="{B4E958A9-EF4B-42AD-8494-4CAADE6208A6}" destId="{7ECF62F4-9AEE-4EB1-91AF-68698E57A5F4}" srcOrd="0" destOrd="0" presId="urn:microsoft.com/office/officeart/2008/layout/HorizontalMultiLevelHierarchy"/>
    <dgm:cxn modelId="{9B4F649F-512F-4D32-A853-5E7C07E8F219}" type="presOf" srcId="{5420A83B-BEF1-474A-A01D-E2CA986EBCF4}" destId="{3E953750-54B7-4C1C-B882-0BB8D5A377D0}" srcOrd="0" destOrd="0" presId="urn:microsoft.com/office/officeart/2008/layout/HorizontalMultiLevelHierarchy"/>
    <dgm:cxn modelId="{210C84A4-F00B-4D23-9939-36CE56EED3E7}" type="presOf" srcId="{437173B4-60AE-48DB-9603-36F812BF9FF2}" destId="{9796B8E0-E229-473D-AC31-6633692C7D44}" srcOrd="1" destOrd="0" presId="urn:microsoft.com/office/officeart/2008/layout/HorizontalMultiLevelHierarchy"/>
    <dgm:cxn modelId="{18F99CA8-18B9-457E-98F7-BEC685FD2B34}" type="presOf" srcId="{DC6626B5-B299-49F4-BE6C-B58766581413}" destId="{B8B52A6D-B554-4A91-8BB6-8CE213726F86}" srcOrd="0" destOrd="0" presId="urn:microsoft.com/office/officeart/2008/layout/HorizontalMultiLevelHierarchy"/>
    <dgm:cxn modelId="{848FE5A8-6B50-4209-ADD0-8F5637D7CE28}" type="presOf" srcId="{D4B0B399-FF2E-4111-A4D6-0E516CDBF7E5}" destId="{77C9640C-7359-4078-A562-EF5D3A52C127}"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6FB0CDB1-F021-4A41-8D9B-B9363326D9C9}" type="presOf" srcId="{E0598AEB-3964-479D-83F1-53DFA903297F}" destId="{25AF955A-60F8-455B-A5EA-8A4B83613827}" srcOrd="1" destOrd="0" presId="urn:microsoft.com/office/officeart/2008/layout/HorizontalMultiLevelHierarchy"/>
    <dgm:cxn modelId="{CD2718B3-544A-46E7-89E7-B927AB55FF69}" type="presOf" srcId="{2256FC08-3A4A-4E4D-B756-B55E0F3FB0B6}" destId="{FD745281-881E-450A-8F48-DB1AABEFC3D9}" srcOrd="0" destOrd="0" presId="urn:microsoft.com/office/officeart/2008/layout/HorizontalMultiLevelHierarchy"/>
    <dgm:cxn modelId="{1F1773B4-A25E-45DC-ABAF-D8FB8E490A73}" type="presOf" srcId="{06ECC53A-6B97-43B0-813B-51398B761455}" destId="{98D790CD-6532-4788-B42A-9968E9EA28E2}" srcOrd="0" destOrd="0" presId="urn:microsoft.com/office/officeart/2008/layout/HorizontalMultiLevelHierarchy"/>
    <dgm:cxn modelId="{892629B5-AB17-4C21-AE2F-3D898FFC546D}" type="presOf" srcId="{1FC24D25-7FCF-4BBF-9A1E-409AB1220223}" destId="{C382880D-E4A8-4DD9-8660-A200341AA178}" srcOrd="0" destOrd="0" presId="urn:microsoft.com/office/officeart/2008/layout/HorizontalMultiLevelHierarchy"/>
    <dgm:cxn modelId="{CBAE01B7-C579-4699-958E-2D66BBE6F3EC}" type="presOf" srcId="{9399D7AA-4B1C-4EE9-8051-7213D0B54FD1}" destId="{DE12F3F7-041F-4D0D-B4E6-58EE3371F493}" srcOrd="0" destOrd="0" presId="urn:microsoft.com/office/officeart/2008/layout/HorizontalMultiLevelHierarchy"/>
    <dgm:cxn modelId="{2F0FD5B9-4294-42EF-BB63-56BD9A25A19B}" type="presOf" srcId="{AF40F4D5-9FF9-43AC-A226-511251CD6B42}" destId="{C8231275-ED8D-4629-9B96-0835061C4DD1}" srcOrd="1" destOrd="0" presId="urn:microsoft.com/office/officeart/2008/layout/HorizontalMultiLevelHierarchy"/>
    <dgm:cxn modelId="{90A718BB-B872-4393-B7CE-01CF5F3D7BBB}" type="presOf" srcId="{62D3583B-A080-401B-91C9-06AAE953879A}" destId="{A5D28B23-9517-45A4-BBE6-D997EFED5B68}" srcOrd="0" destOrd="0" presId="urn:microsoft.com/office/officeart/2008/layout/HorizontalMultiLevelHierarchy"/>
    <dgm:cxn modelId="{166382BD-2CDF-4967-AC3A-47577AF0773E}" type="presOf" srcId="{7913E963-694D-4075-A4B1-46A0965CCB22}" destId="{78DDD438-4902-417A-B107-2E7991210E63}" srcOrd="0" destOrd="0" presId="urn:microsoft.com/office/officeart/2008/layout/HorizontalMultiLevelHierarchy"/>
    <dgm:cxn modelId="{409CBBBD-23D7-417A-8D5D-5A923FD5E162}" type="presOf" srcId="{FC15E242-3F3D-4174-9420-6467D58721C4}" destId="{6FE48BAA-0516-4283-BB0B-13D7DF4E8D9B}" srcOrd="0" destOrd="0" presId="urn:microsoft.com/office/officeart/2008/layout/HorizontalMultiLevelHierarchy"/>
    <dgm:cxn modelId="{8BD549BE-60BF-4D97-BA68-81F1A0C11598}" type="presOf" srcId="{80CF946D-0252-4EFF-8B18-59989BFB73E7}" destId="{6E7B5EC5-548C-4096-8A2C-DC21D1664823}" srcOrd="0" destOrd="0" presId="urn:microsoft.com/office/officeart/2008/layout/HorizontalMultiLevelHierarchy"/>
    <dgm:cxn modelId="{34ADD6C1-B50D-4258-85FF-89D2F8A3A36F}" type="presOf" srcId="{BACC36FC-25F4-4150-8899-8E0DE957954E}" destId="{60865245-A3D1-4F92-9F32-D3BAF4735C3E}" srcOrd="0"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EFC696DA-BEAF-4F01-B11E-CD710573558F}" type="presOf" srcId="{BACC36FC-25F4-4150-8899-8E0DE957954E}" destId="{AC217BF6-3DC6-4D93-9023-0FFA2DEC3C44}" srcOrd="1" destOrd="0" presId="urn:microsoft.com/office/officeart/2008/layout/HorizontalMultiLevelHierarchy"/>
    <dgm:cxn modelId="{9B77E0DA-314C-46F5-9234-2523C269BC66}" type="presOf" srcId="{437173B4-60AE-48DB-9603-36F812BF9FF2}" destId="{EF1E8E8E-52F2-4EBA-8018-364FFCB57052}" srcOrd="0" destOrd="0" presId="urn:microsoft.com/office/officeart/2008/layout/HorizontalMultiLevelHierarchy"/>
    <dgm:cxn modelId="{F25B22DE-817F-4E3C-A814-BABA2185A4A9}" type="presOf" srcId="{FAA13758-FAE2-40C1-BE7E-1B128D161BF9}" destId="{515D1795-5EDC-4326-9B0C-DF35A4F9BBBE}" srcOrd="1" destOrd="0" presId="urn:microsoft.com/office/officeart/2008/layout/HorizontalMultiLevelHierarchy"/>
    <dgm:cxn modelId="{D6E8A7E0-1967-425D-87DF-221273AD2A59}" type="presOf" srcId="{0971E0F0-5183-436E-B540-5BB3522B692B}" destId="{72BF4AE4-66E6-46B0-9CF6-74A562DA8C71}" srcOrd="0"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CAC5E6ED-F4BD-489E-8C79-E9F28731521E}" srcId="{4C7E979E-9AD0-43FB-BA34-6FE60B510150}" destId="{DC6626B5-B299-49F4-BE6C-B58766581413}" srcOrd="0" destOrd="0" parTransId="{FC15E242-3F3D-4174-9420-6467D58721C4}" sibTransId="{1E300FF5-54E1-4884-8725-6D962456AEC6}"/>
    <dgm:cxn modelId="{5A18CCF4-45FF-419E-8F64-252ACC8CDA6F}" srcId="{ECE93FAB-7C3B-43EC-8C56-54B16DF7C27E}" destId="{5173954E-795D-4C0D-B3EA-9CBDDD2E7F3B}" srcOrd="0" destOrd="0" parTransId="{2256FC08-3A4A-4E4D-B756-B55E0F3FB0B6}" sibTransId="{9232A320-3B04-4E0C-8079-FD98B9B39A67}"/>
    <dgm:cxn modelId="{434375F6-3758-4BCB-AE0C-328ADE0626B9}" type="presOf" srcId="{F3072AAD-C2EC-46F6-849A-D3DAD169C5AF}" destId="{090B88F6-B2B6-4D52-8E0A-24DA8A2F3F85}" srcOrd="0" destOrd="0" presId="urn:microsoft.com/office/officeart/2008/layout/HorizontalMultiLevelHierarchy"/>
    <dgm:cxn modelId="{F676C3FE-FA12-4E01-BD84-E3F4D9B3A26B}" type="presOf" srcId="{F9E9538C-2242-41F8-AAF4-C0F298D721F5}" destId="{2557D9A6-8A1B-40F8-B31A-B3812805C90C}" srcOrd="0" destOrd="0" presId="urn:microsoft.com/office/officeart/2008/layout/HorizontalMultiLevelHierarchy"/>
    <dgm:cxn modelId="{ECA476B2-2DD2-4DD9-87B9-60FF119CCBED}" type="presParOf" srcId="{C382880D-E4A8-4DD9-8660-A200341AA178}" destId="{4FC8BC61-0BA3-4C87-BC62-DE278D35949C}" srcOrd="0" destOrd="0" presId="urn:microsoft.com/office/officeart/2008/layout/HorizontalMultiLevelHierarchy"/>
    <dgm:cxn modelId="{8E190DEA-1BF3-492F-BF1B-BEA9A5BAD4DE}" type="presParOf" srcId="{4FC8BC61-0BA3-4C87-BC62-DE278D35949C}" destId="{AB9A684D-7D83-4F70-8778-DA46107FE8EF}" srcOrd="0" destOrd="0" presId="urn:microsoft.com/office/officeart/2008/layout/HorizontalMultiLevelHierarchy"/>
    <dgm:cxn modelId="{7578210F-A584-4AB7-9DAE-BB5F1706184B}" type="presParOf" srcId="{4FC8BC61-0BA3-4C87-BC62-DE278D35949C}" destId="{91D226E5-4642-4D49-8EF9-4E6AFE40BB64}" srcOrd="1" destOrd="0" presId="urn:microsoft.com/office/officeart/2008/layout/HorizontalMultiLevelHierarchy"/>
    <dgm:cxn modelId="{31DE48F7-C6FA-4DEA-9949-62815E5713EC}" type="presParOf" srcId="{91D226E5-4642-4D49-8EF9-4E6AFE40BB64}" destId="{77C9640C-7359-4078-A562-EF5D3A52C127}" srcOrd="0" destOrd="0" presId="urn:microsoft.com/office/officeart/2008/layout/HorizontalMultiLevelHierarchy"/>
    <dgm:cxn modelId="{A5B67BCF-DA4F-44C5-BADD-82462837E1BE}" type="presParOf" srcId="{77C9640C-7359-4078-A562-EF5D3A52C127}" destId="{B936A9A3-EC43-4570-87B2-839F49A50924}" srcOrd="0" destOrd="0" presId="urn:microsoft.com/office/officeart/2008/layout/HorizontalMultiLevelHierarchy"/>
    <dgm:cxn modelId="{F0309862-C4FF-4308-9D02-6A16E40FFA8A}" type="presParOf" srcId="{91D226E5-4642-4D49-8EF9-4E6AFE40BB64}" destId="{AB9712B7-E351-4F2F-BE1B-89028933762E}" srcOrd="1" destOrd="0" presId="urn:microsoft.com/office/officeart/2008/layout/HorizontalMultiLevelHierarchy"/>
    <dgm:cxn modelId="{2BAE9A58-1042-40CF-88F0-F6D4D49A971A}" type="presParOf" srcId="{AB9712B7-E351-4F2F-BE1B-89028933762E}" destId="{0A2BF3A8-B1D7-4092-9424-C156AF9961CC}" srcOrd="0" destOrd="0" presId="urn:microsoft.com/office/officeart/2008/layout/HorizontalMultiLevelHierarchy"/>
    <dgm:cxn modelId="{4940023C-AFEF-4879-8C9E-1812320D4CC0}" type="presParOf" srcId="{AB9712B7-E351-4F2F-BE1B-89028933762E}" destId="{5A3056FC-D882-4397-8DEC-E5B2A23DC4C0}" srcOrd="1" destOrd="0" presId="urn:microsoft.com/office/officeart/2008/layout/HorizontalMultiLevelHierarchy"/>
    <dgm:cxn modelId="{755AAE00-ABED-44BD-B05D-29BE208E0A80}" type="presParOf" srcId="{5A3056FC-D882-4397-8DEC-E5B2A23DC4C0}" destId="{0E3D324E-2132-4A0B-9139-C90F6579FEEE}" srcOrd="0" destOrd="0" presId="urn:microsoft.com/office/officeart/2008/layout/HorizontalMultiLevelHierarchy"/>
    <dgm:cxn modelId="{C12F0576-C809-449D-93AE-269666777905}" type="presParOf" srcId="{0E3D324E-2132-4A0B-9139-C90F6579FEEE}" destId="{515D1795-5EDC-4326-9B0C-DF35A4F9BBBE}" srcOrd="0" destOrd="0" presId="urn:microsoft.com/office/officeart/2008/layout/HorizontalMultiLevelHierarchy"/>
    <dgm:cxn modelId="{7922D4BA-B259-498C-8C94-1B24D8558B5B}" type="presParOf" srcId="{5A3056FC-D882-4397-8DEC-E5B2A23DC4C0}" destId="{D9FFC062-1C27-429F-A12A-5DBB5060A88F}" srcOrd="1" destOrd="0" presId="urn:microsoft.com/office/officeart/2008/layout/HorizontalMultiLevelHierarchy"/>
    <dgm:cxn modelId="{B2922DE0-DC7E-4940-B742-A667DB740500}" type="presParOf" srcId="{D9FFC062-1C27-429F-A12A-5DBB5060A88F}" destId="{090B88F6-B2B6-4D52-8E0A-24DA8A2F3F85}" srcOrd="0" destOrd="0" presId="urn:microsoft.com/office/officeart/2008/layout/HorizontalMultiLevelHierarchy"/>
    <dgm:cxn modelId="{3468C68C-19DF-49CA-A8B7-E97C7B40EC77}" type="presParOf" srcId="{D9FFC062-1C27-429F-A12A-5DBB5060A88F}" destId="{D74B79BE-D2AA-40BB-98BD-495813C9FDCE}" srcOrd="1" destOrd="0" presId="urn:microsoft.com/office/officeart/2008/layout/HorizontalMultiLevelHierarchy"/>
    <dgm:cxn modelId="{D9BC051B-92E5-4C1A-B28F-2287EA552E30}" type="presParOf" srcId="{D74B79BE-D2AA-40BB-98BD-495813C9FDCE}" destId="{60865245-A3D1-4F92-9F32-D3BAF4735C3E}" srcOrd="0" destOrd="0" presId="urn:microsoft.com/office/officeart/2008/layout/HorizontalMultiLevelHierarchy"/>
    <dgm:cxn modelId="{36DAC591-91E6-4F40-ABDB-349272389B5A}" type="presParOf" srcId="{60865245-A3D1-4F92-9F32-D3BAF4735C3E}" destId="{AC217BF6-3DC6-4D93-9023-0FFA2DEC3C44}" srcOrd="0" destOrd="0" presId="urn:microsoft.com/office/officeart/2008/layout/HorizontalMultiLevelHierarchy"/>
    <dgm:cxn modelId="{20D3623F-536F-41D7-9BF1-663BD8B84E59}" type="presParOf" srcId="{D74B79BE-D2AA-40BB-98BD-495813C9FDCE}" destId="{5D36601C-FF2F-4282-A39E-89241E298D7C}" srcOrd="1" destOrd="0" presId="urn:microsoft.com/office/officeart/2008/layout/HorizontalMultiLevelHierarchy"/>
    <dgm:cxn modelId="{6EC0DF00-325B-4524-A961-334D960D3A78}" type="presParOf" srcId="{5D36601C-FF2F-4282-A39E-89241E298D7C}" destId="{0E7E16AF-34B8-47DB-ACA2-FFA9C8CD999C}" srcOrd="0" destOrd="0" presId="urn:microsoft.com/office/officeart/2008/layout/HorizontalMultiLevelHierarchy"/>
    <dgm:cxn modelId="{9F009CA2-B1F9-4378-8127-4CE25E9F1571}" type="presParOf" srcId="{5D36601C-FF2F-4282-A39E-89241E298D7C}" destId="{666F679C-A574-4627-8BCB-A2DB946132C2}" srcOrd="1" destOrd="0" presId="urn:microsoft.com/office/officeart/2008/layout/HorizontalMultiLevelHierarchy"/>
    <dgm:cxn modelId="{26BE9462-FD15-4FCF-B54B-D107A36B0FDD}" type="presParOf" srcId="{91D226E5-4642-4D49-8EF9-4E6AFE40BB64}" destId="{3A0921BC-64EA-4EB9-801F-0A74CC039041}" srcOrd="2" destOrd="0" presId="urn:microsoft.com/office/officeart/2008/layout/HorizontalMultiLevelHierarchy"/>
    <dgm:cxn modelId="{8C3B0989-5E45-44AB-AE1B-AD151A814A7F}" type="presParOf" srcId="{3A0921BC-64EA-4EB9-801F-0A74CC039041}" destId="{8339A733-52B7-45DB-93E8-BD52711250E3}" srcOrd="0" destOrd="0" presId="urn:microsoft.com/office/officeart/2008/layout/HorizontalMultiLevelHierarchy"/>
    <dgm:cxn modelId="{E3678FF3-E819-4938-8C90-454E893D1CF1}" type="presParOf" srcId="{91D226E5-4642-4D49-8EF9-4E6AFE40BB64}" destId="{1E300D17-1FFC-4DE1-86AE-6E4591ECE2B5}" srcOrd="3" destOrd="0" presId="urn:microsoft.com/office/officeart/2008/layout/HorizontalMultiLevelHierarchy"/>
    <dgm:cxn modelId="{69D3775C-33B2-44A1-9F55-0DCF602924FF}" type="presParOf" srcId="{1E300D17-1FFC-4DE1-86AE-6E4591ECE2B5}" destId="{E3C7965F-B980-4D6E-B66D-938D3BE5086E}" srcOrd="0" destOrd="0" presId="urn:microsoft.com/office/officeart/2008/layout/HorizontalMultiLevelHierarchy"/>
    <dgm:cxn modelId="{F29FE059-FF28-4A08-94FC-984FDE84106D}" type="presParOf" srcId="{1E300D17-1FFC-4DE1-86AE-6E4591ECE2B5}" destId="{3D7BE113-7B0F-4F12-AF2E-6BEAF034ED0A}" srcOrd="1" destOrd="0" presId="urn:microsoft.com/office/officeart/2008/layout/HorizontalMultiLevelHierarchy"/>
    <dgm:cxn modelId="{8FB2AE69-2C71-47C4-93C2-865C86D7B59E}" type="presParOf" srcId="{3D7BE113-7B0F-4F12-AF2E-6BEAF034ED0A}" destId="{98D790CD-6532-4788-B42A-9968E9EA28E2}" srcOrd="0" destOrd="0" presId="urn:microsoft.com/office/officeart/2008/layout/HorizontalMultiLevelHierarchy"/>
    <dgm:cxn modelId="{8371591E-B42E-4FF2-AC5A-1D29A0E4B2B4}" type="presParOf" srcId="{98D790CD-6532-4788-B42A-9968E9EA28E2}" destId="{D9C0D3C5-8633-4674-9326-9E6C7C9FA68F}" srcOrd="0" destOrd="0" presId="urn:microsoft.com/office/officeart/2008/layout/HorizontalMultiLevelHierarchy"/>
    <dgm:cxn modelId="{6489AE69-6A3C-49AF-964A-77348C9E8991}" type="presParOf" srcId="{3D7BE113-7B0F-4F12-AF2E-6BEAF034ED0A}" destId="{536AE9D7-0D6C-424B-BBB2-6A4757951E31}" srcOrd="1" destOrd="0" presId="urn:microsoft.com/office/officeart/2008/layout/HorizontalMultiLevelHierarchy"/>
    <dgm:cxn modelId="{C1A7E67C-030B-4919-8F11-BB80CC4B95D1}" type="presParOf" srcId="{536AE9D7-0D6C-424B-BBB2-6A4757951E31}" destId="{DE12F3F7-041F-4D0D-B4E6-58EE3371F493}" srcOrd="0" destOrd="0" presId="urn:microsoft.com/office/officeart/2008/layout/HorizontalMultiLevelHierarchy"/>
    <dgm:cxn modelId="{26511DFF-A07F-4601-BDEA-0BD82E2094C0}" type="presParOf" srcId="{536AE9D7-0D6C-424B-BBB2-6A4757951E31}" destId="{8278D640-F268-43F4-ACBA-2ADF9C3B7D5F}" srcOrd="1" destOrd="0" presId="urn:microsoft.com/office/officeart/2008/layout/HorizontalMultiLevelHierarchy"/>
    <dgm:cxn modelId="{D26462ED-EE9A-4187-8A83-372A9FD43A08}" type="presParOf" srcId="{8278D640-F268-43F4-ACBA-2ADF9C3B7D5F}" destId="{CE24ADCA-6FEB-4750-B76A-D318118CA7FE}" srcOrd="0" destOrd="0" presId="urn:microsoft.com/office/officeart/2008/layout/HorizontalMultiLevelHierarchy"/>
    <dgm:cxn modelId="{68C2E5D0-8029-455C-9827-EF317BBECA8A}" type="presParOf" srcId="{CE24ADCA-6FEB-4750-B76A-D318118CA7FE}" destId="{ED1EFB90-2F7A-429B-B9A5-7F5CB904E2BE}" srcOrd="0" destOrd="0" presId="urn:microsoft.com/office/officeart/2008/layout/HorizontalMultiLevelHierarchy"/>
    <dgm:cxn modelId="{B05B6DE2-F85A-428B-887F-1B4CDC71C333}" type="presParOf" srcId="{8278D640-F268-43F4-ACBA-2ADF9C3B7D5F}" destId="{8D67E0BA-4B11-4224-84DA-4B230D47985D}" srcOrd="1" destOrd="0" presId="urn:microsoft.com/office/officeart/2008/layout/HorizontalMultiLevelHierarchy"/>
    <dgm:cxn modelId="{B93386A7-A903-491D-AA92-DFE2E9151AAA}" type="presParOf" srcId="{8D67E0BA-4B11-4224-84DA-4B230D47985D}" destId="{97065638-B670-46BE-9FF5-AC7C532949E9}" srcOrd="0" destOrd="0" presId="urn:microsoft.com/office/officeart/2008/layout/HorizontalMultiLevelHierarchy"/>
    <dgm:cxn modelId="{558B9D01-0385-4ADC-A635-F027068F1D94}" type="presParOf" srcId="{8D67E0BA-4B11-4224-84DA-4B230D47985D}" destId="{0DEDDD09-7A86-48A0-A8EE-34F8D8EE54FE}" srcOrd="1" destOrd="0" presId="urn:microsoft.com/office/officeart/2008/layout/HorizontalMultiLevelHierarchy"/>
    <dgm:cxn modelId="{E24CFAA1-2683-4267-A116-BFB2A6EB604F}" type="presParOf" srcId="{91D226E5-4642-4D49-8EF9-4E6AFE40BB64}" destId="{6E7B5EC5-548C-4096-8A2C-DC21D1664823}" srcOrd="4" destOrd="0" presId="urn:microsoft.com/office/officeart/2008/layout/HorizontalMultiLevelHierarchy"/>
    <dgm:cxn modelId="{3DEBD5F5-73A1-4A13-B631-9FA6353E1FB7}" type="presParOf" srcId="{6E7B5EC5-548C-4096-8A2C-DC21D1664823}" destId="{4FED929A-231B-4AD6-8ED4-4D83312E316C}" srcOrd="0" destOrd="0" presId="urn:microsoft.com/office/officeart/2008/layout/HorizontalMultiLevelHierarchy"/>
    <dgm:cxn modelId="{AE78B5F9-5AE9-498C-9719-6AD837E24FE1}" type="presParOf" srcId="{91D226E5-4642-4D49-8EF9-4E6AFE40BB64}" destId="{AF674C4D-AB93-4810-B6A5-2BA4DAB88A50}" srcOrd="5" destOrd="0" presId="urn:microsoft.com/office/officeart/2008/layout/HorizontalMultiLevelHierarchy"/>
    <dgm:cxn modelId="{42B90FD2-39E0-4FAF-984E-35BF3D0E4DFB}" type="presParOf" srcId="{AF674C4D-AB93-4810-B6A5-2BA4DAB88A50}" destId="{78DDD438-4902-417A-B107-2E7991210E63}" srcOrd="0" destOrd="0" presId="urn:microsoft.com/office/officeart/2008/layout/HorizontalMultiLevelHierarchy"/>
    <dgm:cxn modelId="{5AA5E168-40EB-48F8-8270-7E96E02A22DE}" type="presParOf" srcId="{AF674C4D-AB93-4810-B6A5-2BA4DAB88A50}" destId="{A15757B2-00E6-4FEE-8D36-FE940788F019}" srcOrd="1" destOrd="0" presId="urn:microsoft.com/office/officeart/2008/layout/HorizontalMultiLevelHierarchy"/>
    <dgm:cxn modelId="{477046A5-79E9-423E-B3B6-419F8F478E84}" type="presParOf" srcId="{A15757B2-00E6-4FEE-8D36-FE940788F019}" destId="{A5D28B23-9517-45A4-BBE6-D997EFED5B68}" srcOrd="0" destOrd="0" presId="urn:microsoft.com/office/officeart/2008/layout/HorizontalMultiLevelHierarchy"/>
    <dgm:cxn modelId="{DAED4022-41F8-4884-ABFB-C7C851EB7E9D}" type="presParOf" srcId="{A5D28B23-9517-45A4-BBE6-D997EFED5B68}" destId="{0EADCA5B-8191-4388-AE46-6F5A0DF63C71}" srcOrd="0" destOrd="0" presId="urn:microsoft.com/office/officeart/2008/layout/HorizontalMultiLevelHierarchy"/>
    <dgm:cxn modelId="{31E20138-855C-4CC9-81E1-DD4F5EC5AD67}" type="presParOf" srcId="{A15757B2-00E6-4FEE-8D36-FE940788F019}" destId="{26EF08AF-75B5-4DEE-9A4D-0606DD56A724}" srcOrd="1" destOrd="0" presId="urn:microsoft.com/office/officeart/2008/layout/HorizontalMultiLevelHierarchy"/>
    <dgm:cxn modelId="{4AB87752-0396-410D-9760-BBA37EBC8D06}" type="presParOf" srcId="{26EF08AF-75B5-4DEE-9A4D-0606DD56A724}" destId="{111BBCC9-259F-4E0D-97E4-7F02AD7D8897}" srcOrd="0" destOrd="0" presId="urn:microsoft.com/office/officeart/2008/layout/HorizontalMultiLevelHierarchy"/>
    <dgm:cxn modelId="{0582377F-953F-4185-A544-DEF792D089C3}" type="presParOf" srcId="{26EF08AF-75B5-4DEE-9A4D-0606DD56A724}" destId="{CFE350B4-C32C-4A25-8322-9BB8662EF6E8}" srcOrd="1" destOrd="0" presId="urn:microsoft.com/office/officeart/2008/layout/HorizontalMultiLevelHierarchy"/>
    <dgm:cxn modelId="{D9F8216F-D0A5-48BB-A491-427C802B40C0}" type="presParOf" srcId="{CFE350B4-C32C-4A25-8322-9BB8662EF6E8}" destId="{6FE48BAA-0516-4283-BB0B-13D7DF4E8D9B}" srcOrd="0" destOrd="0" presId="urn:microsoft.com/office/officeart/2008/layout/HorizontalMultiLevelHierarchy"/>
    <dgm:cxn modelId="{5D947644-7C05-4B17-A37A-A6358385A048}" type="presParOf" srcId="{6FE48BAA-0516-4283-BB0B-13D7DF4E8D9B}" destId="{11275903-6895-4D05-A285-D1848C975DBF}" srcOrd="0" destOrd="0" presId="urn:microsoft.com/office/officeart/2008/layout/HorizontalMultiLevelHierarchy"/>
    <dgm:cxn modelId="{35339D0F-8719-438A-BF14-2479901B1CCD}" type="presParOf" srcId="{CFE350B4-C32C-4A25-8322-9BB8662EF6E8}" destId="{B2941D7E-1BA5-492C-BC00-A00CBE6FFDBD}" srcOrd="1" destOrd="0" presId="urn:microsoft.com/office/officeart/2008/layout/HorizontalMultiLevelHierarchy"/>
    <dgm:cxn modelId="{9AE0243F-58EB-40C2-8655-D365FDD984B9}" type="presParOf" srcId="{B2941D7E-1BA5-492C-BC00-A00CBE6FFDBD}" destId="{B8B52A6D-B554-4A91-8BB6-8CE213726F86}" srcOrd="0" destOrd="0" presId="urn:microsoft.com/office/officeart/2008/layout/HorizontalMultiLevelHierarchy"/>
    <dgm:cxn modelId="{9E12F262-211E-479D-9D96-2E36D05D80F6}" type="presParOf" srcId="{B2941D7E-1BA5-492C-BC00-A00CBE6FFDBD}" destId="{37492D9D-79C8-40C3-AA51-04B45A1B71AA}" srcOrd="1" destOrd="0" presId="urn:microsoft.com/office/officeart/2008/layout/HorizontalMultiLevelHierarchy"/>
    <dgm:cxn modelId="{5FC8F3C0-8B21-4446-9AD0-D94FDFEE4692}" type="presParOf" srcId="{91D226E5-4642-4D49-8EF9-4E6AFE40BB64}" destId="{1BDF6F8C-6B67-4ED8-A815-A2F383E85C6E}" srcOrd="6" destOrd="0" presId="urn:microsoft.com/office/officeart/2008/layout/HorizontalMultiLevelHierarchy"/>
    <dgm:cxn modelId="{8F2C579E-5A7E-4EBD-BEE9-ECBFC54D5752}" type="presParOf" srcId="{1BDF6F8C-6B67-4ED8-A815-A2F383E85C6E}" destId="{AEEBA3AB-3706-4B6F-8786-49886D0F6B7B}" srcOrd="0" destOrd="0" presId="urn:microsoft.com/office/officeart/2008/layout/HorizontalMultiLevelHierarchy"/>
    <dgm:cxn modelId="{0BC770A4-897C-4330-AC4B-7D6FAC77C524}" type="presParOf" srcId="{91D226E5-4642-4D49-8EF9-4E6AFE40BB64}" destId="{1FB206AD-0AEA-4B02-85F3-DBCAF1AC0AD8}" srcOrd="7" destOrd="0" presId="urn:microsoft.com/office/officeart/2008/layout/HorizontalMultiLevelHierarchy"/>
    <dgm:cxn modelId="{D635AD90-3097-4506-B5B9-F63BD3F9D7D5}" type="presParOf" srcId="{1FB206AD-0AEA-4B02-85F3-DBCAF1AC0AD8}" destId="{11A9AC0F-7239-45B2-B2D7-9E35AEBC7485}" srcOrd="0" destOrd="0" presId="urn:microsoft.com/office/officeart/2008/layout/HorizontalMultiLevelHierarchy"/>
    <dgm:cxn modelId="{9B4B70FD-6785-447C-A0CE-C51B2C846EAC}" type="presParOf" srcId="{1FB206AD-0AEA-4B02-85F3-DBCAF1AC0AD8}" destId="{E55328F5-8610-4AAE-8FC0-8D49A8756A72}" srcOrd="1" destOrd="0" presId="urn:microsoft.com/office/officeart/2008/layout/HorizontalMultiLevelHierarchy"/>
    <dgm:cxn modelId="{399E3CB5-675C-4412-84B2-B03BD7182281}" type="presParOf" srcId="{E55328F5-8610-4AAE-8FC0-8D49A8756A72}" destId="{3E953750-54B7-4C1C-B882-0BB8D5A377D0}" srcOrd="0" destOrd="0" presId="urn:microsoft.com/office/officeart/2008/layout/HorizontalMultiLevelHierarchy"/>
    <dgm:cxn modelId="{BB30577B-F0AF-4F94-9675-DC628EAD755B}" type="presParOf" srcId="{3E953750-54B7-4C1C-B882-0BB8D5A377D0}" destId="{8831A9DD-2267-4405-AB9E-23954597C09B}" srcOrd="0" destOrd="0" presId="urn:microsoft.com/office/officeart/2008/layout/HorizontalMultiLevelHierarchy"/>
    <dgm:cxn modelId="{A7B7D59E-3503-45B6-8B8D-CFFFA80DC421}" type="presParOf" srcId="{E55328F5-8610-4AAE-8FC0-8D49A8756A72}" destId="{1E6E37B7-F1F2-498B-864E-1E9538C2D9A5}" srcOrd="1" destOrd="0" presId="urn:microsoft.com/office/officeart/2008/layout/HorizontalMultiLevelHierarchy"/>
    <dgm:cxn modelId="{6037651F-C60B-41A9-80CE-DB550263B269}" type="presParOf" srcId="{1E6E37B7-F1F2-498B-864E-1E9538C2D9A5}" destId="{1BA76F6B-E2E7-404B-AD10-9B806601EE5D}" srcOrd="0" destOrd="0" presId="urn:microsoft.com/office/officeart/2008/layout/HorizontalMultiLevelHierarchy"/>
    <dgm:cxn modelId="{07B533E8-6375-4973-A68F-8C26EFE4C95D}" type="presParOf" srcId="{1E6E37B7-F1F2-498B-864E-1E9538C2D9A5}" destId="{48DDC54D-D98A-4CA3-AB13-3AE9B4F8F624}" srcOrd="1" destOrd="0" presId="urn:microsoft.com/office/officeart/2008/layout/HorizontalMultiLevelHierarchy"/>
    <dgm:cxn modelId="{F590BD50-7998-41E5-9059-58D8563694E8}" type="presParOf" srcId="{48DDC54D-D98A-4CA3-AB13-3AE9B4F8F624}" destId="{2557D9A6-8A1B-40F8-B31A-B3812805C90C}" srcOrd="0" destOrd="0" presId="urn:microsoft.com/office/officeart/2008/layout/HorizontalMultiLevelHierarchy"/>
    <dgm:cxn modelId="{EE907A78-F657-4E14-A4A8-A1EB560DCF14}" type="presParOf" srcId="{2557D9A6-8A1B-40F8-B31A-B3812805C90C}" destId="{3D5F4746-B206-4EE7-B4A0-70B33E157A2E}" srcOrd="0" destOrd="0" presId="urn:microsoft.com/office/officeart/2008/layout/HorizontalMultiLevelHierarchy"/>
    <dgm:cxn modelId="{2BE68E8A-27DB-446C-82EC-64E103A7C04F}" type="presParOf" srcId="{48DDC54D-D98A-4CA3-AB13-3AE9B4F8F624}" destId="{FC20DDD3-4044-4087-80CF-E8C388ABA69C}" srcOrd="1" destOrd="0" presId="urn:microsoft.com/office/officeart/2008/layout/HorizontalMultiLevelHierarchy"/>
    <dgm:cxn modelId="{D759CE48-513C-4181-9A36-AEF14E62126C}" type="presParOf" srcId="{FC20DDD3-4044-4087-80CF-E8C388ABA69C}" destId="{955B1432-80AF-4584-945B-3D8D9DFFA7D5}" srcOrd="0" destOrd="0" presId="urn:microsoft.com/office/officeart/2008/layout/HorizontalMultiLevelHierarchy"/>
    <dgm:cxn modelId="{5B10D402-46DE-4ABF-B004-C04DF29809D8}" type="presParOf" srcId="{FC20DDD3-4044-4087-80CF-E8C388ABA69C}" destId="{8B07C446-FC2E-4DA8-BAB8-F0DA2E329CA9}" srcOrd="1" destOrd="0" presId="urn:microsoft.com/office/officeart/2008/layout/HorizontalMultiLevelHierarchy"/>
    <dgm:cxn modelId="{F2B2B53E-59CF-4AD1-9B87-0DDAA1FF0A4F}" type="presParOf" srcId="{91D226E5-4642-4D49-8EF9-4E6AFE40BB64}" destId="{A35F8FCA-9C80-4EFB-A9A9-4224468768B0}" srcOrd="8" destOrd="0" presId="urn:microsoft.com/office/officeart/2008/layout/HorizontalMultiLevelHierarchy"/>
    <dgm:cxn modelId="{8D1AC8CD-18D6-4674-8175-C71B3C19B6DF}" type="presParOf" srcId="{A35F8FCA-9C80-4EFB-A9A9-4224468768B0}" destId="{C8231275-ED8D-4629-9B96-0835061C4DD1}" srcOrd="0" destOrd="0" presId="urn:microsoft.com/office/officeart/2008/layout/HorizontalMultiLevelHierarchy"/>
    <dgm:cxn modelId="{1A970051-BDD3-40F4-902C-33ACC4A381D4}" type="presParOf" srcId="{91D226E5-4642-4D49-8EF9-4E6AFE40BB64}" destId="{476B4348-A64B-40FD-A9DA-D0BDF2B6BB04}" srcOrd="9" destOrd="0" presId="urn:microsoft.com/office/officeart/2008/layout/HorizontalMultiLevelHierarchy"/>
    <dgm:cxn modelId="{A0DCB59C-5B3C-4736-A32B-0FB3B467839C}" type="presParOf" srcId="{476B4348-A64B-40FD-A9DA-D0BDF2B6BB04}" destId="{80B88C9E-5BC9-4226-A6F8-0D140D8A82F5}" srcOrd="0" destOrd="0" presId="urn:microsoft.com/office/officeart/2008/layout/HorizontalMultiLevelHierarchy"/>
    <dgm:cxn modelId="{8E5ACC74-F168-4EBF-8849-E95674FE188A}" type="presParOf" srcId="{476B4348-A64B-40FD-A9DA-D0BDF2B6BB04}" destId="{9B89A25C-35FC-45CE-A2C9-53EA4AFD807F}" srcOrd="1" destOrd="0" presId="urn:microsoft.com/office/officeart/2008/layout/HorizontalMultiLevelHierarchy"/>
    <dgm:cxn modelId="{5036FE33-A9F5-4F66-9C1D-EEB131730B9C}" type="presParOf" srcId="{9B89A25C-35FC-45CE-A2C9-53EA4AFD807F}" destId="{EF1E8E8E-52F2-4EBA-8018-364FFCB57052}" srcOrd="0" destOrd="0" presId="urn:microsoft.com/office/officeart/2008/layout/HorizontalMultiLevelHierarchy"/>
    <dgm:cxn modelId="{F2A63578-41C1-41E5-8DCE-25EEA997CF27}" type="presParOf" srcId="{EF1E8E8E-52F2-4EBA-8018-364FFCB57052}" destId="{9796B8E0-E229-473D-AC31-6633692C7D44}" srcOrd="0" destOrd="0" presId="urn:microsoft.com/office/officeart/2008/layout/HorizontalMultiLevelHierarchy"/>
    <dgm:cxn modelId="{675BD311-56B1-4C39-8347-3E71A3AE6480}" type="presParOf" srcId="{9B89A25C-35FC-45CE-A2C9-53EA4AFD807F}" destId="{517F65DC-A0EF-41EA-AB20-80AB5EE63B58}" srcOrd="1" destOrd="0" presId="urn:microsoft.com/office/officeart/2008/layout/HorizontalMultiLevelHierarchy"/>
    <dgm:cxn modelId="{9A25A157-E05E-403D-B6E0-9E9BA22910B0}" type="presParOf" srcId="{517F65DC-A0EF-41EA-AB20-80AB5EE63B58}" destId="{72BF4AE4-66E6-46B0-9CF6-74A562DA8C71}" srcOrd="0" destOrd="0" presId="urn:microsoft.com/office/officeart/2008/layout/HorizontalMultiLevelHierarchy"/>
    <dgm:cxn modelId="{4B5446A4-1A9A-4212-A6A9-538DCC9BFEB5}" type="presParOf" srcId="{517F65DC-A0EF-41EA-AB20-80AB5EE63B58}" destId="{9EB1BDD0-AB7B-40BD-B8A2-272FEB807895}" srcOrd="1" destOrd="0" presId="urn:microsoft.com/office/officeart/2008/layout/HorizontalMultiLevelHierarchy"/>
    <dgm:cxn modelId="{2062A330-04FF-4F84-A974-9977B8954757}" type="presParOf" srcId="{9EB1BDD0-AB7B-40BD-B8A2-272FEB807895}" destId="{74B20B0A-1340-4BDC-B41C-8854EC4946F1}" srcOrd="0" destOrd="0" presId="urn:microsoft.com/office/officeart/2008/layout/HorizontalMultiLevelHierarchy"/>
    <dgm:cxn modelId="{553F9A15-1910-4428-BBE8-9F51DD5E8281}" type="presParOf" srcId="{74B20B0A-1340-4BDC-B41C-8854EC4946F1}" destId="{25AF955A-60F8-455B-A5EA-8A4B83613827}" srcOrd="0" destOrd="0" presId="urn:microsoft.com/office/officeart/2008/layout/HorizontalMultiLevelHierarchy"/>
    <dgm:cxn modelId="{3DEAB6C4-77F5-4581-8100-EC4294C55A36}" type="presParOf" srcId="{9EB1BDD0-AB7B-40BD-B8A2-272FEB807895}" destId="{789F44D0-CA68-483F-8AE3-7DC628491083}" srcOrd="1" destOrd="0" presId="urn:microsoft.com/office/officeart/2008/layout/HorizontalMultiLevelHierarchy"/>
    <dgm:cxn modelId="{4687107F-1AC3-4EB1-8175-F09FF456DEEC}" type="presParOf" srcId="{789F44D0-CA68-483F-8AE3-7DC628491083}" destId="{73BFE61B-EB48-47F0-83D4-3EA5E8DF4A48}" srcOrd="0" destOrd="0" presId="urn:microsoft.com/office/officeart/2008/layout/HorizontalMultiLevelHierarchy"/>
    <dgm:cxn modelId="{C324AF08-A0A1-4B58-BA74-B71A2D6AE383}" type="presParOf" srcId="{789F44D0-CA68-483F-8AE3-7DC628491083}" destId="{946B83E0-E42C-4794-959D-240DAA7A6633}" srcOrd="1" destOrd="0" presId="urn:microsoft.com/office/officeart/2008/layout/HorizontalMultiLevelHierarchy"/>
    <dgm:cxn modelId="{4EDB8500-7C84-4E02-BCF3-730F94393BE0}" type="presParOf" srcId="{91D226E5-4642-4D49-8EF9-4E6AFE40BB64}" destId="{2E28997E-00D0-4E4A-8399-6CBFCEC2B8B7}" srcOrd="10" destOrd="0" presId="urn:microsoft.com/office/officeart/2008/layout/HorizontalMultiLevelHierarchy"/>
    <dgm:cxn modelId="{36182E3A-3593-425A-9AD0-F62C0D1D556A}" type="presParOf" srcId="{2E28997E-00D0-4E4A-8399-6CBFCEC2B8B7}" destId="{E8E826ED-E5DB-470F-A6F4-813273E0C579}" srcOrd="0" destOrd="0" presId="urn:microsoft.com/office/officeart/2008/layout/HorizontalMultiLevelHierarchy"/>
    <dgm:cxn modelId="{9E026D66-EE90-4E58-95D9-DCDBA9666E24}" type="presParOf" srcId="{91D226E5-4642-4D49-8EF9-4E6AFE40BB64}" destId="{014B94A1-B2A3-494D-AD3A-7299FC5565D2}" srcOrd="11" destOrd="0" presId="urn:microsoft.com/office/officeart/2008/layout/HorizontalMultiLevelHierarchy"/>
    <dgm:cxn modelId="{6D674007-663B-45A3-9C8A-FF74CAD50A88}" type="presParOf" srcId="{014B94A1-B2A3-494D-AD3A-7299FC5565D2}" destId="{7ECF62F4-9AEE-4EB1-91AF-68698E57A5F4}" srcOrd="0" destOrd="0" presId="urn:microsoft.com/office/officeart/2008/layout/HorizontalMultiLevelHierarchy"/>
    <dgm:cxn modelId="{59594EA7-9122-40F5-8BAC-8DAE52E3E1E3}" type="presParOf" srcId="{014B94A1-B2A3-494D-AD3A-7299FC5565D2}" destId="{FE89C320-78EF-4F94-B27A-60F294C3FFA3}" srcOrd="1" destOrd="0" presId="urn:microsoft.com/office/officeart/2008/layout/HorizontalMultiLevelHierarchy"/>
    <dgm:cxn modelId="{15965543-9012-4925-8B6B-8644A15BDE26}" type="presParOf" srcId="{FE89C320-78EF-4F94-B27A-60F294C3FFA3}" destId="{A7C990B9-F096-4E78-A5B3-B6F92B3F1163}" srcOrd="0" destOrd="0" presId="urn:microsoft.com/office/officeart/2008/layout/HorizontalMultiLevelHierarchy"/>
    <dgm:cxn modelId="{A5DFE6F7-CFFC-4790-B29A-A90A15EA5EA3}" type="presParOf" srcId="{A7C990B9-F096-4E78-A5B3-B6F92B3F1163}" destId="{B10D8AAA-08D6-4710-80BF-1C705533D3BF}" srcOrd="0" destOrd="0" presId="urn:microsoft.com/office/officeart/2008/layout/HorizontalMultiLevelHierarchy"/>
    <dgm:cxn modelId="{E00EE32A-78CF-41D1-9649-ECCB1F02E804}" type="presParOf" srcId="{FE89C320-78EF-4F94-B27A-60F294C3FFA3}" destId="{0B9E2E2A-F018-45FC-A9EF-E8F08C613B07}" srcOrd="1" destOrd="0" presId="urn:microsoft.com/office/officeart/2008/layout/HorizontalMultiLevelHierarchy"/>
    <dgm:cxn modelId="{230A83C9-9651-4CF5-84B3-63F7D69B33B1}" type="presParOf" srcId="{0B9E2E2A-F018-45FC-A9EF-E8F08C613B07}" destId="{BF07F05F-D12B-4931-82D3-2365C2736A20}" srcOrd="0" destOrd="0" presId="urn:microsoft.com/office/officeart/2008/layout/HorizontalMultiLevelHierarchy"/>
    <dgm:cxn modelId="{D8875860-9368-4E42-8B6E-841E403FB517}" type="presParOf" srcId="{0B9E2E2A-F018-45FC-A9EF-E8F08C613B07}" destId="{23BFE48D-1486-4BC0-BC1A-2DD9EB995155}" srcOrd="1" destOrd="0" presId="urn:microsoft.com/office/officeart/2008/layout/HorizontalMultiLevelHierarchy"/>
    <dgm:cxn modelId="{E24A2126-36F8-46DA-B15F-3DD9BA78D8AD}" type="presParOf" srcId="{23BFE48D-1486-4BC0-BC1A-2DD9EB995155}" destId="{FD745281-881E-450A-8F48-DB1AABEFC3D9}" srcOrd="0" destOrd="0" presId="urn:microsoft.com/office/officeart/2008/layout/HorizontalMultiLevelHierarchy"/>
    <dgm:cxn modelId="{E6ACEBE5-3C23-4E90-9908-C79B7269E778}" type="presParOf" srcId="{FD745281-881E-450A-8F48-DB1AABEFC3D9}" destId="{D1518FFE-C14D-4676-928D-2D8E1E189AE9}" srcOrd="0" destOrd="0" presId="urn:microsoft.com/office/officeart/2008/layout/HorizontalMultiLevelHierarchy"/>
    <dgm:cxn modelId="{E498C9F8-0979-48D5-9E89-91F61B6B2BE0}" type="presParOf" srcId="{23BFE48D-1486-4BC0-BC1A-2DD9EB995155}" destId="{E853E8CB-4168-41FD-8F93-8CC9635C07FE}" srcOrd="1" destOrd="0" presId="urn:microsoft.com/office/officeart/2008/layout/HorizontalMultiLevelHierarchy"/>
    <dgm:cxn modelId="{A330E5C9-6FB2-47D3-A1F9-A195AB6068B8}" type="presParOf" srcId="{E853E8CB-4168-41FD-8F93-8CC9635C07FE}" destId="{38A4170B-9F81-48E1-9EBF-F2BA7C6EA2DA}" srcOrd="0" destOrd="0" presId="urn:microsoft.com/office/officeart/2008/layout/HorizontalMultiLevelHierarchy"/>
    <dgm:cxn modelId="{7E0A0C01-7917-4CDB-87E9-DDE72C9B607F}"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5-</a:t>
          </a:r>
          <a:r>
            <a:rPr lang="zh-CN" altLang="en-US" sz="1600" b="1" i="1" dirty="0">
              <a:solidFill>
                <a:srgbClr val="FF0000"/>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可靠清洗</a:t>
          </a:r>
          <a:r>
            <a:rPr lang="en-US" altLang="zh-CN" sz="1600" b="1" i="1" dirty="0">
              <a:solidFill>
                <a:srgbClr val="FF0000"/>
              </a:solidFill>
              <a:effectLst/>
              <a:latin typeface="微软雅黑" panose="020B0503020204020204" pitchFamily="34" charset="-122"/>
              <a:ea typeface="微软雅黑" panose="020B0503020204020204" pitchFamily="34" charset="-122"/>
            </a:rPr>
            <a:t>+</a:t>
          </a:r>
          <a:r>
            <a:rPr lang="zh-CN" altLang="en-US" sz="1600" b="1" i="1" dirty="0">
              <a:solidFill>
                <a:srgbClr val="FF0000"/>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A</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C</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D</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0" dirty="0">
              <a:solidFill>
                <a:schemeClr val="tx1">
                  <a:lumMod val="95000"/>
                  <a:lumOff val="5000"/>
                </a:schemeClr>
              </a:solidFill>
              <a:effectLst/>
              <a:latin typeface="微软雅黑" pitchFamily="34" charset="-122"/>
              <a:ea typeface="微软雅黑" pitchFamily="34" charset="-122"/>
            </a:rPr>
            <a:t>F</a:t>
          </a:r>
          <a:r>
            <a:rPr lang="zh-CN" altLang="en-US" sz="1600" b="0" dirty="0">
              <a:solidFill>
                <a:schemeClr val="tx1">
                  <a:lumMod val="95000"/>
                  <a:lumOff val="5000"/>
                </a:schemeClr>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B</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1" i="1" dirty="0">
              <a:solidFill>
                <a:srgbClr val="FF0000"/>
              </a:solidFill>
              <a:effectLst/>
              <a:latin typeface="微软雅黑" pitchFamily="34" charset="-122"/>
              <a:ea typeface="微软雅黑" pitchFamily="34" charset="-122"/>
            </a:rPr>
            <a:t>E</a:t>
          </a:r>
          <a:r>
            <a:rPr lang="zh-CN" altLang="en-US" sz="1600" b="1" i="1" dirty="0">
              <a:solidFill>
                <a:srgbClr val="FF0000"/>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0FA64608-62A8-429B-994E-2E97B29521C1}" type="presOf" srcId="{E0598AEB-3964-479D-83F1-53DFA903297F}" destId="{74B20B0A-1340-4BDC-B41C-8854EC4946F1}" srcOrd="0" destOrd="0" presId="urn:microsoft.com/office/officeart/2008/layout/HorizontalMultiLevelHierarchy"/>
    <dgm:cxn modelId="{BBA93B0B-1046-4475-956F-884A9F15D2E1}" type="presOf" srcId="{43917594-C374-4723-9206-1F460446A9DE}" destId="{CE24ADCA-6FEB-4750-B76A-D318118CA7FE}" srcOrd="0" destOrd="0" presId="urn:microsoft.com/office/officeart/2008/layout/HorizontalMultiLevelHierarchy"/>
    <dgm:cxn modelId="{B859D40B-3A46-4AB2-92FC-8A252CF98CCE}" srcId="{F3072AAD-C2EC-46F6-849A-D3DAD169C5AF}" destId="{39EAAD59-8F42-4271-9BBD-AD940E22CD5C}" srcOrd="0" destOrd="0" parTransId="{BACC36FC-25F4-4150-8899-8E0DE957954E}" sibTransId="{0A414847-8E52-4087-B286-CA3A14F7A101}"/>
    <dgm:cxn modelId="{4BD7CB0F-F8D4-4401-A9F9-47B219249860}" srcId="{924AC909-F4C7-4704-AA28-85011A0276C2}" destId="{FC5CF46B-4BD2-433E-A7AB-0D5149E99C4D}" srcOrd="1" destOrd="0" parTransId="{AD9DF55B-C33A-4053-9716-CF404A3B23A7}" sibTransId="{FE6B3D70-C8BA-434C-BFA1-2C7B8BE3955A}"/>
    <dgm:cxn modelId="{4B81EF17-5744-4040-A75F-B283BD3CBA8A}" type="presOf" srcId="{2BF81543-7392-4BE7-9954-AE026A9D2325}" destId="{1BA76F6B-E2E7-404B-AD10-9B806601EE5D}" srcOrd="0" destOrd="0" presId="urn:microsoft.com/office/officeart/2008/layout/HorizontalMultiLevelHierarchy"/>
    <dgm:cxn modelId="{64A23C19-36C4-4AE4-AFA9-3EF6DC257BF9}" type="presOf" srcId="{AD9DF55B-C33A-4053-9716-CF404A3B23A7}" destId="{3A0921BC-64EA-4EB9-801F-0A74CC039041}" srcOrd="0" destOrd="0" presId="urn:microsoft.com/office/officeart/2008/layout/HorizontalMultiLevelHierarchy"/>
    <dgm:cxn modelId="{E6094819-4808-401C-B18C-AD4979AE2ED7}" type="presOf" srcId="{80CF946D-0252-4EFF-8B18-59989BFB73E7}" destId="{4FED929A-231B-4AD6-8ED4-4D83312E316C}" srcOrd="1" destOrd="0" presId="urn:microsoft.com/office/officeart/2008/layout/HorizontalMultiLevelHierarchy"/>
    <dgm:cxn modelId="{D0C2A522-3E5C-4F39-B2D0-724A4E731BEE}" type="presOf" srcId="{FAA13758-FAE2-40C1-BE7E-1B128D161BF9}" destId="{0E3D324E-2132-4A0B-9139-C90F6579FEEE}" srcOrd="0" destOrd="0" presId="urn:microsoft.com/office/officeart/2008/layout/HorizontalMultiLevelHierarchy"/>
    <dgm:cxn modelId="{4342A822-5602-4888-9C86-EEB4D30A1A6F}" type="presOf" srcId="{1FC24D25-7FCF-4BBF-9A1E-409AB1220223}" destId="{C382880D-E4A8-4DD9-8660-A200341AA178}" srcOrd="0" destOrd="0" presId="urn:microsoft.com/office/officeart/2008/layout/HorizontalMultiLevelHierarchy"/>
    <dgm:cxn modelId="{665ABC2D-A436-42FD-AF32-AF5F1A525E4D}" type="presOf" srcId="{BACC36FC-25F4-4150-8899-8E0DE957954E}" destId="{60865245-A3D1-4F92-9F32-D3BAF4735C3E}" srcOrd="0"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0ECEA73D-9603-4D0F-A68B-4D06373F8332}" type="presOf" srcId="{437173B4-60AE-48DB-9603-36F812BF9FF2}" destId="{9796B8E0-E229-473D-AC31-6633692C7D44}" srcOrd="1" destOrd="0" presId="urn:microsoft.com/office/officeart/2008/layout/HorizontalMultiLevelHierarchy"/>
    <dgm:cxn modelId="{75131E3E-928D-4B0E-8977-5488217B3077}" type="presOf" srcId="{2256FC08-3A4A-4E4D-B756-B55E0F3FB0B6}" destId="{D1518FFE-C14D-4676-928D-2D8E1E189AE9}" srcOrd="1"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011B1C63-3C31-43AB-8A2B-BC2B222D84D5}" type="presOf" srcId="{5420A83B-BEF1-474A-A01D-E2CA986EBCF4}" destId="{8831A9DD-2267-4405-AB9E-23954597C09B}" srcOrd="1" destOrd="0" presId="urn:microsoft.com/office/officeart/2008/layout/HorizontalMultiLevelHierarchy"/>
    <dgm:cxn modelId="{A145F463-74DA-431F-AF38-A0A935098142}" srcId="{B4E958A9-EF4B-42AD-8494-4CAADE6208A6}" destId="{ECE93FAB-7C3B-43EC-8C56-54B16DF7C27E}" srcOrd="0" destOrd="0" parTransId="{DCDD3553-8C43-414A-8B56-C3740A0AB812}" sibTransId="{9E408F1D-3AB3-44C8-A4C6-E92EE9071AB3}"/>
    <dgm:cxn modelId="{A772B144-1911-4307-82DE-F62978D983DF}" type="presOf" srcId="{4C7E979E-9AD0-43FB-BA34-6FE60B510150}" destId="{111BBCC9-259F-4E0D-97E4-7F02AD7D8897}" srcOrd="0" destOrd="0" presId="urn:microsoft.com/office/officeart/2008/layout/HorizontalMultiLevelHierarchy"/>
    <dgm:cxn modelId="{774C6E65-9C26-4E9E-B827-513C13A4A154}" srcId="{0971E0F0-5183-436E-B540-5BB3522B692B}" destId="{1DB67F9D-F244-437A-96A2-DC953919FC2A}" srcOrd="0" destOrd="0" parTransId="{E0598AEB-3964-479D-83F1-53DFA903297F}" sibTransId="{7A29F9A8-ABA3-415A-A76B-3B5B219E6B7E}"/>
    <dgm:cxn modelId="{5C7B8766-4278-46B8-B7E4-69CBFB493601}" type="presOf" srcId="{1DB67F9D-F244-437A-96A2-DC953919FC2A}" destId="{73BFE61B-EB48-47F0-83D4-3EA5E8DF4A48}" srcOrd="0" destOrd="0" presId="urn:microsoft.com/office/officeart/2008/layout/HorizontalMultiLevelHierarchy"/>
    <dgm:cxn modelId="{8430B166-55F4-467B-9EA8-B8BCDAB6DB21}" srcId="{9399D7AA-4B1C-4EE9-8051-7213D0B54FD1}" destId="{7B9CB500-A6FF-4F1B-92A3-A4BB60CB8839}" srcOrd="0" destOrd="0" parTransId="{43917594-C374-4723-9206-1F460446A9DE}" sibTransId="{99EE977C-2E17-4E4E-9EFC-BFEBFB449745}"/>
    <dgm:cxn modelId="{84BCA448-6EEC-4219-BF57-0ED79A9451E9}" type="presOf" srcId="{D4B0B399-FF2E-4111-A4D6-0E516CDBF7E5}" destId="{77C9640C-7359-4078-A562-EF5D3A52C127}" srcOrd="0" destOrd="0" presId="urn:microsoft.com/office/officeart/2008/layout/HorizontalMultiLevelHierarchy"/>
    <dgm:cxn modelId="{2BD77869-A2C9-4EF6-9917-3D68FADADFA5}" type="presOf" srcId="{AF40F4D5-9FF9-43AC-A226-511251CD6B42}" destId="{C8231275-ED8D-4629-9B96-0835061C4DD1}" srcOrd="1" destOrd="0" presId="urn:microsoft.com/office/officeart/2008/layout/HorizontalMultiLevelHierarchy"/>
    <dgm:cxn modelId="{EA43194A-572E-4663-9F5F-C894EDFE6C9D}" type="presOf" srcId="{AD9DF55B-C33A-4053-9716-CF404A3B23A7}" destId="{8339A733-52B7-45DB-93E8-BD52711250E3}" srcOrd="1" destOrd="0" presId="urn:microsoft.com/office/officeart/2008/layout/HorizontalMultiLevelHierarchy"/>
    <dgm:cxn modelId="{20313C6A-DBE2-40BF-9F64-A0362FF256EC}" type="presOf" srcId="{F9E9538C-2242-41F8-AAF4-C0F298D721F5}" destId="{2557D9A6-8A1B-40F8-B31A-B3812805C90C}" srcOrd="0" destOrd="0" presId="urn:microsoft.com/office/officeart/2008/layout/HorizontalMultiLevelHierarchy"/>
    <dgm:cxn modelId="{CC3D656C-5B60-444F-8916-29BF72182864}" srcId="{924AC909-F4C7-4704-AA28-85011A0276C2}" destId="{6AF529B2-D0A1-4980-B083-8E7DFBC32A05}" srcOrd="0" destOrd="0" parTransId="{D4B0B399-FF2E-4111-A4D6-0E516CDBF7E5}" sibTransId="{1447E4D7-E339-43E8-8A1E-D2B9E5EF1BA9}"/>
    <dgm:cxn modelId="{0195814C-2DF3-4E45-A416-5F464CB3F126}" type="presOf" srcId="{DCDD3553-8C43-414A-8B56-C3740A0AB812}" destId="{A7C990B9-F096-4E78-A5B3-B6F92B3F1163}" srcOrd="0" destOrd="0" presId="urn:microsoft.com/office/officeart/2008/layout/HorizontalMultiLevelHierarchy"/>
    <dgm:cxn modelId="{3726CB4C-37AD-47C1-84E5-4EF80A9CA732}" type="presOf" srcId="{7F239397-E5CD-4BF9-B48F-8C4C2FDFC507}" destId="{11A9AC0F-7239-45B2-B2D7-9E35AEBC7485}" srcOrd="0" destOrd="0" presId="urn:microsoft.com/office/officeart/2008/layout/HorizontalMultiLevelHierarchy"/>
    <dgm:cxn modelId="{A1FFB84F-8FC3-4B46-A5E1-089B725FE68A}" type="presOf" srcId="{B4E958A9-EF4B-42AD-8494-4CAADE6208A6}" destId="{7ECF62F4-9AEE-4EB1-91AF-68698E57A5F4}" srcOrd="0" destOrd="0" presId="urn:microsoft.com/office/officeart/2008/layout/HorizontalMultiLevelHierarchy"/>
    <dgm:cxn modelId="{7195F150-AD74-47FA-83DA-70F7DAEC354D}" type="presOf" srcId="{BACC36FC-25F4-4150-8899-8E0DE957954E}" destId="{AC217BF6-3DC6-4D93-9023-0FFA2DEC3C44}" srcOrd="1" destOrd="0" presId="urn:microsoft.com/office/officeart/2008/layout/HorizontalMultiLevelHierarchy"/>
    <dgm:cxn modelId="{802EFA50-4601-43B2-AC9A-07AC709BEFAE}" type="presOf" srcId="{FAA13758-FAE2-40C1-BE7E-1B128D161BF9}" destId="{515D1795-5EDC-4326-9B0C-DF35A4F9BBBE}" srcOrd="1" destOrd="0" presId="urn:microsoft.com/office/officeart/2008/layout/HorizontalMultiLevelHierarchy"/>
    <dgm:cxn modelId="{91EAB071-5C7D-49FC-86BD-024CB9D28783}" srcId="{7913E963-694D-4075-A4B1-46A0965CCB22}" destId="{4C7E979E-9AD0-43FB-BA34-6FE60B510150}" srcOrd="0" destOrd="0" parTransId="{62D3583B-A080-401B-91C9-06AAE953879A}" sibTransId="{0DB43FE3-1FD3-4422-B14B-CD94CCA34F3B}"/>
    <dgm:cxn modelId="{9A43B576-DCB7-4F3D-B81D-68A47ACB601B}" srcId="{1FC24D25-7FCF-4BBF-9A1E-409AB1220223}" destId="{924AC909-F4C7-4704-AA28-85011A0276C2}" srcOrd="0" destOrd="0" parTransId="{BD396E1B-7413-4DBE-9ADA-E32504230C43}" sibTransId="{3A8F3E8E-EE8B-4FE9-BB0E-3ED70A04D0E6}"/>
    <dgm:cxn modelId="{46CE5C57-57C2-4B26-A0F1-6F7F168B2216}" type="presOf" srcId="{FC15E242-3F3D-4174-9420-6467D58721C4}" destId="{6FE48BAA-0516-4283-BB0B-13D7DF4E8D9B}" srcOrd="0" destOrd="0" presId="urn:microsoft.com/office/officeart/2008/layout/HorizontalMultiLevelHierarchy"/>
    <dgm:cxn modelId="{FD26697B-882A-442A-803F-27E5FCF00EDE}" type="presOf" srcId="{437173B4-60AE-48DB-9603-36F812BF9FF2}" destId="{EF1E8E8E-52F2-4EBA-8018-364FFCB57052}" srcOrd="0" destOrd="0" presId="urn:microsoft.com/office/officeart/2008/layout/HorizontalMultiLevelHierarchy"/>
    <dgm:cxn modelId="{36622585-8770-4F1F-9C5D-703B610B40CB}" type="presOf" srcId="{0971E0F0-5183-436E-B540-5BB3522B692B}" destId="{72BF4AE4-66E6-46B0-9CF6-74A562DA8C71}" srcOrd="0" destOrd="0" presId="urn:microsoft.com/office/officeart/2008/layout/HorizontalMultiLevelHierarchy"/>
    <dgm:cxn modelId="{D3CFC685-5568-493C-8006-23FE6A4513AC}" type="presOf" srcId="{7913E963-694D-4075-A4B1-46A0965CCB22}" destId="{78DDD438-4902-417A-B107-2E7991210E63}" srcOrd="0" destOrd="0" presId="urn:microsoft.com/office/officeart/2008/layout/HorizontalMultiLevelHierarchy"/>
    <dgm:cxn modelId="{289E1088-9765-4111-A34F-6584969ADE8A}" srcId="{FC5CF46B-4BD2-433E-A7AB-0D5149E99C4D}" destId="{9399D7AA-4B1C-4EE9-8051-7213D0B54FD1}" srcOrd="0" destOrd="0" parTransId="{06ECC53A-6B97-43B0-813B-51398B761455}" sibTransId="{694C2DF8-3666-4340-8837-497572750FFB}"/>
    <dgm:cxn modelId="{BFE0C08E-3388-4381-AC67-5DA006B82D96}" type="presOf" srcId="{4E9B4F2D-3A36-4647-9E96-5ECC2B3A3DFB}" destId="{E8E826ED-E5DB-470F-A6F4-813273E0C579}" srcOrd="1" destOrd="0" presId="urn:microsoft.com/office/officeart/2008/layout/HorizontalMultiLevelHierarchy"/>
    <dgm:cxn modelId="{5071DB92-3DB9-4506-8D87-0FF304913B01}" type="presOf" srcId="{62D3583B-A080-401B-91C9-06AAE953879A}" destId="{A5D28B23-9517-45A4-BBE6-D997EFED5B68}" srcOrd="0" destOrd="0" presId="urn:microsoft.com/office/officeart/2008/layout/HorizontalMultiLevelHierarchy"/>
    <dgm:cxn modelId="{CBC01D93-66F6-492E-8E30-32E148D477E8}" srcId="{7F239397-E5CD-4BF9-B48F-8C4C2FDFC507}" destId="{2BF81543-7392-4BE7-9954-AE026A9D2325}" srcOrd="0" destOrd="0" parTransId="{5420A83B-BEF1-474A-A01D-E2CA986EBCF4}" sibTransId="{A878F419-75B0-4F32-AEA2-F32AC8AA4E63}"/>
    <dgm:cxn modelId="{6F7A8A93-D9AC-4310-A342-5FB4A881AA2A}" type="presOf" srcId="{5173954E-795D-4C0D-B3EA-9CBDDD2E7F3B}" destId="{38A4170B-9F81-48E1-9EBF-F2BA7C6EA2DA}" srcOrd="0" destOrd="0" presId="urn:microsoft.com/office/officeart/2008/layout/HorizontalMultiLevelHierarchy"/>
    <dgm:cxn modelId="{B3CB7F97-E239-4C00-852A-24C584CD7FE3}" type="presOf" srcId="{6AF529B2-D0A1-4980-B083-8E7DFBC32A05}" destId="{0A2BF3A8-B1D7-4092-9424-C156AF9961CC}" srcOrd="0" destOrd="0" presId="urn:microsoft.com/office/officeart/2008/layout/HorizontalMultiLevelHierarchy"/>
    <dgm:cxn modelId="{7D69DC97-3421-4E9E-8DBA-EF873D20F00B}" srcId="{924AC909-F4C7-4704-AA28-85011A0276C2}" destId="{7F239397-E5CD-4BF9-B48F-8C4C2FDFC507}" srcOrd="3" destOrd="0" parTransId="{02FEBD85-7E51-4AD9-9AB6-0D063902A676}" sibTransId="{971EA11A-5C49-492B-A1A0-5DFBA64A0CF5}"/>
    <dgm:cxn modelId="{D8AC989F-5FDB-4C2A-92D2-A1E8AA49C654}" type="presOf" srcId="{5420A83B-BEF1-474A-A01D-E2CA986EBCF4}" destId="{3E953750-54B7-4C1C-B882-0BB8D5A377D0}" srcOrd="0" destOrd="0" presId="urn:microsoft.com/office/officeart/2008/layout/HorizontalMultiLevelHierarchy"/>
    <dgm:cxn modelId="{1DEB85A1-064B-48EC-84A4-F974286CB862}" type="presOf" srcId="{9399D7AA-4B1C-4EE9-8051-7213D0B54FD1}" destId="{DE12F3F7-041F-4D0D-B4E6-58EE3371F493}" srcOrd="0" destOrd="0" presId="urn:microsoft.com/office/officeart/2008/layout/HorizontalMultiLevelHierarchy"/>
    <dgm:cxn modelId="{79F49DA4-B1EE-47B0-B1D5-D03DF3F785A0}" type="presOf" srcId="{2256FC08-3A4A-4E4D-B756-B55E0F3FB0B6}" destId="{FD745281-881E-450A-8F48-DB1AABEFC3D9}" srcOrd="0" destOrd="0" presId="urn:microsoft.com/office/officeart/2008/layout/HorizontalMultiLevelHierarchy"/>
    <dgm:cxn modelId="{58B23FA5-D11C-4707-90D8-53E95414140E}" type="presOf" srcId="{39EAAD59-8F42-4271-9BBD-AD940E22CD5C}" destId="{0E7E16AF-34B8-47DB-ACA2-FFA9C8CD999C}" srcOrd="0" destOrd="0" presId="urn:microsoft.com/office/officeart/2008/layout/HorizontalMultiLevelHierarchy"/>
    <dgm:cxn modelId="{2E8C02A9-D453-4F51-989A-873C77748C9C}" type="presOf" srcId="{DC6626B5-B299-49F4-BE6C-B58766581413}" destId="{B8B52A6D-B554-4A91-8BB6-8CE213726F86}"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014B5FBF-9E93-4A79-9BFD-4EE62413C0B4}" type="presOf" srcId="{43917594-C374-4723-9206-1F460446A9DE}" destId="{ED1EFB90-2F7A-429B-B9A5-7F5CB904E2BE}" srcOrd="1" destOrd="0" presId="urn:microsoft.com/office/officeart/2008/layout/HorizontalMultiLevelHierarchy"/>
    <dgm:cxn modelId="{19ECA7BF-B69E-42B6-BE87-251878E85AB5}" type="presOf" srcId="{D4B0B399-FF2E-4111-A4D6-0E516CDBF7E5}" destId="{B936A9A3-EC43-4570-87B2-839F49A50924}" srcOrd="1" destOrd="0" presId="urn:microsoft.com/office/officeart/2008/layout/HorizontalMultiLevelHierarchy"/>
    <dgm:cxn modelId="{EEAEE5C2-EF20-4F90-A23D-A6CFDE481920}" type="presOf" srcId="{924AC909-F4C7-4704-AA28-85011A0276C2}" destId="{AB9A684D-7D83-4F70-8778-DA46107FE8EF}" srcOrd="0" destOrd="0" presId="urn:microsoft.com/office/officeart/2008/layout/HorizontalMultiLevelHierarchy"/>
    <dgm:cxn modelId="{B22FB9C3-EE29-4E19-9C00-2C512EB25BE2}" type="presOf" srcId="{02FEBD85-7E51-4AD9-9AB6-0D063902A676}" destId="{1BDF6F8C-6B67-4ED8-A815-A2F383E85C6E}" srcOrd="0" destOrd="0" presId="urn:microsoft.com/office/officeart/2008/layout/HorizontalMultiLevelHierarchy"/>
    <dgm:cxn modelId="{FCDC32C7-F811-4ED3-9786-4FDF05CECF1B}" type="presOf" srcId="{06ECC53A-6B97-43B0-813B-51398B761455}" destId="{D9C0D3C5-8633-4674-9326-9E6C7C9FA68F}" srcOrd="1" destOrd="0" presId="urn:microsoft.com/office/officeart/2008/layout/HorizontalMultiLevelHierarchy"/>
    <dgm:cxn modelId="{432350C7-5CF8-432F-BBDA-052F6B73C465}" type="presOf" srcId="{ECE93FAB-7C3B-43EC-8C56-54B16DF7C27E}" destId="{BF07F05F-D12B-4931-82D3-2365C2736A20}" srcOrd="0"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E9E40ED1-B1E9-4F39-81A6-5EBAF776BD82}" type="presOf" srcId="{7EEFEC69-167C-4CF3-A577-13D24F10F947}" destId="{80B88C9E-5BC9-4226-A6F8-0D140D8A82F5}" srcOrd="0" destOrd="0" presId="urn:microsoft.com/office/officeart/2008/layout/HorizontalMultiLevelHierarchy"/>
    <dgm:cxn modelId="{014AE7D1-ED37-4C32-A903-1643A9B81E28}" type="presOf" srcId="{06ECC53A-6B97-43B0-813B-51398B761455}" destId="{98D790CD-6532-4788-B42A-9968E9EA28E2}" srcOrd="0" destOrd="0" presId="urn:microsoft.com/office/officeart/2008/layout/HorizontalMultiLevelHierarchy"/>
    <dgm:cxn modelId="{43CBF6D1-0209-44B0-86DB-7CDAAE7C646F}" type="presOf" srcId="{80CF946D-0252-4EFF-8B18-59989BFB73E7}" destId="{6E7B5EC5-548C-4096-8A2C-DC21D1664823}" srcOrd="0" destOrd="0" presId="urn:microsoft.com/office/officeart/2008/layout/HorizontalMultiLevelHierarchy"/>
    <dgm:cxn modelId="{6589A0D4-4FBE-45EB-8EE2-AEC7715E981B}" type="presOf" srcId="{4E9B4F2D-3A36-4647-9E96-5ECC2B3A3DFB}" destId="{2E28997E-00D0-4E4A-8399-6CBFCEC2B8B7}" srcOrd="0" destOrd="0" presId="urn:microsoft.com/office/officeart/2008/layout/HorizontalMultiLevelHierarchy"/>
    <dgm:cxn modelId="{3D4CA8D7-ECB0-45D5-8D8A-2BF324EE49A3}" type="presOf" srcId="{02FEBD85-7E51-4AD9-9AB6-0D063902A676}" destId="{AEEBA3AB-3706-4B6F-8786-49886D0F6B7B}" srcOrd="1" destOrd="0" presId="urn:microsoft.com/office/officeart/2008/layout/HorizontalMultiLevelHierarchy"/>
    <dgm:cxn modelId="{5F1407E4-382A-472C-BFDD-3D8E167312DB}" type="presOf" srcId="{62D3583B-A080-401B-91C9-06AAE953879A}" destId="{0EADCA5B-8191-4388-AE46-6F5A0DF63C71}" srcOrd="1"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28E5ABE6-506F-435A-8784-2954A818F35B}" type="presOf" srcId="{7898F386-F8FC-4055-9250-52D7E14918D0}" destId="{955B1432-80AF-4584-945B-3D8D9DFFA7D5}" srcOrd="0" destOrd="0" presId="urn:microsoft.com/office/officeart/2008/layout/HorizontalMultiLevelHierarchy"/>
    <dgm:cxn modelId="{73BABDEB-B7C1-486F-AFDB-D9FF159BDAF0}" type="presOf" srcId="{F3072AAD-C2EC-46F6-849A-D3DAD169C5AF}" destId="{090B88F6-B2B6-4D52-8E0A-24DA8A2F3F85}" srcOrd="0" destOrd="0" presId="urn:microsoft.com/office/officeart/2008/layout/HorizontalMultiLevelHierarchy"/>
    <dgm:cxn modelId="{B417DBEB-C704-498A-9FF6-FED3C6BD962B}" type="presOf" srcId="{F9E9538C-2242-41F8-AAF4-C0F298D721F5}" destId="{3D5F4746-B206-4EE7-B4A0-70B33E157A2E}" srcOrd="1" destOrd="0" presId="urn:microsoft.com/office/officeart/2008/layout/HorizontalMultiLevelHierarchy"/>
    <dgm:cxn modelId="{CAC5E6ED-F4BD-489E-8C79-E9F28731521E}" srcId="{4C7E979E-9AD0-43FB-BA34-6FE60B510150}" destId="{DC6626B5-B299-49F4-BE6C-B58766581413}" srcOrd="0" destOrd="0" parTransId="{FC15E242-3F3D-4174-9420-6467D58721C4}" sibTransId="{1E300FF5-54E1-4884-8725-6D962456AEC6}"/>
    <dgm:cxn modelId="{8876E1EF-7C70-4BFD-B709-63148EF40388}" type="presOf" srcId="{FC5CF46B-4BD2-433E-A7AB-0D5149E99C4D}" destId="{E3C7965F-B980-4D6E-B66D-938D3BE5086E}" srcOrd="0" destOrd="0" presId="urn:microsoft.com/office/officeart/2008/layout/HorizontalMultiLevelHierarchy"/>
    <dgm:cxn modelId="{D43C61F0-9715-41D8-A474-8D2D82585065}" type="presOf" srcId="{FC15E242-3F3D-4174-9420-6467D58721C4}" destId="{11275903-6895-4D05-A285-D1848C975DBF}" srcOrd="1" destOrd="0" presId="urn:microsoft.com/office/officeart/2008/layout/HorizontalMultiLevelHierarchy"/>
    <dgm:cxn modelId="{446CD0F3-AF71-464B-9D38-172F59F9A294}" type="presOf" srcId="{DCDD3553-8C43-414A-8B56-C3740A0AB812}" destId="{B10D8AAA-08D6-4710-80BF-1C705533D3BF}" srcOrd="1" destOrd="0" presId="urn:microsoft.com/office/officeart/2008/layout/HorizontalMultiLevelHierarchy"/>
    <dgm:cxn modelId="{5A18CCF4-45FF-419E-8F64-252ACC8CDA6F}" srcId="{ECE93FAB-7C3B-43EC-8C56-54B16DF7C27E}" destId="{5173954E-795D-4C0D-B3EA-9CBDDD2E7F3B}" srcOrd="0" destOrd="0" parTransId="{2256FC08-3A4A-4E4D-B756-B55E0F3FB0B6}" sibTransId="{9232A320-3B04-4E0C-8079-FD98B9B39A67}"/>
    <dgm:cxn modelId="{371E9CF5-DB5B-4EC9-80E7-E6590129300A}" type="presOf" srcId="{7B9CB500-A6FF-4F1B-92A3-A4BB60CB8839}" destId="{97065638-B670-46BE-9FF5-AC7C532949E9}" srcOrd="0" destOrd="0" presId="urn:microsoft.com/office/officeart/2008/layout/HorizontalMultiLevelHierarchy"/>
    <dgm:cxn modelId="{C53D4AFA-73BD-4A78-9D68-E06E3D8B67C1}" type="presOf" srcId="{E0598AEB-3964-479D-83F1-53DFA903297F}" destId="{25AF955A-60F8-455B-A5EA-8A4B83613827}" srcOrd="1" destOrd="0" presId="urn:microsoft.com/office/officeart/2008/layout/HorizontalMultiLevelHierarchy"/>
    <dgm:cxn modelId="{712425FE-2E77-494A-AA41-A2A8B466D61C}" type="presOf" srcId="{AF40F4D5-9FF9-43AC-A226-511251CD6B42}" destId="{A35F8FCA-9C80-4EFB-A9A9-4224468768B0}" srcOrd="0" destOrd="0" presId="urn:microsoft.com/office/officeart/2008/layout/HorizontalMultiLevelHierarchy"/>
    <dgm:cxn modelId="{FBA90320-D8CE-4A63-B6E8-181C957F4592}" type="presParOf" srcId="{C382880D-E4A8-4DD9-8660-A200341AA178}" destId="{4FC8BC61-0BA3-4C87-BC62-DE278D35949C}" srcOrd="0" destOrd="0" presId="urn:microsoft.com/office/officeart/2008/layout/HorizontalMultiLevelHierarchy"/>
    <dgm:cxn modelId="{81C68BA1-C278-4553-997D-C72A9FEFA62D}" type="presParOf" srcId="{4FC8BC61-0BA3-4C87-BC62-DE278D35949C}" destId="{AB9A684D-7D83-4F70-8778-DA46107FE8EF}" srcOrd="0" destOrd="0" presId="urn:microsoft.com/office/officeart/2008/layout/HorizontalMultiLevelHierarchy"/>
    <dgm:cxn modelId="{B1188CA7-D9D2-4FFB-B1AF-FE7E6356A3EC}" type="presParOf" srcId="{4FC8BC61-0BA3-4C87-BC62-DE278D35949C}" destId="{91D226E5-4642-4D49-8EF9-4E6AFE40BB64}" srcOrd="1" destOrd="0" presId="urn:microsoft.com/office/officeart/2008/layout/HorizontalMultiLevelHierarchy"/>
    <dgm:cxn modelId="{16590995-2B67-4DEA-8F63-64539BD40681}" type="presParOf" srcId="{91D226E5-4642-4D49-8EF9-4E6AFE40BB64}" destId="{77C9640C-7359-4078-A562-EF5D3A52C127}" srcOrd="0" destOrd="0" presId="urn:microsoft.com/office/officeart/2008/layout/HorizontalMultiLevelHierarchy"/>
    <dgm:cxn modelId="{5763DA70-548C-43CE-8895-D7F244BCB3C6}" type="presParOf" srcId="{77C9640C-7359-4078-A562-EF5D3A52C127}" destId="{B936A9A3-EC43-4570-87B2-839F49A50924}" srcOrd="0" destOrd="0" presId="urn:microsoft.com/office/officeart/2008/layout/HorizontalMultiLevelHierarchy"/>
    <dgm:cxn modelId="{C969A92A-AD8C-4B90-98A0-75ABBF76CC71}" type="presParOf" srcId="{91D226E5-4642-4D49-8EF9-4E6AFE40BB64}" destId="{AB9712B7-E351-4F2F-BE1B-89028933762E}" srcOrd="1" destOrd="0" presId="urn:microsoft.com/office/officeart/2008/layout/HorizontalMultiLevelHierarchy"/>
    <dgm:cxn modelId="{379AC13A-4B3D-41B1-877E-74131A589860}" type="presParOf" srcId="{AB9712B7-E351-4F2F-BE1B-89028933762E}" destId="{0A2BF3A8-B1D7-4092-9424-C156AF9961CC}" srcOrd="0" destOrd="0" presId="urn:microsoft.com/office/officeart/2008/layout/HorizontalMultiLevelHierarchy"/>
    <dgm:cxn modelId="{2E8D029A-D1C0-42AA-864C-D4A354660DEA}" type="presParOf" srcId="{AB9712B7-E351-4F2F-BE1B-89028933762E}" destId="{5A3056FC-D882-4397-8DEC-E5B2A23DC4C0}" srcOrd="1" destOrd="0" presId="urn:microsoft.com/office/officeart/2008/layout/HorizontalMultiLevelHierarchy"/>
    <dgm:cxn modelId="{6B934CFD-C97A-4514-A32C-E5454BACCDB6}" type="presParOf" srcId="{5A3056FC-D882-4397-8DEC-E5B2A23DC4C0}" destId="{0E3D324E-2132-4A0B-9139-C90F6579FEEE}" srcOrd="0" destOrd="0" presId="urn:microsoft.com/office/officeart/2008/layout/HorizontalMultiLevelHierarchy"/>
    <dgm:cxn modelId="{433AE9B3-9B33-489F-8609-8762698165AC}" type="presParOf" srcId="{0E3D324E-2132-4A0B-9139-C90F6579FEEE}" destId="{515D1795-5EDC-4326-9B0C-DF35A4F9BBBE}" srcOrd="0" destOrd="0" presId="urn:microsoft.com/office/officeart/2008/layout/HorizontalMultiLevelHierarchy"/>
    <dgm:cxn modelId="{EDA6C76C-1649-430C-8530-239508BCAD8B}" type="presParOf" srcId="{5A3056FC-D882-4397-8DEC-E5B2A23DC4C0}" destId="{D9FFC062-1C27-429F-A12A-5DBB5060A88F}" srcOrd="1" destOrd="0" presId="urn:microsoft.com/office/officeart/2008/layout/HorizontalMultiLevelHierarchy"/>
    <dgm:cxn modelId="{920B1BCA-0AF3-41C3-84BC-A37CE96ED063}" type="presParOf" srcId="{D9FFC062-1C27-429F-A12A-5DBB5060A88F}" destId="{090B88F6-B2B6-4D52-8E0A-24DA8A2F3F85}" srcOrd="0" destOrd="0" presId="urn:microsoft.com/office/officeart/2008/layout/HorizontalMultiLevelHierarchy"/>
    <dgm:cxn modelId="{8A9EAC76-12D6-41AA-86CC-8D869E48E6BF}" type="presParOf" srcId="{D9FFC062-1C27-429F-A12A-5DBB5060A88F}" destId="{D74B79BE-D2AA-40BB-98BD-495813C9FDCE}" srcOrd="1" destOrd="0" presId="urn:microsoft.com/office/officeart/2008/layout/HorizontalMultiLevelHierarchy"/>
    <dgm:cxn modelId="{162C6838-807F-4179-A3E9-D1EEF90AFC80}" type="presParOf" srcId="{D74B79BE-D2AA-40BB-98BD-495813C9FDCE}" destId="{60865245-A3D1-4F92-9F32-D3BAF4735C3E}" srcOrd="0" destOrd="0" presId="urn:microsoft.com/office/officeart/2008/layout/HorizontalMultiLevelHierarchy"/>
    <dgm:cxn modelId="{34EFA1AF-0DA7-4482-874E-93C5DEACDD0A}" type="presParOf" srcId="{60865245-A3D1-4F92-9F32-D3BAF4735C3E}" destId="{AC217BF6-3DC6-4D93-9023-0FFA2DEC3C44}" srcOrd="0" destOrd="0" presId="urn:microsoft.com/office/officeart/2008/layout/HorizontalMultiLevelHierarchy"/>
    <dgm:cxn modelId="{6E34DFC3-7453-441C-8562-8B4F816A7AD2}" type="presParOf" srcId="{D74B79BE-D2AA-40BB-98BD-495813C9FDCE}" destId="{5D36601C-FF2F-4282-A39E-89241E298D7C}" srcOrd="1" destOrd="0" presId="urn:microsoft.com/office/officeart/2008/layout/HorizontalMultiLevelHierarchy"/>
    <dgm:cxn modelId="{768D299A-C12F-4EC7-AB4E-3AB484484360}" type="presParOf" srcId="{5D36601C-FF2F-4282-A39E-89241E298D7C}" destId="{0E7E16AF-34B8-47DB-ACA2-FFA9C8CD999C}" srcOrd="0" destOrd="0" presId="urn:microsoft.com/office/officeart/2008/layout/HorizontalMultiLevelHierarchy"/>
    <dgm:cxn modelId="{79AFF9F0-7906-4610-8928-1B4273C81D97}" type="presParOf" srcId="{5D36601C-FF2F-4282-A39E-89241E298D7C}" destId="{666F679C-A574-4627-8BCB-A2DB946132C2}" srcOrd="1" destOrd="0" presId="urn:microsoft.com/office/officeart/2008/layout/HorizontalMultiLevelHierarchy"/>
    <dgm:cxn modelId="{55F73F51-F234-4B8A-8C7B-6EA3C567A5CE}" type="presParOf" srcId="{91D226E5-4642-4D49-8EF9-4E6AFE40BB64}" destId="{3A0921BC-64EA-4EB9-801F-0A74CC039041}" srcOrd="2" destOrd="0" presId="urn:microsoft.com/office/officeart/2008/layout/HorizontalMultiLevelHierarchy"/>
    <dgm:cxn modelId="{BB335D04-4756-4CCE-8E1B-ED786495BEDD}" type="presParOf" srcId="{3A0921BC-64EA-4EB9-801F-0A74CC039041}" destId="{8339A733-52B7-45DB-93E8-BD52711250E3}" srcOrd="0" destOrd="0" presId="urn:microsoft.com/office/officeart/2008/layout/HorizontalMultiLevelHierarchy"/>
    <dgm:cxn modelId="{60CE23F4-FD61-4908-8C4B-4F983E41B5B2}" type="presParOf" srcId="{91D226E5-4642-4D49-8EF9-4E6AFE40BB64}" destId="{1E300D17-1FFC-4DE1-86AE-6E4591ECE2B5}" srcOrd="3" destOrd="0" presId="urn:microsoft.com/office/officeart/2008/layout/HorizontalMultiLevelHierarchy"/>
    <dgm:cxn modelId="{A2CA913B-43F1-480A-BCFB-B4DBD62E16D4}" type="presParOf" srcId="{1E300D17-1FFC-4DE1-86AE-6E4591ECE2B5}" destId="{E3C7965F-B980-4D6E-B66D-938D3BE5086E}" srcOrd="0" destOrd="0" presId="urn:microsoft.com/office/officeart/2008/layout/HorizontalMultiLevelHierarchy"/>
    <dgm:cxn modelId="{D7ADF411-B8A7-4E38-99AC-0ED1CF16C3C6}" type="presParOf" srcId="{1E300D17-1FFC-4DE1-86AE-6E4591ECE2B5}" destId="{3D7BE113-7B0F-4F12-AF2E-6BEAF034ED0A}" srcOrd="1" destOrd="0" presId="urn:microsoft.com/office/officeart/2008/layout/HorizontalMultiLevelHierarchy"/>
    <dgm:cxn modelId="{5C1B76A9-90C7-4B4C-B628-E2B499A860B5}" type="presParOf" srcId="{3D7BE113-7B0F-4F12-AF2E-6BEAF034ED0A}" destId="{98D790CD-6532-4788-B42A-9968E9EA28E2}" srcOrd="0" destOrd="0" presId="urn:microsoft.com/office/officeart/2008/layout/HorizontalMultiLevelHierarchy"/>
    <dgm:cxn modelId="{BB6A8707-5079-426E-9FE1-1D13978D2E0E}" type="presParOf" srcId="{98D790CD-6532-4788-B42A-9968E9EA28E2}" destId="{D9C0D3C5-8633-4674-9326-9E6C7C9FA68F}" srcOrd="0" destOrd="0" presId="urn:microsoft.com/office/officeart/2008/layout/HorizontalMultiLevelHierarchy"/>
    <dgm:cxn modelId="{2705B633-D673-4820-9E4A-43032E552145}" type="presParOf" srcId="{3D7BE113-7B0F-4F12-AF2E-6BEAF034ED0A}" destId="{536AE9D7-0D6C-424B-BBB2-6A4757951E31}" srcOrd="1" destOrd="0" presId="urn:microsoft.com/office/officeart/2008/layout/HorizontalMultiLevelHierarchy"/>
    <dgm:cxn modelId="{5947179C-6D32-4F79-8D23-431427494780}" type="presParOf" srcId="{536AE9D7-0D6C-424B-BBB2-6A4757951E31}" destId="{DE12F3F7-041F-4D0D-B4E6-58EE3371F493}" srcOrd="0" destOrd="0" presId="urn:microsoft.com/office/officeart/2008/layout/HorizontalMultiLevelHierarchy"/>
    <dgm:cxn modelId="{2F740B13-5CC3-421E-833D-1B646A00DE31}" type="presParOf" srcId="{536AE9D7-0D6C-424B-BBB2-6A4757951E31}" destId="{8278D640-F268-43F4-ACBA-2ADF9C3B7D5F}" srcOrd="1" destOrd="0" presId="urn:microsoft.com/office/officeart/2008/layout/HorizontalMultiLevelHierarchy"/>
    <dgm:cxn modelId="{7E1C3C31-4BB3-424C-B770-A915AC03BE40}" type="presParOf" srcId="{8278D640-F268-43F4-ACBA-2ADF9C3B7D5F}" destId="{CE24ADCA-6FEB-4750-B76A-D318118CA7FE}" srcOrd="0" destOrd="0" presId="urn:microsoft.com/office/officeart/2008/layout/HorizontalMultiLevelHierarchy"/>
    <dgm:cxn modelId="{80A3F91C-0D3C-4DDB-AB40-2CD86C0A834C}" type="presParOf" srcId="{CE24ADCA-6FEB-4750-B76A-D318118CA7FE}" destId="{ED1EFB90-2F7A-429B-B9A5-7F5CB904E2BE}" srcOrd="0" destOrd="0" presId="urn:microsoft.com/office/officeart/2008/layout/HorizontalMultiLevelHierarchy"/>
    <dgm:cxn modelId="{1C200668-7B86-45D6-BB9D-5230C76CC77C}" type="presParOf" srcId="{8278D640-F268-43F4-ACBA-2ADF9C3B7D5F}" destId="{8D67E0BA-4B11-4224-84DA-4B230D47985D}" srcOrd="1" destOrd="0" presId="urn:microsoft.com/office/officeart/2008/layout/HorizontalMultiLevelHierarchy"/>
    <dgm:cxn modelId="{BA2D3316-482E-40F4-9E91-37F67379270F}" type="presParOf" srcId="{8D67E0BA-4B11-4224-84DA-4B230D47985D}" destId="{97065638-B670-46BE-9FF5-AC7C532949E9}" srcOrd="0" destOrd="0" presId="urn:microsoft.com/office/officeart/2008/layout/HorizontalMultiLevelHierarchy"/>
    <dgm:cxn modelId="{F57A65C5-85D0-453A-9D6D-5F5B96E9F847}" type="presParOf" srcId="{8D67E0BA-4B11-4224-84DA-4B230D47985D}" destId="{0DEDDD09-7A86-48A0-A8EE-34F8D8EE54FE}" srcOrd="1" destOrd="0" presId="urn:microsoft.com/office/officeart/2008/layout/HorizontalMultiLevelHierarchy"/>
    <dgm:cxn modelId="{95A92D69-829D-49B1-A05D-C8C8DA70B81D}" type="presParOf" srcId="{91D226E5-4642-4D49-8EF9-4E6AFE40BB64}" destId="{6E7B5EC5-548C-4096-8A2C-DC21D1664823}" srcOrd="4" destOrd="0" presId="urn:microsoft.com/office/officeart/2008/layout/HorizontalMultiLevelHierarchy"/>
    <dgm:cxn modelId="{EB51F19D-1F99-4526-B8C1-6B100E22E39D}" type="presParOf" srcId="{6E7B5EC5-548C-4096-8A2C-DC21D1664823}" destId="{4FED929A-231B-4AD6-8ED4-4D83312E316C}" srcOrd="0" destOrd="0" presId="urn:microsoft.com/office/officeart/2008/layout/HorizontalMultiLevelHierarchy"/>
    <dgm:cxn modelId="{38E45CF5-F35D-4AB9-B712-2CD9D81E7E11}" type="presParOf" srcId="{91D226E5-4642-4D49-8EF9-4E6AFE40BB64}" destId="{AF674C4D-AB93-4810-B6A5-2BA4DAB88A50}" srcOrd="5" destOrd="0" presId="urn:microsoft.com/office/officeart/2008/layout/HorizontalMultiLevelHierarchy"/>
    <dgm:cxn modelId="{638F9A34-649A-4C47-A223-B8CB1DBD01CD}" type="presParOf" srcId="{AF674C4D-AB93-4810-B6A5-2BA4DAB88A50}" destId="{78DDD438-4902-417A-B107-2E7991210E63}" srcOrd="0" destOrd="0" presId="urn:microsoft.com/office/officeart/2008/layout/HorizontalMultiLevelHierarchy"/>
    <dgm:cxn modelId="{DD59933D-C962-46B7-9327-994C80B3E2DD}" type="presParOf" srcId="{AF674C4D-AB93-4810-B6A5-2BA4DAB88A50}" destId="{A15757B2-00E6-4FEE-8D36-FE940788F019}" srcOrd="1" destOrd="0" presId="urn:microsoft.com/office/officeart/2008/layout/HorizontalMultiLevelHierarchy"/>
    <dgm:cxn modelId="{501872A0-059D-4EF3-A607-B99810283371}" type="presParOf" srcId="{A15757B2-00E6-4FEE-8D36-FE940788F019}" destId="{A5D28B23-9517-45A4-BBE6-D997EFED5B68}" srcOrd="0" destOrd="0" presId="urn:microsoft.com/office/officeart/2008/layout/HorizontalMultiLevelHierarchy"/>
    <dgm:cxn modelId="{AB8DEE0C-AECD-4E7F-A0AF-0E30041350BD}" type="presParOf" srcId="{A5D28B23-9517-45A4-BBE6-D997EFED5B68}" destId="{0EADCA5B-8191-4388-AE46-6F5A0DF63C71}" srcOrd="0" destOrd="0" presId="urn:microsoft.com/office/officeart/2008/layout/HorizontalMultiLevelHierarchy"/>
    <dgm:cxn modelId="{8DD54233-D919-4D4A-8561-86AAE202562E}" type="presParOf" srcId="{A15757B2-00E6-4FEE-8D36-FE940788F019}" destId="{26EF08AF-75B5-4DEE-9A4D-0606DD56A724}" srcOrd="1" destOrd="0" presId="urn:microsoft.com/office/officeart/2008/layout/HorizontalMultiLevelHierarchy"/>
    <dgm:cxn modelId="{AC8A7745-57AB-4C36-982B-1D40B0DB3535}" type="presParOf" srcId="{26EF08AF-75B5-4DEE-9A4D-0606DD56A724}" destId="{111BBCC9-259F-4E0D-97E4-7F02AD7D8897}" srcOrd="0" destOrd="0" presId="urn:microsoft.com/office/officeart/2008/layout/HorizontalMultiLevelHierarchy"/>
    <dgm:cxn modelId="{B19BD8CC-70A9-4E47-A68D-BBCB923E8CD9}" type="presParOf" srcId="{26EF08AF-75B5-4DEE-9A4D-0606DD56A724}" destId="{CFE350B4-C32C-4A25-8322-9BB8662EF6E8}" srcOrd="1" destOrd="0" presId="urn:microsoft.com/office/officeart/2008/layout/HorizontalMultiLevelHierarchy"/>
    <dgm:cxn modelId="{27F51133-C4D1-4E89-9630-ECA782183DCD}" type="presParOf" srcId="{CFE350B4-C32C-4A25-8322-9BB8662EF6E8}" destId="{6FE48BAA-0516-4283-BB0B-13D7DF4E8D9B}" srcOrd="0" destOrd="0" presId="urn:microsoft.com/office/officeart/2008/layout/HorizontalMultiLevelHierarchy"/>
    <dgm:cxn modelId="{5294F63D-B9D5-4C8F-85EC-7BF04148D2AC}" type="presParOf" srcId="{6FE48BAA-0516-4283-BB0B-13D7DF4E8D9B}" destId="{11275903-6895-4D05-A285-D1848C975DBF}" srcOrd="0" destOrd="0" presId="urn:microsoft.com/office/officeart/2008/layout/HorizontalMultiLevelHierarchy"/>
    <dgm:cxn modelId="{73690634-28CC-479E-864C-D27647F47FA2}" type="presParOf" srcId="{CFE350B4-C32C-4A25-8322-9BB8662EF6E8}" destId="{B2941D7E-1BA5-492C-BC00-A00CBE6FFDBD}" srcOrd="1" destOrd="0" presId="urn:microsoft.com/office/officeart/2008/layout/HorizontalMultiLevelHierarchy"/>
    <dgm:cxn modelId="{6CA7EC9D-4FFA-42D7-98A6-7DF842A05BFF}" type="presParOf" srcId="{B2941D7E-1BA5-492C-BC00-A00CBE6FFDBD}" destId="{B8B52A6D-B554-4A91-8BB6-8CE213726F86}" srcOrd="0" destOrd="0" presId="urn:microsoft.com/office/officeart/2008/layout/HorizontalMultiLevelHierarchy"/>
    <dgm:cxn modelId="{0703EBCA-A434-4D70-9612-7F01551C4DE7}" type="presParOf" srcId="{B2941D7E-1BA5-492C-BC00-A00CBE6FFDBD}" destId="{37492D9D-79C8-40C3-AA51-04B45A1B71AA}" srcOrd="1" destOrd="0" presId="urn:microsoft.com/office/officeart/2008/layout/HorizontalMultiLevelHierarchy"/>
    <dgm:cxn modelId="{B714224F-2357-4E72-B7AB-64B8FB60C534}" type="presParOf" srcId="{91D226E5-4642-4D49-8EF9-4E6AFE40BB64}" destId="{1BDF6F8C-6B67-4ED8-A815-A2F383E85C6E}" srcOrd="6" destOrd="0" presId="urn:microsoft.com/office/officeart/2008/layout/HorizontalMultiLevelHierarchy"/>
    <dgm:cxn modelId="{47F6001D-BEA9-4A27-9364-DD46E1B796EC}" type="presParOf" srcId="{1BDF6F8C-6B67-4ED8-A815-A2F383E85C6E}" destId="{AEEBA3AB-3706-4B6F-8786-49886D0F6B7B}" srcOrd="0" destOrd="0" presId="urn:microsoft.com/office/officeart/2008/layout/HorizontalMultiLevelHierarchy"/>
    <dgm:cxn modelId="{1A6138BF-7CD0-4107-AA39-45B8DEAEC87F}" type="presParOf" srcId="{91D226E5-4642-4D49-8EF9-4E6AFE40BB64}" destId="{1FB206AD-0AEA-4B02-85F3-DBCAF1AC0AD8}" srcOrd="7" destOrd="0" presId="urn:microsoft.com/office/officeart/2008/layout/HorizontalMultiLevelHierarchy"/>
    <dgm:cxn modelId="{E7E3C804-6929-4DF0-97C7-668C721124F9}" type="presParOf" srcId="{1FB206AD-0AEA-4B02-85F3-DBCAF1AC0AD8}" destId="{11A9AC0F-7239-45B2-B2D7-9E35AEBC7485}" srcOrd="0" destOrd="0" presId="urn:microsoft.com/office/officeart/2008/layout/HorizontalMultiLevelHierarchy"/>
    <dgm:cxn modelId="{90A9527E-9D78-4E6C-9CC3-7BDC15BB4EFB}" type="presParOf" srcId="{1FB206AD-0AEA-4B02-85F3-DBCAF1AC0AD8}" destId="{E55328F5-8610-4AAE-8FC0-8D49A8756A72}" srcOrd="1" destOrd="0" presId="urn:microsoft.com/office/officeart/2008/layout/HorizontalMultiLevelHierarchy"/>
    <dgm:cxn modelId="{4B6A0E31-EAAC-44A8-983C-719323540C2D}" type="presParOf" srcId="{E55328F5-8610-4AAE-8FC0-8D49A8756A72}" destId="{3E953750-54B7-4C1C-B882-0BB8D5A377D0}" srcOrd="0" destOrd="0" presId="urn:microsoft.com/office/officeart/2008/layout/HorizontalMultiLevelHierarchy"/>
    <dgm:cxn modelId="{29B5379B-C39B-4B27-91D1-23799BFAF0AA}" type="presParOf" srcId="{3E953750-54B7-4C1C-B882-0BB8D5A377D0}" destId="{8831A9DD-2267-4405-AB9E-23954597C09B}" srcOrd="0" destOrd="0" presId="urn:microsoft.com/office/officeart/2008/layout/HorizontalMultiLevelHierarchy"/>
    <dgm:cxn modelId="{E66F5B63-F98C-4328-947F-452E7AA79DDA}" type="presParOf" srcId="{E55328F5-8610-4AAE-8FC0-8D49A8756A72}" destId="{1E6E37B7-F1F2-498B-864E-1E9538C2D9A5}" srcOrd="1" destOrd="0" presId="urn:microsoft.com/office/officeart/2008/layout/HorizontalMultiLevelHierarchy"/>
    <dgm:cxn modelId="{F23D267D-4045-48CF-8E8E-E935AAB7BBBA}" type="presParOf" srcId="{1E6E37B7-F1F2-498B-864E-1E9538C2D9A5}" destId="{1BA76F6B-E2E7-404B-AD10-9B806601EE5D}" srcOrd="0" destOrd="0" presId="urn:microsoft.com/office/officeart/2008/layout/HorizontalMultiLevelHierarchy"/>
    <dgm:cxn modelId="{3956FAC1-EA92-4F29-AC3A-134591A9B35E}" type="presParOf" srcId="{1E6E37B7-F1F2-498B-864E-1E9538C2D9A5}" destId="{48DDC54D-D98A-4CA3-AB13-3AE9B4F8F624}" srcOrd="1" destOrd="0" presId="urn:microsoft.com/office/officeart/2008/layout/HorizontalMultiLevelHierarchy"/>
    <dgm:cxn modelId="{1507B17B-761A-4FDB-88FC-0F0823EFF5D9}" type="presParOf" srcId="{48DDC54D-D98A-4CA3-AB13-3AE9B4F8F624}" destId="{2557D9A6-8A1B-40F8-B31A-B3812805C90C}" srcOrd="0" destOrd="0" presId="urn:microsoft.com/office/officeart/2008/layout/HorizontalMultiLevelHierarchy"/>
    <dgm:cxn modelId="{14ADDD46-3AE3-4499-B1FD-B15CB48122E7}" type="presParOf" srcId="{2557D9A6-8A1B-40F8-B31A-B3812805C90C}" destId="{3D5F4746-B206-4EE7-B4A0-70B33E157A2E}" srcOrd="0" destOrd="0" presId="urn:microsoft.com/office/officeart/2008/layout/HorizontalMultiLevelHierarchy"/>
    <dgm:cxn modelId="{6590AB5D-4E5A-466C-8DA7-D3223ACEE33F}" type="presParOf" srcId="{48DDC54D-D98A-4CA3-AB13-3AE9B4F8F624}" destId="{FC20DDD3-4044-4087-80CF-E8C388ABA69C}" srcOrd="1" destOrd="0" presId="urn:microsoft.com/office/officeart/2008/layout/HorizontalMultiLevelHierarchy"/>
    <dgm:cxn modelId="{FA0885FA-D523-4DAA-8ED1-081CF3145500}" type="presParOf" srcId="{FC20DDD3-4044-4087-80CF-E8C388ABA69C}" destId="{955B1432-80AF-4584-945B-3D8D9DFFA7D5}" srcOrd="0" destOrd="0" presId="urn:microsoft.com/office/officeart/2008/layout/HorizontalMultiLevelHierarchy"/>
    <dgm:cxn modelId="{5CACA586-6C9E-438C-9E2D-B10CFB0150FB}" type="presParOf" srcId="{FC20DDD3-4044-4087-80CF-E8C388ABA69C}" destId="{8B07C446-FC2E-4DA8-BAB8-F0DA2E329CA9}" srcOrd="1" destOrd="0" presId="urn:microsoft.com/office/officeart/2008/layout/HorizontalMultiLevelHierarchy"/>
    <dgm:cxn modelId="{327CEB2B-907F-40F8-B7BA-D2166CEA40DE}" type="presParOf" srcId="{91D226E5-4642-4D49-8EF9-4E6AFE40BB64}" destId="{A35F8FCA-9C80-4EFB-A9A9-4224468768B0}" srcOrd="8" destOrd="0" presId="urn:microsoft.com/office/officeart/2008/layout/HorizontalMultiLevelHierarchy"/>
    <dgm:cxn modelId="{1E261008-08C7-43D2-AE76-500BA890194E}" type="presParOf" srcId="{A35F8FCA-9C80-4EFB-A9A9-4224468768B0}" destId="{C8231275-ED8D-4629-9B96-0835061C4DD1}" srcOrd="0" destOrd="0" presId="urn:microsoft.com/office/officeart/2008/layout/HorizontalMultiLevelHierarchy"/>
    <dgm:cxn modelId="{2D1BF84F-08F4-43D6-8A77-A1517C0AE774}" type="presParOf" srcId="{91D226E5-4642-4D49-8EF9-4E6AFE40BB64}" destId="{476B4348-A64B-40FD-A9DA-D0BDF2B6BB04}" srcOrd="9" destOrd="0" presId="urn:microsoft.com/office/officeart/2008/layout/HorizontalMultiLevelHierarchy"/>
    <dgm:cxn modelId="{D07723B3-D702-4985-BD5A-324483CAA500}" type="presParOf" srcId="{476B4348-A64B-40FD-A9DA-D0BDF2B6BB04}" destId="{80B88C9E-5BC9-4226-A6F8-0D140D8A82F5}" srcOrd="0" destOrd="0" presId="urn:microsoft.com/office/officeart/2008/layout/HorizontalMultiLevelHierarchy"/>
    <dgm:cxn modelId="{9407AF08-D516-4F9E-8466-0F98FC162035}" type="presParOf" srcId="{476B4348-A64B-40FD-A9DA-D0BDF2B6BB04}" destId="{9B89A25C-35FC-45CE-A2C9-53EA4AFD807F}" srcOrd="1" destOrd="0" presId="urn:microsoft.com/office/officeart/2008/layout/HorizontalMultiLevelHierarchy"/>
    <dgm:cxn modelId="{DC17CAF6-1569-4A37-A2D4-F938751D7DC6}" type="presParOf" srcId="{9B89A25C-35FC-45CE-A2C9-53EA4AFD807F}" destId="{EF1E8E8E-52F2-4EBA-8018-364FFCB57052}" srcOrd="0" destOrd="0" presId="urn:microsoft.com/office/officeart/2008/layout/HorizontalMultiLevelHierarchy"/>
    <dgm:cxn modelId="{D929EAFC-639A-4506-A2FC-1C1DEF0AAF1F}" type="presParOf" srcId="{EF1E8E8E-52F2-4EBA-8018-364FFCB57052}" destId="{9796B8E0-E229-473D-AC31-6633692C7D44}" srcOrd="0" destOrd="0" presId="urn:microsoft.com/office/officeart/2008/layout/HorizontalMultiLevelHierarchy"/>
    <dgm:cxn modelId="{02C5EBE3-2741-45D7-8175-3CB425EB895A}" type="presParOf" srcId="{9B89A25C-35FC-45CE-A2C9-53EA4AFD807F}" destId="{517F65DC-A0EF-41EA-AB20-80AB5EE63B58}" srcOrd="1" destOrd="0" presId="urn:microsoft.com/office/officeart/2008/layout/HorizontalMultiLevelHierarchy"/>
    <dgm:cxn modelId="{F8E9EBBA-A5A5-4B41-8411-F142B6A84E71}" type="presParOf" srcId="{517F65DC-A0EF-41EA-AB20-80AB5EE63B58}" destId="{72BF4AE4-66E6-46B0-9CF6-74A562DA8C71}" srcOrd="0" destOrd="0" presId="urn:microsoft.com/office/officeart/2008/layout/HorizontalMultiLevelHierarchy"/>
    <dgm:cxn modelId="{B7FC9750-2336-42F2-9ACC-14989E38F5DE}" type="presParOf" srcId="{517F65DC-A0EF-41EA-AB20-80AB5EE63B58}" destId="{9EB1BDD0-AB7B-40BD-B8A2-272FEB807895}" srcOrd="1" destOrd="0" presId="urn:microsoft.com/office/officeart/2008/layout/HorizontalMultiLevelHierarchy"/>
    <dgm:cxn modelId="{7E40B11E-7F7B-4C49-9F92-FC4766FB6060}" type="presParOf" srcId="{9EB1BDD0-AB7B-40BD-B8A2-272FEB807895}" destId="{74B20B0A-1340-4BDC-B41C-8854EC4946F1}" srcOrd="0" destOrd="0" presId="urn:microsoft.com/office/officeart/2008/layout/HorizontalMultiLevelHierarchy"/>
    <dgm:cxn modelId="{8C971F13-AA05-4DC0-8E71-484AC9897A5D}" type="presParOf" srcId="{74B20B0A-1340-4BDC-B41C-8854EC4946F1}" destId="{25AF955A-60F8-455B-A5EA-8A4B83613827}" srcOrd="0" destOrd="0" presId="urn:microsoft.com/office/officeart/2008/layout/HorizontalMultiLevelHierarchy"/>
    <dgm:cxn modelId="{63FDCE36-7255-48AB-8C54-F140C2EB76F6}" type="presParOf" srcId="{9EB1BDD0-AB7B-40BD-B8A2-272FEB807895}" destId="{789F44D0-CA68-483F-8AE3-7DC628491083}" srcOrd="1" destOrd="0" presId="urn:microsoft.com/office/officeart/2008/layout/HorizontalMultiLevelHierarchy"/>
    <dgm:cxn modelId="{08182B2D-65D8-46FC-B625-0869653A6D36}" type="presParOf" srcId="{789F44D0-CA68-483F-8AE3-7DC628491083}" destId="{73BFE61B-EB48-47F0-83D4-3EA5E8DF4A48}" srcOrd="0" destOrd="0" presId="urn:microsoft.com/office/officeart/2008/layout/HorizontalMultiLevelHierarchy"/>
    <dgm:cxn modelId="{E42F69CF-79FF-4F2F-B2E2-AC496D4F4C8C}" type="presParOf" srcId="{789F44D0-CA68-483F-8AE3-7DC628491083}" destId="{946B83E0-E42C-4794-959D-240DAA7A6633}" srcOrd="1" destOrd="0" presId="urn:microsoft.com/office/officeart/2008/layout/HorizontalMultiLevelHierarchy"/>
    <dgm:cxn modelId="{086E7CB8-8BBE-4CC4-9807-903F4C92EC2A}" type="presParOf" srcId="{91D226E5-4642-4D49-8EF9-4E6AFE40BB64}" destId="{2E28997E-00D0-4E4A-8399-6CBFCEC2B8B7}" srcOrd="10" destOrd="0" presId="urn:microsoft.com/office/officeart/2008/layout/HorizontalMultiLevelHierarchy"/>
    <dgm:cxn modelId="{A01B8AC0-2340-4102-8AA7-D02A8A736B8B}" type="presParOf" srcId="{2E28997E-00D0-4E4A-8399-6CBFCEC2B8B7}" destId="{E8E826ED-E5DB-470F-A6F4-813273E0C579}" srcOrd="0" destOrd="0" presId="urn:microsoft.com/office/officeart/2008/layout/HorizontalMultiLevelHierarchy"/>
    <dgm:cxn modelId="{B9143807-853B-4FD7-B300-5F386E6D2612}" type="presParOf" srcId="{91D226E5-4642-4D49-8EF9-4E6AFE40BB64}" destId="{014B94A1-B2A3-494D-AD3A-7299FC5565D2}" srcOrd="11" destOrd="0" presId="urn:microsoft.com/office/officeart/2008/layout/HorizontalMultiLevelHierarchy"/>
    <dgm:cxn modelId="{E08906CD-ACBC-47AD-9320-E18D195AC60B}" type="presParOf" srcId="{014B94A1-B2A3-494D-AD3A-7299FC5565D2}" destId="{7ECF62F4-9AEE-4EB1-91AF-68698E57A5F4}" srcOrd="0" destOrd="0" presId="urn:microsoft.com/office/officeart/2008/layout/HorizontalMultiLevelHierarchy"/>
    <dgm:cxn modelId="{6CD0B14A-91A2-4561-B272-E16C203F8763}" type="presParOf" srcId="{014B94A1-B2A3-494D-AD3A-7299FC5565D2}" destId="{FE89C320-78EF-4F94-B27A-60F294C3FFA3}" srcOrd="1" destOrd="0" presId="urn:microsoft.com/office/officeart/2008/layout/HorizontalMultiLevelHierarchy"/>
    <dgm:cxn modelId="{D91A9FE0-1D44-4EAE-9211-30F097235CFD}" type="presParOf" srcId="{FE89C320-78EF-4F94-B27A-60F294C3FFA3}" destId="{A7C990B9-F096-4E78-A5B3-B6F92B3F1163}" srcOrd="0" destOrd="0" presId="urn:microsoft.com/office/officeart/2008/layout/HorizontalMultiLevelHierarchy"/>
    <dgm:cxn modelId="{9D21199B-82D0-4374-ACEE-61BB5493AB04}" type="presParOf" srcId="{A7C990B9-F096-4E78-A5B3-B6F92B3F1163}" destId="{B10D8AAA-08D6-4710-80BF-1C705533D3BF}" srcOrd="0" destOrd="0" presId="urn:microsoft.com/office/officeart/2008/layout/HorizontalMultiLevelHierarchy"/>
    <dgm:cxn modelId="{AA03C416-6245-4A41-9627-4C2692683F8A}" type="presParOf" srcId="{FE89C320-78EF-4F94-B27A-60F294C3FFA3}" destId="{0B9E2E2A-F018-45FC-A9EF-E8F08C613B07}" srcOrd="1" destOrd="0" presId="urn:microsoft.com/office/officeart/2008/layout/HorizontalMultiLevelHierarchy"/>
    <dgm:cxn modelId="{84182455-E1D4-4E1F-A02F-50297CC254A8}" type="presParOf" srcId="{0B9E2E2A-F018-45FC-A9EF-E8F08C613B07}" destId="{BF07F05F-D12B-4931-82D3-2365C2736A20}" srcOrd="0" destOrd="0" presId="urn:microsoft.com/office/officeart/2008/layout/HorizontalMultiLevelHierarchy"/>
    <dgm:cxn modelId="{298AE499-127F-4041-A49A-3D4C9A0081D0}" type="presParOf" srcId="{0B9E2E2A-F018-45FC-A9EF-E8F08C613B07}" destId="{23BFE48D-1486-4BC0-BC1A-2DD9EB995155}" srcOrd="1" destOrd="0" presId="urn:microsoft.com/office/officeart/2008/layout/HorizontalMultiLevelHierarchy"/>
    <dgm:cxn modelId="{08AB4E02-E4F8-4C75-9EE5-3DDE70079D90}" type="presParOf" srcId="{23BFE48D-1486-4BC0-BC1A-2DD9EB995155}" destId="{FD745281-881E-450A-8F48-DB1AABEFC3D9}" srcOrd="0" destOrd="0" presId="urn:microsoft.com/office/officeart/2008/layout/HorizontalMultiLevelHierarchy"/>
    <dgm:cxn modelId="{4DDC3303-CD46-4B7F-A2A8-937C2258F102}" type="presParOf" srcId="{FD745281-881E-450A-8F48-DB1AABEFC3D9}" destId="{D1518FFE-C14D-4676-928D-2D8E1E189AE9}" srcOrd="0" destOrd="0" presId="urn:microsoft.com/office/officeart/2008/layout/HorizontalMultiLevelHierarchy"/>
    <dgm:cxn modelId="{3DD768AF-1AC8-4B54-9F5A-B425C510CCE6}" type="presParOf" srcId="{23BFE48D-1486-4BC0-BC1A-2DD9EB995155}" destId="{E853E8CB-4168-41FD-8F93-8CC9635C07FE}" srcOrd="1" destOrd="0" presId="urn:microsoft.com/office/officeart/2008/layout/HorizontalMultiLevelHierarchy"/>
    <dgm:cxn modelId="{DA8D53D6-A570-4603-957F-F7F1DB9FFD28}" type="presParOf" srcId="{E853E8CB-4168-41FD-8F93-8CC9635C07FE}" destId="{38A4170B-9F81-48E1-9EBF-F2BA7C6EA2DA}" srcOrd="0" destOrd="0" presId="urn:microsoft.com/office/officeart/2008/layout/HorizontalMultiLevelHierarchy"/>
    <dgm:cxn modelId="{E26C95A6-C81B-4B00-9572-2545A3A26EF2}"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C24D25-7FCF-4BBF-9A1E-409AB1220223}"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zh-CN" altLang="en-US"/>
        </a:p>
      </dgm:t>
    </dgm:pt>
    <dgm:pt modelId="{924AC909-F4C7-4704-AA28-85011A0276C2}">
      <dgm:prSet phldrT="[文本]"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gm:t>
    </dgm:pt>
    <dgm:pt modelId="{BD396E1B-7413-4DBE-9ADA-E32504230C43}" type="par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A8F3E8E-EE8B-4FE9-BB0E-3ED70A04D0E6}" type="sibTrans" cxnId="{9A43B576-DCB7-4F3D-B81D-68A47ACB601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AF529B2-D0A1-4980-B083-8E7DFBC32A05}">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gm:t>
    </dgm:pt>
    <dgm:pt modelId="{D4B0B399-FF2E-4111-A4D6-0E516CDBF7E5}" type="parTrans" cxnId="{CC3D656C-5B60-444F-8916-29BF7218286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447E4D7-E339-43E8-8A1E-D2B9E5EF1BA9}" type="sibTrans" cxnId="{CC3D656C-5B60-444F-8916-29BF7218286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C5CF46B-4BD2-433E-A7AB-0D5149E99C4D}">
      <dgm:prSet phldrT="[文本]"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gm:t>
    </dgm:pt>
    <dgm:pt modelId="{AD9DF55B-C33A-4053-9716-CF404A3B23A7}" type="parTrans" cxnId="{4BD7CB0F-F8D4-4401-A9F9-47B219249860}">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E6B3D70-C8BA-434C-BFA1-2C7B8BE3955A}" type="sibTrans" cxnId="{4BD7CB0F-F8D4-4401-A9F9-47B219249860}">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4E958A9-EF4B-42AD-8494-4CAADE6208A6}">
      <dgm:prSet phldrT="[文本]" custT="1"/>
      <dgm:spPr/>
      <dgm:t>
        <a:bodyPr/>
        <a:lstStyle/>
        <a:p>
          <a:r>
            <a:rPr lang="en-US" altLang="zh-CN" sz="1600" b="1" i="1" dirty="0">
              <a:solidFill>
                <a:srgbClr val="FF0000"/>
              </a:solidFill>
              <a:effectLst/>
              <a:latin typeface="微软雅黑" panose="020B0503020204020204" pitchFamily="34" charset="-122"/>
              <a:ea typeface="微软雅黑" panose="020B0503020204020204" pitchFamily="34" charset="-122"/>
            </a:rPr>
            <a:t>6-ATF</a:t>
          </a:r>
          <a:r>
            <a:rPr lang="zh-CN" altLang="en-US" sz="1600" b="1" i="1" dirty="0">
              <a:solidFill>
                <a:srgbClr val="FF0000"/>
              </a:solidFill>
              <a:effectLst/>
              <a:latin typeface="微软雅黑" panose="020B0503020204020204" pitchFamily="34" charset="-122"/>
              <a:ea typeface="微软雅黑" panose="020B0503020204020204" pitchFamily="34" charset="-122"/>
            </a:rPr>
            <a:t>纤维柱灭菌</a:t>
          </a:r>
        </a:p>
      </dgm:t>
    </dgm:pt>
    <dgm:pt modelId="{4E9B4F2D-3A36-4647-9E96-5ECC2B3A3DFB}" type="parTrans" cxnId="{69FB85AB-5375-4B17-BA1E-76580C8B0396}">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5A25886-2202-45CD-A656-85C01BFF5FAF}" type="sibTrans" cxnId="{69FB85AB-5375-4B17-BA1E-76580C8B0396}">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EEFEC69-167C-4CF3-A577-13D24F10F94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gm:t>
    </dgm:pt>
    <dgm:pt modelId="{AF40F4D5-9FF9-43AC-A226-511251CD6B42}" type="parTrans" cxnId="{554259E4-97C5-4634-B78F-03D3807A7E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BA1EDEC-2268-4B35-93CF-F44301E0425C}" type="sibTrans" cxnId="{554259E4-97C5-4634-B78F-03D3807A7E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913E963-694D-4075-A4B1-46A0965CCB22}">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gm:t>
    </dgm:pt>
    <dgm:pt modelId="{80CF946D-0252-4EFF-8B18-59989BFB73E7}" type="parTrans" cxnId="{04838B42-13CA-453F-819B-998275DACF7D}">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244EE0B-555A-4EAF-B758-90505106CDFB}" type="sibTrans" cxnId="{04838B42-13CA-453F-819B-998275DACF7D}">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F239397-E5CD-4BF9-B48F-8C4C2FDFC507}">
      <dgm:prSet custT="1"/>
      <dgm:spPr/>
      <dgm:t>
        <a:bodyPr/>
        <a:lstStyle/>
        <a:p>
          <a:r>
            <a:rPr lang="en-US" altLang="zh-CN" sz="1600" b="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gm:t>
    </dgm:pt>
    <dgm:pt modelId="{02FEBD85-7E51-4AD9-9AB6-0D063902A676}" type="parTrans" cxnId="{7D69DC97-3421-4E9E-8DBA-EF873D20F00B}">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71EA11A-5C49-492B-A1A0-5DFBA64A0CF5}" type="sibTrans" cxnId="{7D69DC97-3421-4E9E-8DBA-EF873D20F00B}">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F3072AAD-C2EC-46F6-849A-D3DAD169C5AF}">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gm:t>
    </dgm:pt>
    <dgm:pt modelId="{FAA13758-FAE2-40C1-BE7E-1B128D161BF9}" type="parTrans" cxnId="{D44C47CC-9FB3-47EE-AE65-8ABDE97D49D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43FC686-B14B-4956-AAFE-BAB42B9012AF}" type="sibTrans" cxnId="{D44C47CC-9FB3-47EE-AE65-8ABDE97D49D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399D7AA-4B1C-4EE9-8051-7213D0B54FD1}">
      <dgm:prSet custT="1"/>
      <dgm:spPr/>
      <dgm:t>
        <a:bodyPr/>
        <a:lstStyle/>
        <a:p>
          <a:r>
            <a:rPr lang="zh-CN" altLang="en-US" sz="1600" b="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gm:t>
    </dgm:pt>
    <dgm:pt modelId="{06ECC53A-6B97-43B0-813B-51398B761455}" type="parTrans" cxnId="{289E1088-9765-4111-A34F-6584969ADE8A}">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694C2DF8-3666-4340-8837-497572750FFB}" type="sibTrans" cxnId="{289E1088-9765-4111-A34F-6584969ADE8A}">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4C7E979E-9AD0-43FB-BA34-6FE60B510150}">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gm:t>
    </dgm:pt>
    <dgm:pt modelId="{62D3583B-A080-401B-91C9-06AAE953879A}" type="parTrans" cxnId="{91EAB071-5C7D-49FC-86BD-024CB9D2878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DB43FE3-1FD3-4422-B14B-CD94CCA34F3B}" type="sibTrans" cxnId="{91EAB071-5C7D-49FC-86BD-024CB9D2878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2BF81543-7392-4BE7-9954-AE026A9D2325}">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gm:t>
    </dgm:pt>
    <dgm:pt modelId="{5420A83B-BEF1-474A-A01D-E2CA986EBCF4}" type="parTrans" cxnId="{CBC01D93-66F6-492E-8E30-32E148D477E8}">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A878F419-75B0-4F32-AEA2-F32AC8AA4E63}" type="sibTrans" cxnId="{CBC01D93-66F6-492E-8E30-32E148D477E8}">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971E0F0-5183-436E-B540-5BB3522B692B}">
      <dgm:prSet custT="1"/>
      <dgm:spPr/>
      <dgm:t>
        <a:bodyPr/>
        <a:lstStyle/>
        <a:p>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i="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gm:t>
    </dgm:pt>
    <dgm:pt modelId="{437173B4-60AE-48DB-9603-36F812BF9FF2}" type="parTrans" cxnId="{0893E12F-0977-417A-B30F-385B86585A17}">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0084B21-93E1-4348-B9B5-432843F2B2B0}" type="sibTrans" cxnId="{0893E12F-0977-417A-B30F-385B86585A17}">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ECE93FAB-7C3B-43EC-8C56-54B16DF7C27E}">
      <dgm:prSet custT="1"/>
      <dgm:spPr/>
      <dgm:t>
        <a:bodyPr/>
        <a:lstStyle/>
        <a:p>
          <a:r>
            <a:rPr lang="zh-CN" altLang="en-US" sz="1600" b="1" i="1" dirty="0">
              <a:solidFill>
                <a:srgbClr val="FF0000"/>
              </a:solidFill>
              <a:effectLst/>
              <a:latin typeface="微软雅黑" panose="020B0503020204020204" pitchFamily="34" charset="-122"/>
              <a:ea typeface="微软雅黑" panose="020B0503020204020204" pitchFamily="34" charset="-122"/>
            </a:rPr>
            <a:t>升降温速率控制</a:t>
          </a:r>
        </a:p>
      </dgm:t>
    </dgm:pt>
    <dgm:pt modelId="{DCDD3553-8C43-414A-8B56-C3740A0AB812}" type="parTrans" cxnId="{A145F463-74DA-431F-AF38-A0A935098142}">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E408F1D-3AB3-44C8-A4C6-E92EE9071AB3}" type="sibTrans" cxnId="{A145F463-74DA-431F-AF38-A0A935098142}">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39EAAD59-8F42-4271-9BBD-AD940E22CD5C}">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A</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BACC36FC-25F4-4150-8899-8E0DE957954E}" type="parTrans" cxnId="{B859D40B-3A46-4AB2-92FC-8A252CF98CC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0A414847-8E52-4087-B286-CA3A14F7A101}" type="sibTrans" cxnId="{B859D40B-3A46-4AB2-92FC-8A252CF98CC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DC6626B5-B299-49F4-BE6C-B58766581413}">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C</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FC15E242-3F3D-4174-9420-6467D58721C4}" type="parTrans" cxnId="{CAC5E6ED-F4BD-489E-8C79-E9F28731521E}">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E300FF5-54E1-4884-8725-6D962456AEC6}" type="sibTrans" cxnId="{CAC5E6ED-F4BD-489E-8C79-E9F28731521E}">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898F386-F8FC-4055-9250-52D7E14918D0}">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D</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F9E9538C-2242-41F8-AAF4-C0F298D721F5}" type="parTrans" cxnId="{F697FF42-0DD1-45F5-A941-36AB11FF7823}">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B5CD94E3-8B3D-4145-9B58-82FD80265B91}" type="sibTrans" cxnId="{F697FF42-0DD1-45F5-A941-36AB11FF7823}">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5173954E-795D-4C0D-B3EA-9CBDDD2E7F3B}">
      <dgm:prSet custT="1"/>
      <dgm:spPr/>
      <dgm:t>
        <a:bodyPr/>
        <a:lstStyle/>
        <a:p>
          <a:r>
            <a:rPr lang="en-US" altLang="zh-CN" sz="1600" b="1" i="1" dirty="0">
              <a:solidFill>
                <a:srgbClr val="FF0000"/>
              </a:solidFill>
              <a:effectLst/>
              <a:latin typeface="微软雅黑" pitchFamily="34" charset="-122"/>
              <a:ea typeface="微软雅黑" pitchFamily="34" charset="-122"/>
            </a:rPr>
            <a:t>F</a:t>
          </a:r>
          <a:r>
            <a:rPr lang="zh-CN" altLang="en-US" sz="1600" b="1" i="1" dirty="0">
              <a:solidFill>
                <a:srgbClr val="FF0000"/>
              </a:solidFill>
              <a:effectLst/>
              <a:latin typeface="微软雅黑" pitchFamily="34" charset="-122"/>
              <a:ea typeface="微软雅黑" pitchFamily="34" charset="-122"/>
            </a:rPr>
            <a:t>型</a:t>
          </a:r>
        </a:p>
      </dgm:t>
    </dgm:pt>
    <dgm:pt modelId="{2256FC08-3A4A-4E4D-B756-B55E0F3FB0B6}" type="parTrans" cxnId="{5A18CCF4-45FF-419E-8F64-252ACC8CDA6F}">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232A320-3B04-4E0C-8079-FD98B9B39A67}" type="sibTrans" cxnId="{5A18CCF4-45FF-419E-8F64-252ACC8CDA6F}">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B9CB500-A6FF-4F1B-92A3-A4BB60CB8839}">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B</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43917594-C374-4723-9206-1F460446A9DE}" type="parTrans" cxnId="{8430B166-55F4-467B-9EA8-B8BCDAB6DB21}">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99EE977C-2E17-4E4E-9EFC-BFEBFB449745}" type="sibTrans" cxnId="{8430B166-55F4-467B-9EA8-B8BCDAB6DB21}">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1DB67F9D-F244-437A-96A2-DC953919FC2A}">
      <dgm:prSet custT="1"/>
      <dgm:spPr/>
      <dgm:t>
        <a:bodyPr/>
        <a:lstStyle/>
        <a:p>
          <a:r>
            <a:rPr lang="en-US" altLang="zh-CN" sz="1600" b="0" i="0" dirty="0">
              <a:solidFill>
                <a:schemeClr val="tx1">
                  <a:lumMod val="95000"/>
                  <a:lumOff val="5000"/>
                </a:schemeClr>
              </a:solidFill>
              <a:effectLst/>
              <a:latin typeface="微软雅黑" pitchFamily="34" charset="-122"/>
              <a:ea typeface="微软雅黑" pitchFamily="34" charset="-122"/>
            </a:rPr>
            <a:t>E</a:t>
          </a:r>
          <a:r>
            <a:rPr lang="zh-CN" altLang="en-US" sz="1600" b="0" i="0" dirty="0">
              <a:solidFill>
                <a:schemeClr val="tx1">
                  <a:lumMod val="95000"/>
                  <a:lumOff val="5000"/>
                </a:schemeClr>
              </a:solidFill>
              <a:effectLst/>
              <a:latin typeface="微软雅黑" pitchFamily="34" charset="-122"/>
              <a:ea typeface="微软雅黑" pitchFamily="34" charset="-122"/>
            </a:rPr>
            <a:t>型</a:t>
          </a:r>
        </a:p>
      </dgm:t>
    </dgm:pt>
    <dgm:pt modelId="{E0598AEB-3964-479D-83F1-53DFA903297F}" type="parTrans" cxnId="{774C6E65-9C26-4E9E-B827-513C13A4A154}">
      <dgm:prSet custT="1"/>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7A29F9A8-ABA3-415A-A76B-3B5B219E6B7E}" type="sibTrans" cxnId="{774C6E65-9C26-4E9E-B827-513C13A4A154}">
      <dgm:prSet/>
      <dgm:spPr/>
      <dgm:t>
        <a:bodyPr/>
        <a:lstStyle/>
        <a:p>
          <a:endParaRPr lang="zh-CN" altLang="en-US" sz="1600" b="0">
            <a:solidFill>
              <a:schemeClr val="tx1">
                <a:lumMod val="95000"/>
                <a:lumOff val="5000"/>
              </a:schemeClr>
            </a:solidFill>
            <a:effectLst/>
            <a:latin typeface="微软雅黑" panose="020B0503020204020204" pitchFamily="34" charset="-122"/>
            <a:ea typeface="微软雅黑" panose="020B0503020204020204" pitchFamily="34" charset="-122"/>
          </a:endParaRPr>
        </a:p>
      </dgm:t>
    </dgm:pt>
    <dgm:pt modelId="{C382880D-E4A8-4DD9-8660-A200341AA178}" type="pres">
      <dgm:prSet presAssocID="{1FC24D25-7FCF-4BBF-9A1E-409AB1220223}" presName="Name0" presStyleCnt="0">
        <dgm:presLayoutVars>
          <dgm:chPref val="1"/>
          <dgm:dir/>
          <dgm:animOne val="branch"/>
          <dgm:animLvl val="lvl"/>
          <dgm:resizeHandles val="exact"/>
        </dgm:presLayoutVars>
      </dgm:prSet>
      <dgm:spPr/>
    </dgm:pt>
    <dgm:pt modelId="{4FC8BC61-0BA3-4C87-BC62-DE278D35949C}" type="pres">
      <dgm:prSet presAssocID="{924AC909-F4C7-4704-AA28-85011A0276C2}" presName="root1" presStyleCnt="0"/>
      <dgm:spPr/>
    </dgm:pt>
    <dgm:pt modelId="{AB9A684D-7D83-4F70-8778-DA46107FE8EF}" type="pres">
      <dgm:prSet presAssocID="{924AC909-F4C7-4704-AA28-85011A0276C2}" presName="LevelOneTextNode" presStyleLbl="node0" presStyleIdx="0" presStyleCnt="1" custLinFactNeighborX="-63636">
        <dgm:presLayoutVars>
          <dgm:chPref val="3"/>
        </dgm:presLayoutVars>
      </dgm:prSet>
      <dgm:spPr/>
    </dgm:pt>
    <dgm:pt modelId="{91D226E5-4642-4D49-8EF9-4E6AFE40BB64}" type="pres">
      <dgm:prSet presAssocID="{924AC909-F4C7-4704-AA28-85011A0276C2}" presName="level2hierChild" presStyleCnt="0"/>
      <dgm:spPr/>
    </dgm:pt>
    <dgm:pt modelId="{77C9640C-7359-4078-A562-EF5D3A52C127}" type="pres">
      <dgm:prSet presAssocID="{D4B0B399-FF2E-4111-A4D6-0E516CDBF7E5}" presName="conn2-1" presStyleLbl="parChTrans1D2" presStyleIdx="0" presStyleCnt="6"/>
      <dgm:spPr/>
    </dgm:pt>
    <dgm:pt modelId="{B936A9A3-EC43-4570-87B2-839F49A50924}" type="pres">
      <dgm:prSet presAssocID="{D4B0B399-FF2E-4111-A4D6-0E516CDBF7E5}" presName="connTx" presStyleLbl="parChTrans1D2" presStyleIdx="0" presStyleCnt="6"/>
      <dgm:spPr/>
    </dgm:pt>
    <dgm:pt modelId="{AB9712B7-E351-4F2F-BE1B-89028933762E}" type="pres">
      <dgm:prSet presAssocID="{6AF529B2-D0A1-4980-B083-8E7DFBC32A05}" presName="root2" presStyleCnt="0"/>
      <dgm:spPr/>
    </dgm:pt>
    <dgm:pt modelId="{0A2BF3A8-B1D7-4092-9424-C156AF9961CC}" type="pres">
      <dgm:prSet presAssocID="{6AF529B2-D0A1-4980-B083-8E7DFBC32A05}" presName="LevelTwoTextNode" presStyleLbl="node2" presStyleIdx="0" presStyleCnt="6" custScaleX="137168">
        <dgm:presLayoutVars>
          <dgm:chPref val="3"/>
        </dgm:presLayoutVars>
      </dgm:prSet>
      <dgm:spPr/>
    </dgm:pt>
    <dgm:pt modelId="{5A3056FC-D882-4397-8DEC-E5B2A23DC4C0}" type="pres">
      <dgm:prSet presAssocID="{6AF529B2-D0A1-4980-B083-8E7DFBC32A05}" presName="level3hierChild" presStyleCnt="0"/>
      <dgm:spPr/>
    </dgm:pt>
    <dgm:pt modelId="{0E3D324E-2132-4A0B-9139-C90F6579FEEE}" type="pres">
      <dgm:prSet presAssocID="{FAA13758-FAE2-40C1-BE7E-1B128D161BF9}" presName="conn2-1" presStyleLbl="parChTrans1D3" presStyleIdx="0" presStyleCnt="6"/>
      <dgm:spPr/>
    </dgm:pt>
    <dgm:pt modelId="{515D1795-5EDC-4326-9B0C-DF35A4F9BBBE}" type="pres">
      <dgm:prSet presAssocID="{FAA13758-FAE2-40C1-BE7E-1B128D161BF9}" presName="connTx" presStyleLbl="parChTrans1D3" presStyleIdx="0" presStyleCnt="6"/>
      <dgm:spPr/>
    </dgm:pt>
    <dgm:pt modelId="{D9FFC062-1C27-429F-A12A-5DBB5060A88F}" type="pres">
      <dgm:prSet presAssocID="{F3072AAD-C2EC-46F6-849A-D3DAD169C5AF}" presName="root2" presStyleCnt="0"/>
      <dgm:spPr/>
    </dgm:pt>
    <dgm:pt modelId="{090B88F6-B2B6-4D52-8E0A-24DA8A2F3F85}" type="pres">
      <dgm:prSet presAssocID="{F3072AAD-C2EC-46F6-849A-D3DAD169C5AF}" presName="LevelTwoTextNode" presStyleLbl="node3" presStyleIdx="0" presStyleCnt="6" custScaleX="137168">
        <dgm:presLayoutVars>
          <dgm:chPref val="3"/>
        </dgm:presLayoutVars>
      </dgm:prSet>
      <dgm:spPr/>
    </dgm:pt>
    <dgm:pt modelId="{D74B79BE-D2AA-40BB-98BD-495813C9FDCE}" type="pres">
      <dgm:prSet presAssocID="{F3072AAD-C2EC-46F6-849A-D3DAD169C5AF}" presName="level3hierChild" presStyleCnt="0"/>
      <dgm:spPr/>
    </dgm:pt>
    <dgm:pt modelId="{60865245-A3D1-4F92-9F32-D3BAF4735C3E}" type="pres">
      <dgm:prSet presAssocID="{BACC36FC-25F4-4150-8899-8E0DE957954E}" presName="conn2-1" presStyleLbl="parChTrans1D4" presStyleIdx="0" presStyleCnt="6"/>
      <dgm:spPr/>
    </dgm:pt>
    <dgm:pt modelId="{AC217BF6-3DC6-4D93-9023-0FFA2DEC3C44}" type="pres">
      <dgm:prSet presAssocID="{BACC36FC-25F4-4150-8899-8E0DE957954E}" presName="connTx" presStyleLbl="parChTrans1D4" presStyleIdx="0" presStyleCnt="6"/>
      <dgm:spPr/>
    </dgm:pt>
    <dgm:pt modelId="{5D36601C-FF2F-4282-A39E-89241E298D7C}" type="pres">
      <dgm:prSet presAssocID="{39EAAD59-8F42-4271-9BBD-AD940E22CD5C}" presName="root2" presStyleCnt="0"/>
      <dgm:spPr/>
    </dgm:pt>
    <dgm:pt modelId="{0E7E16AF-34B8-47DB-ACA2-FFA9C8CD999C}" type="pres">
      <dgm:prSet presAssocID="{39EAAD59-8F42-4271-9BBD-AD940E22CD5C}" presName="LevelTwoTextNode" presStyleLbl="node4" presStyleIdx="0" presStyleCnt="6" custScaleX="44636">
        <dgm:presLayoutVars>
          <dgm:chPref val="3"/>
        </dgm:presLayoutVars>
      </dgm:prSet>
      <dgm:spPr/>
    </dgm:pt>
    <dgm:pt modelId="{666F679C-A574-4627-8BCB-A2DB946132C2}" type="pres">
      <dgm:prSet presAssocID="{39EAAD59-8F42-4271-9BBD-AD940E22CD5C}" presName="level3hierChild" presStyleCnt="0"/>
      <dgm:spPr/>
    </dgm:pt>
    <dgm:pt modelId="{3A0921BC-64EA-4EB9-801F-0A74CC039041}" type="pres">
      <dgm:prSet presAssocID="{AD9DF55B-C33A-4053-9716-CF404A3B23A7}" presName="conn2-1" presStyleLbl="parChTrans1D2" presStyleIdx="1" presStyleCnt="6"/>
      <dgm:spPr/>
    </dgm:pt>
    <dgm:pt modelId="{8339A733-52B7-45DB-93E8-BD52711250E3}" type="pres">
      <dgm:prSet presAssocID="{AD9DF55B-C33A-4053-9716-CF404A3B23A7}" presName="connTx" presStyleLbl="parChTrans1D2" presStyleIdx="1" presStyleCnt="6"/>
      <dgm:spPr/>
    </dgm:pt>
    <dgm:pt modelId="{1E300D17-1FFC-4DE1-86AE-6E4591ECE2B5}" type="pres">
      <dgm:prSet presAssocID="{FC5CF46B-4BD2-433E-A7AB-0D5149E99C4D}" presName="root2" presStyleCnt="0"/>
      <dgm:spPr/>
    </dgm:pt>
    <dgm:pt modelId="{E3C7965F-B980-4D6E-B66D-938D3BE5086E}" type="pres">
      <dgm:prSet presAssocID="{FC5CF46B-4BD2-433E-A7AB-0D5149E99C4D}" presName="LevelTwoTextNode" presStyleLbl="node2" presStyleIdx="1" presStyleCnt="6" custScaleX="137168">
        <dgm:presLayoutVars>
          <dgm:chPref val="3"/>
        </dgm:presLayoutVars>
      </dgm:prSet>
      <dgm:spPr/>
    </dgm:pt>
    <dgm:pt modelId="{3D7BE113-7B0F-4F12-AF2E-6BEAF034ED0A}" type="pres">
      <dgm:prSet presAssocID="{FC5CF46B-4BD2-433E-A7AB-0D5149E99C4D}" presName="level3hierChild" presStyleCnt="0"/>
      <dgm:spPr/>
    </dgm:pt>
    <dgm:pt modelId="{98D790CD-6532-4788-B42A-9968E9EA28E2}" type="pres">
      <dgm:prSet presAssocID="{06ECC53A-6B97-43B0-813B-51398B761455}" presName="conn2-1" presStyleLbl="parChTrans1D3" presStyleIdx="1" presStyleCnt="6"/>
      <dgm:spPr/>
    </dgm:pt>
    <dgm:pt modelId="{D9C0D3C5-8633-4674-9326-9E6C7C9FA68F}" type="pres">
      <dgm:prSet presAssocID="{06ECC53A-6B97-43B0-813B-51398B761455}" presName="connTx" presStyleLbl="parChTrans1D3" presStyleIdx="1" presStyleCnt="6"/>
      <dgm:spPr/>
    </dgm:pt>
    <dgm:pt modelId="{536AE9D7-0D6C-424B-BBB2-6A4757951E31}" type="pres">
      <dgm:prSet presAssocID="{9399D7AA-4B1C-4EE9-8051-7213D0B54FD1}" presName="root2" presStyleCnt="0"/>
      <dgm:spPr/>
    </dgm:pt>
    <dgm:pt modelId="{DE12F3F7-041F-4D0D-B4E6-58EE3371F493}" type="pres">
      <dgm:prSet presAssocID="{9399D7AA-4B1C-4EE9-8051-7213D0B54FD1}" presName="LevelTwoTextNode" presStyleLbl="node3" presStyleIdx="1" presStyleCnt="6" custScaleX="137168">
        <dgm:presLayoutVars>
          <dgm:chPref val="3"/>
        </dgm:presLayoutVars>
      </dgm:prSet>
      <dgm:spPr/>
    </dgm:pt>
    <dgm:pt modelId="{8278D640-F268-43F4-ACBA-2ADF9C3B7D5F}" type="pres">
      <dgm:prSet presAssocID="{9399D7AA-4B1C-4EE9-8051-7213D0B54FD1}" presName="level3hierChild" presStyleCnt="0"/>
      <dgm:spPr/>
    </dgm:pt>
    <dgm:pt modelId="{CE24ADCA-6FEB-4750-B76A-D318118CA7FE}" type="pres">
      <dgm:prSet presAssocID="{43917594-C374-4723-9206-1F460446A9DE}" presName="conn2-1" presStyleLbl="parChTrans1D4" presStyleIdx="1" presStyleCnt="6"/>
      <dgm:spPr/>
    </dgm:pt>
    <dgm:pt modelId="{ED1EFB90-2F7A-429B-B9A5-7F5CB904E2BE}" type="pres">
      <dgm:prSet presAssocID="{43917594-C374-4723-9206-1F460446A9DE}" presName="connTx" presStyleLbl="parChTrans1D4" presStyleIdx="1" presStyleCnt="6"/>
      <dgm:spPr/>
    </dgm:pt>
    <dgm:pt modelId="{8D67E0BA-4B11-4224-84DA-4B230D47985D}" type="pres">
      <dgm:prSet presAssocID="{7B9CB500-A6FF-4F1B-92A3-A4BB60CB8839}" presName="root2" presStyleCnt="0"/>
      <dgm:spPr/>
    </dgm:pt>
    <dgm:pt modelId="{97065638-B670-46BE-9FF5-AC7C532949E9}" type="pres">
      <dgm:prSet presAssocID="{7B9CB500-A6FF-4F1B-92A3-A4BB60CB8839}" presName="LevelTwoTextNode" presStyleLbl="node4" presStyleIdx="1" presStyleCnt="6" custScaleX="44636">
        <dgm:presLayoutVars>
          <dgm:chPref val="3"/>
        </dgm:presLayoutVars>
      </dgm:prSet>
      <dgm:spPr/>
    </dgm:pt>
    <dgm:pt modelId="{0DEDDD09-7A86-48A0-A8EE-34F8D8EE54FE}" type="pres">
      <dgm:prSet presAssocID="{7B9CB500-A6FF-4F1B-92A3-A4BB60CB8839}" presName="level3hierChild" presStyleCnt="0"/>
      <dgm:spPr/>
    </dgm:pt>
    <dgm:pt modelId="{6E7B5EC5-548C-4096-8A2C-DC21D1664823}" type="pres">
      <dgm:prSet presAssocID="{80CF946D-0252-4EFF-8B18-59989BFB73E7}" presName="conn2-1" presStyleLbl="parChTrans1D2" presStyleIdx="2" presStyleCnt="6"/>
      <dgm:spPr/>
    </dgm:pt>
    <dgm:pt modelId="{4FED929A-231B-4AD6-8ED4-4D83312E316C}" type="pres">
      <dgm:prSet presAssocID="{80CF946D-0252-4EFF-8B18-59989BFB73E7}" presName="connTx" presStyleLbl="parChTrans1D2" presStyleIdx="2" presStyleCnt="6"/>
      <dgm:spPr/>
    </dgm:pt>
    <dgm:pt modelId="{AF674C4D-AB93-4810-B6A5-2BA4DAB88A50}" type="pres">
      <dgm:prSet presAssocID="{7913E963-694D-4075-A4B1-46A0965CCB22}" presName="root2" presStyleCnt="0"/>
      <dgm:spPr/>
    </dgm:pt>
    <dgm:pt modelId="{78DDD438-4902-417A-B107-2E7991210E63}" type="pres">
      <dgm:prSet presAssocID="{7913E963-694D-4075-A4B1-46A0965CCB22}" presName="LevelTwoTextNode" presStyleLbl="node2" presStyleIdx="2" presStyleCnt="6" custScaleX="137168">
        <dgm:presLayoutVars>
          <dgm:chPref val="3"/>
        </dgm:presLayoutVars>
      </dgm:prSet>
      <dgm:spPr/>
    </dgm:pt>
    <dgm:pt modelId="{A15757B2-00E6-4FEE-8D36-FE940788F019}" type="pres">
      <dgm:prSet presAssocID="{7913E963-694D-4075-A4B1-46A0965CCB22}" presName="level3hierChild" presStyleCnt="0"/>
      <dgm:spPr/>
    </dgm:pt>
    <dgm:pt modelId="{A5D28B23-9517-45A4-BBE6-D997EFED5B68}" type="pres">
      <dgm:prSet presAssocID="{62D3583B-A080-401B-91C9-06AAE953879A}" presName="conn2-1" presStyleLbl="parChTrans1D3" presStyleIdx="2" presStyleCnt="6"/>
      <dgm:spPr/>
    </dgm:pt>
    <dgm:pt modelId="{0EADCA5B-8191-4388-AE46-6F5A0DF63C71}" type="pres">
      <dgm:prSet presAssocID="{62D3583B-A080-401B-91C9-06AAE953879A}" presName="connTx" presStyleLbl="parChTrans1D3" presStyleIdx="2" presStyleCnt="6"/>
      <dgm:spPr/>
    </dgm:pt>
    <dgm:pt modelId="{26EF08AF-75B5-4DEE-9A4D-0606DD56A724}" type="pres">
      <dgm:prSet presAssocID="{4C7E979E-9AD0-43FB-BA34-6FE60B510150}" presName="root2" presStyleCnt="0"/>
      <dgm:spPr/>
    </dgm:pt>
    <dgm:pt modelId="{111BBCC9-259F-4E0D-97E4-7F02AD7D8897}" type="pres">
      <dgm:prSet presAssocID="{4C7E979E-9AD0-43FB-BA34-6FE60B510150}" presName="LevelTwoTextNode" presStyleLbl="node3" presStyleIdx="2" presStyleCnt="6" custScaleX="137168">
        <dgm:presLayoutVars>
          <dgm:chPref val="3"/>
        </dgm:presLayoutVars>
      </dgm:prSet>
      <dgm:spPr/>
    </dgm:pt>
    <dgm:pt modelId="{CFE350B4-C32C-4A25-8322-9BB8662EF6E8}" type="pres">
      <dgm:prSet presAssocID="{4C7E979E-9AD0-43FB-BA34-6FE60B510150}" presName="level3hierChild" presStyleCnt="0"/>
      <dgm:spPr/>
    </dgm:pt>
    <dgm:pt modelId="{6FE48BAA-0516-4283-BB0B-13D7DF4E8D9B}" type="pres">
      <dgm:prSet presAssocID="{FC15E242-3F3D-4174-9420-6467D58721C4}" presName="conn2-1" presStyleLbl="parChTrans1D4" presStyleIdx="2" presStyleCnt="6"/>
      <dgm:spPr/>
    </dgm:pt>
    <dgm:pt modelId="{11275903-6895-4D05-A285-D1848C975DBF}" type="pres">
      <dgm:prSet presAssocID="{FC15E242-3F3D-4174-9420-6467D58721C4}" presName="connTx" presStyleLbl="parChTrans1D4" presStyleIdx="2" presStyleCnt="6"/>
      <dgm:spPr/>
    </dgm:pt>
    <dgm:pt modelId="{B2941D7E-1BA5-492C-BC00-A00CBE6FFDBD}" type="pres">
      <dgm:prSet presAssocID="{DC6626B5-B299-49F4-BE6C-B58766581413}" presName="root2" presStyleCnt="0"/>
      <dgm:spPr/>
    </dgm:pt>
    <dgm:pt modelId="{B8B52A6D-B554-4A91-8BB6-8CE213726F86}" type="pres">
      <dgm:prSet presAssocID="{DC6626B5-B299-49F4-BE6C-B58766581413}" presName="LevelTwoTextNode" presStyleLbl="node4" presStyleIdx="2" presStyleCnt="6" custScaleX="44636">
        <dgm:presLayoutVars>
          <dgm:chPref val="3"/>
        </dgm:presLayoutVars>
      </dgm:prSet>
      <dgm:spPr/>
    </dgm:pt>
    <dgm:pt modelId="{37492D9D-79C8-40C3-AA51-04B45A1B71AA}" type="pres">
      <dgm:prSet presAssocID="{DC6626B5-B299-49F4-BE6C-B58766581413}" presName="level3hierChild" presStyleCnt="0"/>
      <dgm:spPr/>
    </dgm:pt>
    <dgm:pt modelId="{1BDF6F8C-6B67-4ED8-A815-A2F383E85C6E}" type="pres">
      <dgm:prSet presAssocID="{02FEBD85-7E51-4AD9-9AB6-0D063902A676}" presName="conn2-1" presStyleLbl="parChTrans1D2" presStyleIdx="3" presStyleCnt="6"/>
      <dgm:spPr/>
    </dgm:pt>
    <dgm:pt modelId="{AEEBA3AB-3706-4B6F-8786-49886D0F6B7B}" type="pres">
      <dgm:prSet presAssocID="{02FEBD85-7E51-4AD9-9AB6-0D063902A676}" presName="connTx" presStyleLbl="parChTrans1D2" presStyleIdx="3" presStyleCnt="6"/>
      <dgm:spPr/>
    </dgm:pt>
    <dgm:pt modelId="{1FB206AD-0AEA-4B02-85F3-DBCAF1AC0AD8}" type="pres">
      <dgm:prSet presAssocID="{7F239397-E5CD-4BF9-B48F-8C4C2FDFC507}" presName="root2" presStyleCnt="0"/>
      <dgm:spPr/>
    </dgm:pt>
    <dgm:pt modelId="{11A9AC0F-7239-45B2-B2D7-9E35AEBC7485}" type="pres">
      <dgm:prSet presAssocID="{7F239397-E5CD-4BF9-B48F-8C4C2FDFC507}" presName="LevelTwoTextNode" presStyleLbl="node2" presStyleIdx="3" presStyleCnt="6" custScaleX="137168">
        <dgm:presLayoutVars>
          <dgm:chPref val="3"/>
        </dgm:presLayoutVars>
      </dgm:prSet>
      <dgm:spPr/>
    </dgm:pt>
    <dgm:pt modelId="{E55328F5-8610-4AAE-8FC0-8D49A8756A72}" type="pres">
      <dgm:prSet presAssocID="{7F239397-E5CD-4BF9-B48F-8C4C2FDFC507}" presName="level3hierChild" presStyleCnt="0"/>
      <dgm:spPr/>
    </dgm:pt>
    <dgm:pt modelId="{3E953750-54B7-4C1C-B882-0BB8D5A377D0}" type="pres">
      <dgm:prSet presAssocID="{5420A83B-BEF1-474A-A01D-E2CA986EBCF4}" presName="conn2-1" presStyleLbl="parChTrans1D3" presStyleIdx="3" presStyleCnt="6"/>
      <dgm:spPr/>
    </dgm:pt>
    <dgm:pt modelId="{8831A9DD-2267-4405-AB9E-23954597C09B}" type="pres">
      <dgm:prSet presAssocID="{5420A83B-BEF1-474A-A01D-E2CA986EBCF4}" presName="connTx" presStyleLbl="parChTrans1D3" presStyleIdx="3" presStyleCnt="6"/>
      <dgm:spPr/>
    </dgm:pt>
    <dgm:pt modelId="{1E6E37B7-F1F2-498B-864E-1E9538C2D9A5}" type="pres">
      <dgm:prSet presAssocID="{2BF81543-7392-4BE7-9954-AE026A9D2325}" presName="root2" presStyleCnt="0"/>
      <dgm:spPr/>
    </dgm:pt>
    <dgm:pt modelId="{1BA76F6B-E2E7-404B-AD10-9B806601EE5D}" type="pres">
      <dgm:prSet presAssocID="{2BF81543-7392-4BE7-9954-AE026A9D2325}" presName="LevelTwoTextNode" presStyleLbl="node3" presStyleIdx="3" presStyleCnt="6" custScaleX="137168">
        <dgm:presLayoutVars>
          <dgm:chPref val="3"/>
        </dgm:presLayoutVars>
      </dgm:prSet>
      <dgm:spPr/>
    </dgm:pt>
    <dgm:pt modelId="{48DDC54D-D98A-4CA3-AB13-3AE9B4F8F624}" type="pres">
      <dgm:prSet presAssocID="{2BF81543-7392-4BE7-9954-AE026A9D2325}" presName="level3hierChild" presStyleCnt="0"/>
      <dgm:spPr/>
    </dgm:pt>
    <dgm:pt modelId="{2557D9A6-8A1B-40F8-B31A-B3812805C90C}" type="pres">
      <dgm:prSet presAssocID="{F9E9538C-2242-41F8-AAF4-C0F298D721F5}" presName="conn2-1" presStyleLbl="parChTrans1D4" presStyleIdx="3" presStyleCnt="6"/>
      <dgm:spPr/>
    </dgm:pt>
    <dgm:pt modelId="{3D5F4746-B206-4EE7-B4A0-70B33E157A2E}" type="pres">
      <dgm:prSet presAssocID="{F9E9538C-2242-41F8-AAF4-C0F298D721F5}" presName="connTx" presStyleLbl="parChTrans1D4" presStyleIdx="3" presStyleCnt="6"/>
      <dgm:spPr/>
    </dgm:pt>
    <dgm:pt modelId="{FC20DDD3-4044-4087-80CF-E8C388ABA69C}" type="pres">
      <dgm:prSet presAssocID="{7898F386-F8FC-4055-9250-52D7E14918D0}" presName="root2" presStyleCnt="0"/>
      <dgm:spPr/>
    </dgm:pt>
    <dgm:pt modelId="{955B1432-80AF-4584-945B-3D8D9DFFA7D5}" type="pres">
      <dgm:prSet presAssocID="{7898F386-F8FC-4055-9250-52D7E14918D0}" presName="LevelTwoTextNode" presStyleLbl="node4" presStyleIdx="3" presStyleCnt="6" custScaleX="44636">
        <dgm:presLayoutVars>
          <dgm:chPref val="3"/>
        </dgm:presLayoutVars>
      </dgm:prSet>
      <dgm:spPr/>
    </dgm:pt>
    <dgm:pt modelId="{8B07C446-FC2E-4DA8-BAB8-F0DA2E329CA9}" type="pres">
      <dgm:prSet presAssocID="{7898F386-F8FC-4055-9250-52D7E14918D0}" presName="level3hierChild" presStyleCnt="0"/>
      <dgm:spPr/>
    </dgm:pt>
    <dgm:pt modelId="{A35F8FCA-9C80-4EFB-A9A9-4224468768B0}" type="pres">
      <dgm:prSet presAssocID="{AF40F4D5-9FF9-43AC-A226-511251CD6B42}" presName="conn2-1" presStyleLbl="parChTrans1D2" presStyleIdx="4" presStyleCnt="6"/>
      <dgm:spPr/>
    </dgm:pt>
    <dgm:pt modelId="{C8231275-ED8D-4629-9B96-0835061C4DD1}" type="pres">
      <dgm:prSet presAssocID="{AF40F4D5-9FF9-43AC-A226-511251CD6B42}" presName="connTx" presStyleLbl="parChTrans1D2" presStyleIdx="4" presStyleCnt="6"/>
      <dgm:spPr/>
    </dgm:pt>
    <dgm:pt modelId="{476B4348-A64B-40FD-A9DA-D0BDF2B6BB04}" type="pres">
      <dgm:prSet presAssocID="{7EEFEC69-167C-4CF3-A577-13D24F10F947}" presName="root2" presStyleCnt="0"/>
      <dgm:spPr/>
    </dgm:pt>
    <dgm:pt modelId="{80B88C9E-5BC9-4226-A6F8-0D140D8A82F5}" type="pres">
      <dgm:prSet presAssocID="{7EEFEC69-167C-4CF3-A577-13D24F10F947}" presName="LevelTwoTextNode" presStyleLbl="node2" presStyleIdx="4" presStyleCnt="6" custScaleX="137168">
        <dgm:presLayoutVars>
          <dgm:chPref val="3"/>
        </dgm:presLayoutVars>
      </dgm:prSet>
      <dgm:spPr/>
    </dgm:pt>
    <dgm:pt modelId="{9B89A25C-35FC-45CE-A2C9-53EA4AFD807F}" type="pres">
      <dgm:prSet presAssocID="{7EEFEC69-167C-4CF3-A577-13D24F10F947}" presName="level3hierChild" presStyleCnt="0"/>
      <dgm:spPr/>
    </dgm:pt>
    <dgm:pt modelId="{EF1E8E8E-52F2-4EBA-8018-364FFCB57052}" type="pres">
      <dgm:prSet presAssocID="{437173B4-60AE-48DB-9603-36F812BF9FF2}" presName="conn2-1" presStyleLbl="parChTrans1D3" presStyleIdx="4" presStyleCnt="6"/>
      <dgm:spPr/>
    </dgm:pt>
    <dgm:pt modelId="{9796B8E0-E229-473D-AC31-6633692C7D44}" type="pres">
      <dgm:prSet presAssocID="{437173B4-60AE-48DB-9603-36F812BF9FF2}" presName="connTx" presStyleLbl="parChTrans1D3" presStyleIdx="4" presStyleCnt="6"/>
      <dgm:spPr/>
    </dgm:pt>
    <dgm:pt modelId="{517F65DC-A0EF-41EA-AB20-80AB5EE63B58}" type="pres">
      <dgm:prSet presAssocID="{0971E0F0-5183-436E-B540-5BB3522B692B}" presName="root2" presStyleCnt="0"/>
      <dgm:spPr/>
    </dgm:pt>
    <dgm:pt modelId="{72BF4AE4-66E6-46B0-9CF6-74A562DA8C71}" type="pres">
      <dgm:prSet presAssocID="{0971E0F0-5183-436E-B540-5BB3522B692B}" presName="LevelTwoTextNode" presStyleLbl="node3" presStyleIdx="4" presStyleCnt="6" custScaleX="137168">
        <dgm:presLayoutVars>
          <dgm:chPref val="3"/>
        </dgm:presLayoutVars>
      </dgm:prSet>
      <dgm:spPr/>
    </dgm:pt>
    <dgm:pt modelId="{9EB1BDD0-AB7B-40BD-B8A2-272FEB807895}" type="pres">
      <dgm:prSet presAssocID="{0971E0F0-5183-436E-B540-5BB3522B692B}" presName="level3hierChild" presStyleCnt="0"/>
      <dgm:spPr/>
    </dgm:pt>
    <dgm:pt modelId="{74B20B0A-1340-4BDC-B41C-8854EC4946F1}" type="pres">
      <dgm:prSet presAssocID="{E0598AEB-3964-479D-83F1-53DFA903297F}" presName="conn2-1" presStyleLbl="parChTrans1D4" presStyleIdx="4" presStyleCnt="6"/>
      <dgm:spPr/>
    </dgm:pt>
    <dgm:pt modelId="{25AF955A-60F8-455B-A5EA-8A4B83613827}" type="pres">
      <dgm:prSet presAssocID="{E0598AEB-3964-479D-83F1-53DFA903297F}" presName="connTx" presStyleLbl="parChTrans1D4" presStyleIdx="4" presStyleCnt="6"/>
      <dgm:spPr/>
    </dgm:pt>
    <dgm:pt modelId="{789F44D0-CA68-483F-8AE3-7DC628491083}" type="pres">
      <dgm:prSet presAssocID="{1DB67F9D-F244-437A-96A2-DC953919FC2A}" presName="root2" presStyleCnt="0"/>
      <dgm:spPr/>
    </dgm:pt>
    <dgm:pt modelId="{73BFE61B-EB48-47F0-83D4-3EA5E8DF4A48}" type="pres">
      <dgm:prSet presAssocID="{1DB67F9D-F244-437A-96A2-DC953919FC2A}" presName="LevelTwoTextNode" presStyleLbl="node4" presStyleIdx="4" presStyleCnt="6" custScaleX="44636">
        <dgm:presLayoutVars>
          <dgm:chPref val="3"/>
        </dgm:presLayoutVars>
      </dgm:prSet>
      <dgm:spPr/>
    </dgm:pt>
    <dgm:pt modelId="{946B83E0-E42C-4794-959D-240DAA7A6633}" type="pres">
      <dgm:prSet presAssocID="{1DB67F9D-F244-437A-96A2-DC953919FC2A}" presName="level3hierChild" presStyleCnt="0"/>
      <dgm:spPr/>
    </dgm:pt>
    <dgm:pt modelId="{2E28997E-00D0-4E4A-8399-6CBFCEC2B8B7}" type="pres">
      <dgm:prSet presAssocID="{4E9B4F2D-3A36-4647-9E96-5ECC2B3A3DFB}" presName="conn2-1" presStyleLbl="parChTrans1D2" presStyleIdx="5" presStyleCnt="6"/>
      <dgm:spPr/>
    </dgm:pt>
    <dgm:pt modelId="{E8E826ED-E5DB-470F-A6F4-813273E0C579}" type="pres">
      <dgm:prSet presAssocID="{4E9B4F2D-3A36-4647-9E96-5ECC2B3A3DFB}" presName="connTx" presStyleLbl="parChTrans1D2" presStyleIdx="5" presStyleCnt="6"/>
      <dgm:spPr/>
    </dgm:pt>
    <dgm:pt modelId="{014B94A1-B2A3-494D-AD3A-7299FC5565D2}" type="pres">
      <dgm:prSet presAssocID="{B4E958A9-EF4B-42AD-8494-4CAADE6208A6}" presName="root2" presStyleCnt="0"/>
      <dgm:spPr/>
    </dgm:pt>
    <dgm:pt modelId="{7ECF62F4-9AEE-4EB1-91AF-68698E57A5F4}" type="pres">
      <dgm:prSet presAssocID="{B4E958A9-EF4B-42AD-8494-4CAADE6208A6}" presName="LevelTwoTextNode" presStyleLbl="node2" presStyleIdx="5" presStyleCnt="6" custScaleX="137168">
        <dgm:presLayoutVars>
          <dgm:chPref val="3"/>
        </dgm:presLayoutVars>
      </dgm:prSet>
      <dgm:spPr/>
    </dgm:pt>
    <dgm:pt modelId="{FE89C320-78EF-4F94-B27A-60F294C3FFA3}" type="pres">
      <dgm:prSet presAssocID="{B4E958A9-EF4B-42AD-8494-4CAADE6208A6}" presName="level3hierChild" presStyleCnt="0"/>
      <dgm:spPr/>
    </dgm:pt>
    <dgm:pt modelId="{A7C990B9-F096-4E78-A5B3-B6F92B3F1163}" type="pres">
      <dgm:prSet presAssocID="{DCDD3553-8C43-414A-8B56-C3740A0AB812}" presName="conn2-1" presStyleLbl="parChTrans1D3" presStyleIdx="5" presStyleCnt="6"/>
      <dgm:spPr/>
    </dgm:pt>
    <dgm:pt modelId="{B10D8AAA-08D6-4710-80BF-1C705533D3BF}" type="pres">
      <dgm:prSet presAssocID="{DCDD3553-8C43-414A-8B56-C3740A0AB812}" presName="connTx" presStyleLbl="parChTrans1D3" presStyleIdx="5" presStyleCnt="6"/>
      <dgm:spPr/>
    </dgm:pt>
    <dgm:pt modelId="{0B9E2E2A-F018-45FC-A9EF-E8F08C613B07}" type="pres">
      <dgm:prSet presAssocID="{ECE93FAB-7C3B-43EC-8C56-54B16DF7C27E}" presName="root2" presStyleCnt="0"/>
      <dgm:spPr/>
    </dgm:pt>
    <dgm:pt modelId="{BF07F05F-D12B-4931-82D3-2365C2736A20}" type="pres">
      <dgm:prSet presAssocID="{ECE93FAB-7C3B-43EC-8C56-54B16DF7C27E}" presName="LevelTwoTextNode" presStyleLbl="node3" presStyleIdx="5" presStyleCnt="6" custScaleX="137168">
        <dgm:presLayoutVars>
          <dgm:chPref val="3"/>
        </dgm:presLayoutVars>
      </dgm:prSet>
      <dgm:spPr/>
    </dgm:pt>
    <dgm:pt modelId="{23BFE48D-1486-4BC0-BC1A-2DD9EB995155}" type="pres">
      <dgm:prSet presAssocID="{ECE93FAB-7C3B-43EC-8C56-54B16DF7C27E}" presName="level3hierChild" presStyleCnt="0"/>
      <dgm:spPr/>
    </dgm:pt>
    <dgm:pt modelId="{FD745281-881E-450A-8F48-DB1AABEFC3D9}" type="pres">
      <dgm:prSet presAssocID="{2256FC08-3A4A-4E4D-B756-B55E0F3FB0B6}" presName="conn2-1" presStyleLbl="parChTrans1D4" presStyleIdx="5" presStyleCnt="6"/>
      <dgm:spPr/>
    </dgm:pt>
    <dgm:pt modelId="{D1518FFE-C14D-4676-928D-2D8E1E189AE9}" type="pres">
      <dgm:prSet presAssocID="{2256FC08-3A4A-4E4D-B756-B55E0F3FB0B6}" presName="connTx" presStyleLbl="parChTrans1D4" presStyleIdx="5" presStyleCnt="6"/>
      <dgm:spPr/>
    </dgm:pt>
    <dgm:pt modelId="{E853E8CB-4168-41FD-8F93-8CC9635C07FE}" type="pres">
      <dgm:prSet presAssocID="{5173954E-795D-4C0D-B3EA-9CBDDD2E7F3B}" presName="root2" presStyleCnt="0"/>
      <dgm:spPr/>
    </dgm:pt>
    <dgm:pt modelId="{38A4170B-9F81-48E1-9EBF-F2BA7C6EA2DA}" type="pres">
      <dgm:prSet presAssocID="{5173954E-795D-4C0D-B3EA-9CBDDD2E7F3B}" presName="LevelTwoTextNode" presStyleLbl="node4" presStyleIdx="5" presStyleCnt="6" custScaleX="44636">
        <dgm:presLayoutVars>
          <dgm:chPref val="3"/>
        </dgm:presLayoutVars>
      </dgm:prSet>
      <dgm:spPr/>
    </dgm:pt>
    <dgm:pt modelId="{4DBF6E5D-C659-4B05-B6B9-54C764D9D721}" type="pres">
      <dgm:prSet presAssocID="{5173954E-795D-4C0D-B3EA-9CBDDD2E7F3B}" presName="level3hierChild" presStyleCnt="0"/>
      <dgm:spPr/>
    </dgm:pt>
  </dgm:ptLst>
  <dgm:cxnLst>
    <dgm:cxn modelId="{09C61D02-13CF-4D6E-B87A-BEDE9A459A60}" type="presOf" srcId="{E0598AEB-3964-479D-83F1-53DFA903297F}" destId="{74B20B0A-1340-4BDC-B41C-8854EC4946F1}" srcOrd="0" destOrd="0" presId="urn:microsoft.com/office/officeart/2008/layout/HorizontalMultiLevelHierarchy"/>
    <dgm:cxn modelId="{D333DD02-8D2E-4719-8B7B-955F732C908D}" type="presOf" srcId="{5173954E-795D-4C0D-B3EA-9CBDDD2E7F3B}" destId="{38A4170B-9F81-48E1-9EBF-F2BA7C6EA2DA}" srcOrd="0" destOrd="0" presId="urn:microsoft.com/office/officeart/2008/layout/HorizontalMultiLevelHierarchy"/>
    <dgm:cxn modelId="{AA51D90A-42DB-427F-B8D0-D22A758D4AC3}" type="presOf" srcId="{AF40F4D5-9FF9-43AC-A226-511251CD6B42}" destId="{C8231275-ED8D-4629-9B96-0835061C4DD1}" srcOrd="1" destOrd="0" presId="urn:microsoft.com/office/officeart/2008/layout/HorizontalMultiLevelHierarchy"/>
    <dgm:cxn modelId="{B859D40B-3A46-4AB2-92FC-8A252CF98CCE}" srcId="{F3072AAD-C2EC-46F6-849A-D3DAD169C5AF}" destId="{39EAAD59-8F42-4271-9BBD-AD940E22CD5C}" srcOrd="0" destOrd="0" parTransId="{BACC36FC-25F4-4150-8899-8E0DE957954E}" sibTransId="{0A414847-8E52-4087-B286-CA3A14F7A101}"/>
    <dgm:cxn modelId="{12E82A0C-1508-4D8E-8A07-6DFB3384BB2A}" type="presOf" srcId="{80CF946D-0252-4EFF-8B18-59989BFB73E7}" destId="{4FED929A-231B-4AD6-8ED4-4D83312E316C}" srcOrd="1" destOrd="0" presId="urn:microsoft.com/office/officeart/2008/layout/HorizontalMultiLevelHierarchy"/>
    <dgm:cxn modelId="{F1E4DE0C-8013-4D72-98D1-BDF96789839B}" type="presOf" srcId="{80CF946D-0252-4EFF-8B18-59989BFB73E7}" destId="{6E7B5EC5-548C-4096-8A2C-DC21D1664823}" srcOrd="0" destOrd="0" presId="urn:microsoft.com/office/officeart/2008/layout/HorizontalMultiLevelHierarchy"/>
    <dgm:cxn modelId="{4BD7CB0F-F8D4-4401-A9F9-47B219249860}" srcId="{924AC909-F4C7-4704-AA28-85011A0276C2}" destId="{FC5CF46B-4BD2-433E-A7AB-0D5149E99C4D}" srcOrd="1" destOrd="0" parTransId="{AD9DF55B-C33A-4053-9716-CF404A3B23A7}" sibTransId="{FE6B3D70-C8BA-434C-BFA1-2C7B8BE3955A}"/>
    <dgm:cxn modelId="{AE0E3D10-4176-4D48-8874-C5E78B2FC5D3}" type="presOf" srcId="{06ECC53A-6B97-43B0-813B-51398B761455}" destId="{D9C0D3C5-8633-4674-9326-9E6C7C9FA68F}" srcOrd="1" destOrd="0" presId="urn:microsoft.com/office/officeart/2008/layout/HorizontalMultiLevelHierarchy"/>
    <dgm:cxn modelId="{28CD0911-E56E-4E15-BEBF-9005936FED0A}" type="presOf" srcId="{ECE93FAB-7C3B-43EC-8C56-54B16DF7C27E}" destId="{BF07F05F-D12B-4931-82D3-2365C2736A20}" srcOrd="0" destOrd="0" presId="urn:microsoft.com/office/officeart/2008/layout/HorizontalMultiLevelHierarchy"/>
    <dgm:cxn modelId="{C9B77719-6569-44E0-8C14-2AE757364AAB}" type="presOf" srcId="{437173B4-60AE-48DB-9603-36F812BF9FF2}" destId="{EF1E8E8E-52F2-4EBA-8018-364FFCB57052}" srcOrd="0" destOrd="0" presId="urn:microsoft.com/office/officeart/2008/layout/HorizontalMultiLevelHierarchy"/>
    <dgm:cxn modelId="{D15C961A-518E-46A1-829E-427E91B93D5E}" type="presOf" srcId="{02FEBD85-7E51-4AD9-9AB6-0D063902A676}" destId="{AEEBA3AB-3706-4B6F-8786-49886D0F6B7B}" srcOrd="1" destOrd="0" presId="urn:microsoft.com/office/officeart/2008/layout/HorizontalMultiLevelHierarchy"/>
    <dgm:cxn modelId="{CCB20E27-9522-4C94-847A-99067DE78293}" type="presOf" srcId="{E0598AEB-3964-479D-83F1-53DFA903297F}" destId="{25AF955A-60F8-455B-A5EA-8A4B83613827}" srcOrd="1" destOrd="0" presId="urn:microsoft.com/office/officeart/2008/layout/HorizontalMultiLevelHierarchy"/>
    <dgm:cxn modelId="{3A43232F-922F-4829-9C31-D49A666748BF}" type="presOf" srcId="{5420A83B-BEF1-474A-A01D-E2CA986EBCF4}" destId="{3E953750-54B7-4C1C-B882-0BB8D5A377D0}" srcOrd="0" destOrd="0" presId="urn:microsoft.com/office/officeart/2008/layout/HorizontalMultiLevelHierarchy"/>
    <dgm:cxn modelId="{0893E12F-0977-417A-B30F-385B86585A17}" srcId="{7EEFEC69-167C-4CF3-A577-13D24F10F947}" destId="{0971E0F0-5183-436E-B540-5BB3522B692B}" srcOrd="0" destOrd="0" parTransId="{437173B4-60AE-48DB-9603-36F812BF9FF2}" sibTransId="{90084B21-93E1-4348-B9B5-432843F2B2B0}"/>
    <dgm:cxn modelId="{8A082C33-A562-4A52-A6CF-00FC2C677C6B}" type="presOf" srcId="{FC15E242-3F3D-4174-9420-6467D58721C4}" destId="{6FE48BAA-0516-4283-BB0B-13D7DF4E8D9B}" srcOrd="0" destOrd="0" presId="urn:microsoft.com/office/officeart/2008/layout/HorizontalMultiLevelHierarchy"/>
    <dgm:cxn modelId="{BB15A337-3BFE-452D-8FCD-9636E4A89350}" type="presOf" srcId="{7898F386-F8FC-4055-9250-52D7E14918D0}" destId="{955B1432-80AF-4584-945B-3D8D9DFFA7D5}" srcOrd="0" destOrd="0" presId="urn:microsoft.com/office/officeart/2008/layout/HorizontalMultiLevelHierarchy"/>
    <dgm:cxn modelId="{A5E5CC5B-AC37-4C7B-AD2F-82A45CBADD49}" type="presOf" srcId="{06ECC53A-6B97-43B0-813B-51398B761455}" destId="{98D790CD-6532-4788-B42A-9968E9EA28E2}" srcOrd="0" destOrd="0" presId="urn:microsoft.com/office/officeart/2008/layout/HorizontalMultiLevelHierarchy"/>
    <dgm:cxn modelId="{6AC4D05D-35A4-4B27-A747-9E45312EC280}" type="presOf" srcId="{FC15E242-3F3D-4174-9420-6467D58721C4}" destId="{11275903-6895-4D05-A285-D1848C975DBF}" srcOrd="1" destOrd="0" presId="urn:microsoft.com/office/officeart/2008/layout/HorizontalMultiLevelHierarchy"/>
    <dgm:cxn modelId="{79C96D5F-5D89-4614-913B-F6D2877A0660}" type="presOf" srcId="{1DB67F9D-F244-437A-96A2-DC953919FC2A}" destId="{73BFE61B-EB48-47F0-83D4-3EA5E8DF4A48}" srcOrd="0" destOrd="0" presId="urn:microsoft.com/office/officeart/2008/layout/HorizontalMultiLevelHierarchy"/>
    <dgm:cxn modelId="{04838B42-13CA-453F-819B-998275DACF7D}" srcId="{924AC909-F4C7-4704-AA28-85011A0276C2}" destId="{7913E963-694D-4075-A4B1-46A0965CCB22}" srcOrd="2" destOrd="0" parTransId="{80CF946D-0252-4EFF-8B18-59989BFB73E7}" sibTransId="{D244EE0B-555A-4EAF-B758-90505106CDFB}"/>
    <dgm:cxn modelId="{F697FF42-0DD1-45F5-A941-36AB11FF7823}" srcId="{2BF81543-7392-4BE7-9954-AE026A9D2325}" destId="{7898F386-F8FC-4055-9250-52D7E14918D0}" srcOrd="0" destOrd="0" parTransId="{F9E9538C-2242-41F8-AAF4-C0F298D721F5}" sibTransId="{B5CD94E3-8B3D-4145-9B58-82FD80265B91}"/>
    <dgm:cxn modelId="{A145F463-74DA-431F-AF38-A0A935098142}" srcId="{B4E958A9-EF4B-42AD-8494-4CAADE6208A6}" destId="{ECE93FAB-7C3B-43EC-8C56-54B16DF7C27E}" srcOrd="0" destOrd="0" parTransId="{DCDD3553-8C43-414A-8B56-C3740A0AB812}" sibTransId="{9E408F1D-3AB3-44C8-A4C6-E92EE9071AB3}"/>
    <dgm:cxn modelId="{AAE5DF64-9F16-471C-9FCD-7B849A895D44}" type="presOf" srcId="{D4B0B399-FF2E-4111-A4D6-0E516CDBF7E5}" destId="{77C9640C-7359-4078-A562-EF5D3A52C127}" srcOrd="0" destOrd="0" presId="urn:microsoft.com/office/officeart/2008/layout/HorizontalMultiLevelHierarchy"/>
    <dgm:cxn modelId="{774C6E65-9C26-4E9E-B827-513C13A4A154}" srcId="{0971E0F0-5183-436E-B540-5BB3522B692B}" destId="{1DB67F9D-F244-437A-96A2-DC953919FC2A}" srcOrd="0" destOrd="0" parTransId="{E0598AEB-3964-479D-83F1-53DFA903297F}" sibTransId="{7A29F9A8-ABA3-415A-A76B-3B5B219E6B7E}"/>
    <dgm:cxn modelId="{820DA866-AB28-4AFC-953C-A6CB02EAD504}" type="presOf" srcId="{4E9B4F2D-3A36-4647-9E96-5ECC2B3A3DFB}" destId="{E8E826ED-E5DB-470F-A6F4-813273E0C579}" srcOrd="1" destOrd="0" presId="urn:microsoft.com/office/officeart/2008/layout/HorizontalMultiLevelHierarchy"/>
    <dgm:cxn modelId="{8430B166-55F4-467B-9EA8-B8BCDAB6DB21}" srcId="{9399D7AA-4B1C-4EE9-8051-7213D0B54FD1}" destId="{7B9CB500-A6FF-4F1B-92A3-A4BB60CB8839}" srcOrd="0" destOrd="0" parTransId="{43917594-C374-4723-9206-1F460446A9DE}" sibTransId="{99EE977C-2E17-4E4E-9EFC-BFEBFB449745}"/>
    <dgm:cxn modelId="{CC3D656C-5B60-444F-8916-29BF72182864}" srcId="{924AC909-F4C7-4704-AA28-85011A0276C2}" destId="{6AF529B2-D0A1-4980-B083-8E7DFBC32A05}" srcOrd="0" destOrd="0" parTransId="{D4B0B399-FF2E-4111-A4D6-0E516CDBF7E5}" sibTransId="{1447E4D7-E339-43E8-8A1E-D2B9E5EF1BA9}"/>
    <dgm:cxn modelId="{91EAB071-5C7D-49FC-86BD-024CB9D28783}" srcId="{7913E963-694D-4075-A4B1-46A0965CCB22}" destId="{4C7E979E-9AD0-43FB-BA34-6FE60B510150}" srcOrd="0" destOrd="0" parTransId="{62D3583B-A080-401B-91C9-06AAE953879A}" sibTransId="{0DB43FE3-1FD3-4422-B14B-CD94CCA34F3B}"/>
    <dgm:cxn modelId="{EA036554-4F18-46B6-A71D-DA26976A7EFB}" type="presOf" srcId="{39EAAD59-8F42-4271-9BBD-AD940E22CD5C}" destId="{0E7E16AF-34B8-47DB-ACA2-FFA9C8CD999C}" srcOrd="0" destOrd="0" presId="urn:microsoft.com/office/officeart/2008/layout/HorizontalMultiLevelHierarchy"/>
    <dgm:cxn modelId="{71A39D54-6619-45FB-847B-2910F2496536}" type="presOf" srcId="{924AC909-F4C7-4704-AA28-85011A0276C2}" destId="{AB9A684D-7D83-4F70-8778-DA46107FE8EF}" srcOrd="0" destOrd="0" presId="urn:microsoft.com/office/officeart/2008/layout/HorizontalMultiLevelHierarchy"/>
    <dgm:cxn modelId="{6982C274-7F46-4A4A-ACC7-C60667157398}" type="presOf" srcId="{62D3583B-A080-401B-91C9-06AAE953879A}" destId="{0EADCA5B-8191-4388-AE46-6F5A0DF63C71}" srcOrd="1" destOrd="0" presId="urn:microsoft.com/office/officeart/2008/layout/HorizontalMultiLevelHierarchy"/>
    <dgm:cxn modelId="{9A43B576-DCB7-4F3D-B81D-68A47ACB601B}" srcId="{1FC24D25-7FCF-4BBF-9A1E-409AB1220223}" destId="{924AC909-F4C7-4704-AA28-85011A0276C2}" srcOrd="0" destOrd="0" parTransId="{BD396E1B-7413-4DBE-9ADA-E32504230C43}" sibTransId="{3A8F3E8E-EE8B-4FE9-BB0E-3ED70A04D0E6}"/>
    <dgm:cxn modelId="{3C1BAC77-3A44-4D44-AC68-04591D53DB47}" type="presOf" srcId="{DCDD3553-8C43-414A-8B56-C3740A0AB812}" destId="{B10D8AAA-08D6-4710-80BF-1C705533D3BF}" srcOrd="1" destOrd="0" presId="urn:microsoft.com/office/officeart/2008/layout/HorizontalMultiLevelHierarchy"/>
    <dgm:cxn modelId="{C8EBF078-9257-4DF7-A0DE-DC9A472C20ED}" type="presOf" srcId="{BACC36FC-25F4-4150-8899-8E0DE957954E}" destId="{60865245-A3D1-4F92-9F32-D3BAF4735C3E}" srcOrd="0" destOrd="0" presId="urn:microsoft.com/office/officeart/2008/layout/HorizontalMultiLevelHierarchy"/>
    <dgm:cxn modelId="{978F4D7A-E3A3-4672-B2C6-036220B25B9F}" type="presOf" srcId="{4E9B4F2D-3A36-4647-9E96-5ECC2B3A3DFB}" destId="{2E28997E-00D0-4E4A-8399-6CBFCEC2B8B7}" srcOrd="0" destOrd="0" presId="urn:microsoft.com/office/officeart/2008/layout/HorizontalMultiLevelHierarchy"/>
    <dgm:cxn modelId="{8173B67C-AAB2-41B8-B077-F69953F9A858}" type="presOf" srcId="{DC6626B5-B299-49F4-BE6C-B58766581413}" destId="{B8B52A6D-B554-4A91-8BB6-8CE213726F86}" srcOrd="0" destOrd="0" presId="urn:microsoft.com/office/officeart/2008/layout/HorizontalMultiLevelHierarchy"/>
    <dgm:cxn modelId="{E3A4167E-408D-4F61-B1A3-D7DCE1019B2C}" type="presOf" srcId="{FAA13758-FAE2-40C1-BE7E-1B128D161BF9}" destId="{0E3D324E-2132-4A0B-9139-C90F6579FEEE}" srcOrd="0" destOrd="0" presId="urn:microsoft.com/office/officeart/2008/layout/HorizontalMultiLevelHierarchy"/>
    <dgm:cxn modelId="{E73B8082-15AC-495D-BC86-78A64449D4ED}" type="presOf" srcId="{AD9DF55B-C33A-4053-9716-CF404A3B23A7}" destId="{8339A733-52B7-45DB-93E8-BD52711250E3}" srcOrd="1" destOrd="0" presId="urn:microsoft.com/office/officeart/2008/layout/HorizontalMultiLevelHierarchy"/>
    <dgm:cxn modelId="{289E1088-9765-4111-A34F-6584969ADE8A}" srcId="{FC5CF46B-4BD2-433E-A7AB-0D5149E99C4D}" destId="{9399D7AA-4B1C-4EE9-8051-7213D0B54FD1}" srcOrd="0" destOrd="0" parTransId="{06ECC53A-6B97-43B0-813B-51398B761455}" sibTransId="{694C2DF8-3666-4340-8837-497572750FFB}"/>
    <dgm:cxn modelId="{5B0D318F-54FA-48F0-9DF2-E1C42E4AB104}" type="presOf" srcId="{D4B0B399-FF2E-4111-A4D6-0E516CDBF7E5}" destId="{B936A9A3-EC43-4570-87B2-839F49A50924}" srcOrd="1" destOrd="0" presId="urn:microsoft.com/office/officeart/2008/layout/HorizontalMultiLevelHierarchy"/>
    <dgm:cxn modelId="{CBC01D93-66F6-492E-8E30-32E148D477E8}" srcId="{7F239397-E5CD-4BF9-B48F-8C4C2FDFC507}" destId="{2BF81543-7392-4BE7-9954-AE026A9D2325}" srcOrd="0" destOrd="0" parTransId="{5420A83B-BEF1-474A-A01D-E2CA986EBCF4}" sibTransId="{A878F419-75B0-4F32-AEA2-F32AC8AA4E63}"/>
    <dgm:cxn modelId="{7D69DC97-3421-4E9E-8DBA-EF873D20F00B}" srcId="{924AC909-F4C7-4704-AA28-85011A0276C2}" destId="{7F239397-E5CD-4BF9-B48F-8C4C2FDFC507}" srcOrd="3" destOrd="0" parTransId="{02FEBD85-7E51-4AD9-9AB6-0D063902A676}" sibTransId="{971EA11A-5C49-492B-A1A0-5DFBA64A0CF5}"/>
    <dgm:cxn modelId="{8896409B-675B-429B-8985-F03B34876621}" type="presOf" srcId="{9399D7AA-4B1C-4EE9-8051-7213D0B54FD1}" destId="{DE12F3F7-041F-4D0D-B4E6-58EE3371F493}" srcOrd="0" destOrd="0" presId="urn:microsoft.com/office/officeart/2008/layout/HorizontalMultiLevelHierarchy"/>
    <dgm:cxn modelId="{AA6095A0-F3C6-4140-836D-99B0B8B15D9C}" type="presOf" srcId="{F9E9538C-2242-41F8-AAF4-C0F298D721F5}" destId="{2557D9A6-8A1B-40F8-B31A-B3812805C90C}" srcOrd="0" destOrd="0" presId="urn:microsoft.com/office/officeart/2008/layout/HorizontalMultiLevelHierarchy"/>
    <dgm:cxn modelId="{FB301BA2-C2D6-40F0-B3A2-354B148C2269}" type="presOf" srcId="{5420A83B-BEF1-474A-A01D-E2CA986EBCF4}" destId="{8831A9DD-2267-4405-AB9E-23954597C09B}" srcOrd="1" destOrd="0" presId="urn:microsoft.com/office/officeart/2008/layout/HorizontalMultiLevelHierarchy"/>
    <dgm:cxn modelId="{4177F6A4-869D-45D8-BB3A-70BC72205929}" type="presOf" srcId="{2256FC08-3A4A-4E4D-B756-B55E0F3FB0B6}" destId="{D1518FFE-C14D-4676-928D-2D8E1E189AE9}" srcOrd="1" destOrd="0" presId="urn:microsoft.com/office/officeart/2008/layout/HorizontalMultiLevelHierarchy"/>
    <dgm:cxn modelId="{060823A5-7A82-4ABD-90B9-AD249C9E1F20}" type="presOf" srcId="{6AF529B2-D0A1-4980-B083-8E7DFBC32A05}" destId="{0A2BF3A8-B1D7-4092-9424-C156AF9961CC}" srcOrd="0" destOrd="0" presId="urn:microsoft.com/office/officeart/2008/layout/HorizontalMultiLevelHierarchy"/>
    <dgm:cxn modelId="{3291A5A9-AE7A-49A1-9B7F-0BBC2D447488}" type="presOf" srcId="{F3072AAD-C2EC-46F6-849A-D3DAD169C5AF}" destId="{090B88F6-B2B6-4D52-8E0A-24DA8A2F3F85}" srcOrd="0" destOrd="0" presId="urn:microsoft.com/office/officeart/2008/layout/HorizontalMultiLevelHierarchy"/>
    <dgm:cxn modelId="{FBBA4AAA-383C-4D86-A9DE-C74AD5BB8D7C}" type="presOf" srcId="{FC5CF46B-4BD2-433E-A7AB-0D5149E99C4D}" destId="{E3C7965F-B980-4D6E-B66D-938D3BE5086E}" srcOrd="0" destOrd="0" presId="urn:microsoft.com/office/officeart/2008/layout/HorizontalMultiLevelHierarchy"/>
    <dgm:cxn modelId="{69FB85AB-5375-4B17-BA1E-76580C8B0396}" srcId="{924AC909-F4C7-4704-AA28-85011A0276C2}" destId="{B4E958A9-EF4B-42AD-8494-4CAADE6208A6}" srcOrd="5" destOrd="0" parTransId="{4E9B4F2D-3A36-4647-9E96-5ECC2B3A3DFB}" sibTransId="{05A25886-2202-45CD-A656-85C01BFF5FAF}"/>
    <dgm:cxn modelId="{9E06B2AB-4D84-4DF4-B685-D688EF358F65}" type="presOf" srcId="{FAA13758-FAE2-40C1-BE7E-1B128D161BF9}" destId="{515D1795-5EDC-4326-9B0C-DF35A4F9BBBE}" srcOrd="1" destOrd="0" presId="urn:microsoft.com/office/officeart/2008/layout/HorizontalMultiLevelHierarchy"/>
    <dgm:cxn modelId="{9A8699AC-9B3D-4791-AAD1-870E76B8BEF5}" type="presOf" srcId="{7913E963-694D-4075-A4B1-46A0965CCB22}" destId="{78DDD438-4902-417A-B107-2E7991210E63}" srcOrd="0" destOrd="0" presId="urn:microsoft.com/office/officeart/2008/layout/HorizontalMultiLevelHierarchy"/>
    <dgm:cxn modelId="{7C2FA3B0-9E33-4730-9041-8A0BDCFCDE59}" type="presOf" srcId="{AF40F4D5-9FF9-43AC-A226-511251CD6B42}" destId="{A35F8FCA-9C80-4EFB-A9A9-4224468768B0}" srcOrd="0" destOrd="0" presId="urn:microsoft.com/office/officeart/2008/layout/HorizontalMultiLevelHierarchy"/>
    <dgm:cxn modelId="{2D5972B2-EADD-4613-AB85-FA4564BF1913}" type="presOf" srcId="{43917594-C374-4723-9206-1F460446A9DE}" destId="{ED1EFB90-2F7A-429B-B9A5-7F5CB904E2BE}" srcOrd="1" destOrd="0" presId="urn:microsoft.com/office/officeart/2008/layout/HorizontalMultiLevelHierarchy"/>
    <dgm:cxn modelId="{42EE09B3-F6BF-4F7E-AB18-FCF855068D69}" type="presOf" srcId="{F9E9538C-2242-41F8-AAF4-C0F298D721F5}" destId="{3D5F4746-B206-4EE7-B4A0-70B33E157A2E}" srcOrd="1" destOrd="0" presId="urn:microsoft.com/office/officeart/2008/layout/HorizontalMultiLevelHierarchy"/>
    <dgm:cxn modelId="{283E8EB9-A35F-4B0F-AC3D-D7C63E667582}" type="presOf" srcId="{AD9DF55B-C33A-4053-9716-CF404A3B23A7}" destId="{3A0921BC-64EA-4EB9-801F-0A74CC039041}" srcOrd="0" destOrd="0" presId="urn:microsoft.com/office/officeart/2008/layout/HorizontalMultiLevelHierarchy"/>
    <dgm:cxn modelId="{9791C2C6-5B82-4E33-9C89-0BFD5E5E5AE1}" type="presOf" srcId="{02FEBD85-7E51-4AD9-9AB6-0D063902A676}" destId="{1BDF6F8C-6B67-4ED8-A815-A2F383E85C6E}" srcOrd="0" destOrd="0" presId="urn:microsoft.com/office/officeart/2008/layout/HorizontalMultiLevelHierarchy"/>
    <dgm:cxn modelId="{D44C47CC-9FB3-47EE-AE65-8ABDE97D49DE}" srcId="{6AF529B2-D0A1-4980-B083-8E7DFBC32A05}" destId="{F3072AAD-C2EC-46F6-849A-D3DAD169C5AF}" srcOrd="0" destOrd="0" parTransId="{FAA13758-FAE2-40C1-BE7E-1B128D161BF9}" sibTransId="{D43FC686-B14B-4956-AAFE-BAB42B9012AF}"/>
    <dgm:cxn modelId="{5C5A6BCC-599F-4C9F-893F-4D743C52302A}" type="presOf" srcId="{2BF81543-7392-4BE7-9954-AE026A9D2325}" destId="{1BA76F6B-E2E7-404B-AD10-9B806601EE5D}" srcOrd="0" destOrd="0" presId="urn:microsoft.com/office/officeart/2008/layout/HorizontalMultiLevelHierarchy"/>
    <dgm:cxn modelId="{9C34C6CD-932C-459E-8827-04032EE42E42}" type="presOf" srcId="{0971E0F0-5183-436E-B540-5BB3522B692B}" destId="{72BF4AE4-66E6-46B0-9CF6-74A562DA8C71}" srcOrd="0" destOrd="0" presId="urn:microsoft.com/office/officeart/2008/layout/HorizontalMultiLevelHierarchy"/>
    <dgm:cxn modelId="{06BD10CE-F6E4-42F4-828E-024C84A74BEF}" type="presOf" srcId="{2256FC08-3A4A-4E4D-B756-B55E0F3FB0B6}" destId="{FD745281-881E-450A-8F48-DB1AABEFC3D9}" srcOrd="0" destOrd="0" presId="urn:microsoft.com/office/officeart/2008/layout/HorizontalMultiLevelHierarchy"/>
    <dgm:cxn modelId="{7F976BD2-CABC-4FFA-90A8-3E7EEB34CCA6}" type="presOf" srcId="{7EEFEC69-167C-4CF3-A577-13D24F10F947}" destId="{80B88C9E-5BC9-4226-A6F8-0D140D8A82F5}" srcOrd="0" destOrd="0" presId="urn:microsoft.com/office/officeart/2008/layout/HorizontalMultiLevelHierarchy"/>
    <dgm:cxn modelId="{EA581ADB-E43D-4BBB-9FAD-3CED13D317BE}" type="presOf" srcId="{4C7E979E-9AD0-43FB-BA34-6FE60B510150}" destId="{111BBCC9-259F-4E0D-97E4-7F02AD7D8897}" srcOrd="0" destOrd="0" presId="urn:microsoft.com/office/officeart/2008/layout/HorizontalMultiLevelHierarchy"/>
    <dgm:cxn modelId="{CBCED0DB-B140-4E26-A5DD-23C651F82AA1}" type="presOf" srcId="{B4E958A9-EF4B-42AD-8494-4CAADE6208A6}" destId="{7ECF62F4-9AEE-4EB1-91AF-68698E57A5F4}" srcOrd="0" destOrd="0" presId="urn:microsoft.com/office/officeart/2008/layout/HorizontalMultiLevelHierarchy"/>
    <dgm:cxn modelId="{69ED0CE0-1348-44F8-80D1-203E7731359C}" type="presOf" srcId="{DCDD3553-8C43-414A-8B56-C3740A0AB812}" destId="{A7C990B9-F096-4E78-A5B3-B6F92B3F1163}" srcOrd="0" destOrd="0" presId="urn:microsoft.com/office/officeart/2008/layout/HorizontalMultiLevelHierarchy"/>
    <dgm:cxn modelId="{F3EFAAE1-E303-4781-8DC3-4CD8D2CD9B65}" type="presOf" srcId="{437173B4-60AE-48DB-9603-36F812BF9FF2}" destId="{9796B8E0-E229-473D-AC31-6633692C7D44}" srcOrd="1" destOrd="0" presId="urn:microsoft.com/office/officeart/2008/layout/HorizontalMultiLevelHierarchy"/>
    <dgm:cxn modelId="{554259E4-97C5-4634-B78F-03D3807A7E1E}" srcId="{924AC909-F4C7-4704-AA28-85011A0276C2}" destId="{7EEFEC69-167C-4CF3-A577-13D24F10F947}" srcOrd="4" destOrd="0" parTransId="{AF40F4D5-9FF9-43AC-A226-511251CD6B42}" sibTransId="{6BA1EDEC-2268-4B35-93CF-F44301E0425C}"/>
    <dgm:cxn modelId="{8AF212EC-1379-4797-8D76-B403F4A0C2E6}" type="presOf" srcId="{43917594-C374-4723-9206-1F460446A9DE}" destId="{CE24ADCA-6FEB-4750-B76A-D318118CA7FE}" srcOrd="0" destOrd="0" presId="urn:microsoft.com/office/officeart/2008/layout/HorizontalMultiLevelHierarchy"/>
    <dgm:cxn modelId="{CAC5E6ED-F4BD-489E-8C79-E9F28731521E}" srcId="{4C7E979E-9AD0-43FB-BA34-6FE60B510150}" destId="{DC6626B5-B299-49F4-BE6C-B58766581413}" srcOrd="0" destOrd="0" parTransId="{FC15E242-3F3D-4174-9420-6467D58721C4}" sibTransId="{1E300FF5-54E1-4884-8725-6D962456AEC6}"/>
    <dgm:cxn modelId="{AE870CF2-24A8-4FE7-A058-46B29B2BFB5F}" type="presOf" srcId="{1FC24D25-7FCF-4BBF-9A1E-409AB1220223}" destId="{C382880D-E4A8-4DD9-8660-A200341AA178}" srcOrd="0" destOrd="0" presId="urn:microsoft.com/office/officeart/2008/layout/HorizontalMultiLevelHierarchy"/>
    <dgm:cxn modelId="{F429AFF2-717F-416A-99E4-B974170F9EC6}" type="presOf" srcId="{BACC36FC-25F4-4150-8899-8E0DE957954E}" destId="{AC217BF6-3DC6-4D93-9023-0FFA2DEC3C44}" srcOrd="1" destOrd="0" presId="urn:microsoft.com/office/officeart/2008/layout/HorizontalMultiLevelHierarchy"/>
    <dgm:cxn modelId="{5A18CCF4-45FF-419E-8F64-252ACC8CDA6F}" srcId="{ECE93FAB-7C3B-43EC-8C56-54B16DF7C27E}" destId="{5173954E-795D-4C0D-B3EA-9CBDDD2E7F3B}" srcOrd="0" destOrd="0" parTransId="{2256FC08-3A4A-4E4D-B756-B55E0F3FB0B6}" sibTransId="{9232A320-3B04-4E0C-8079-FD98B9B39A67}"/>
    <dgm:cxn modelId="{37D255F7-8509-42C6-9276-0EDCCF661587}" type="presOf" srcId="{62D3583B-A080-401B-91C9-06AAE953879A}" destId="{A5D28B23-9517-45A4-BBE6-D997EFED5B68}" srcOrd="0" destOrd="0" presId="urn:microsoft.com/office/officeart/2008/layout/HorizontalMultiLevelHierarchy"/>
    <dgm:cxn modelId="{8FAAD7F8-CE7B-4EF2-A087-D0D6A2C19376}" type="presOf" srcId="{7F239397-E5CD-4BF9-B48F-8C4C2FDFC507}" destId="{11A9AC0F-7239-45B2-B2D7-9E35AEBC7485}" srcOrd="0" destOrd="0" presId="urn:microsoft.com/office/officeart/2008/layout/HorizontalMultiLevelHierarchy"/>
    <dgm:cxn modelId="{2DF7DAFC-CB80-4C6F-AE81-38DE47833BF6}" type="presOf" srcId="{7B9CB500-A6FF-4F1B-92A3-A4BB60CB8839}" destId="{97065638-B670-46BE-9FF5-AC7C532949E9}" srcOrd="0" destOrd="0" presId="urn:microsoft.com/office/officeart/2008/layout/HorizontalMultiLevelHierarchy"/>
    <dgm:cxn modelId="{C8A85A3C-989B-408A-AFCA-28DE84F3A689}" type="presParOf" srcId="{C382880D-E4A8-4DD9-8660-A200341AA178}" destId="{4FC8BC61-0BA3-4C87-BC62-DE278D35949C}" srcOrd="0" destOrd="0" presId="urn:microsoft.com/office/officeart/2008/layout/HorizontalMultiLevelHierarchy"/>
    <dgm:cxn modelId="{A5DDEBD1-FBD1-4829-8D0F-2C62D2157A24}" type="presParOf" srcId="{4FC8BC61-0BA3-4C87-BC62-DE278D35949C}" destId="{AB9A684D-7D83-4F70-8778-DA46107FE8EF}" srcOrd="0" destOrd="0" presId="urn:microsoft.com/office/officeart/2008/layout/HorizontalMultiLevelHierarchy"/>
    <dgm:cxn modelId="{FD5471DC-8AA8-49B7-84EA-86081675E624}" type="presParOf" srcId="{4FC8BC61-0BA3-4C87-BC62-DE278D35949C}" destId="{91D226E5-4642-4D49-8EF9-4E6AFE40BB64}" srcOrd="1" destOrd="0" presId="urn:microsoft.com/office/officeart/2008/layout/HorizontalMultiLevelHierarchy"/>
    <dgm:cxn modelId="{D0E0EA36-5C8A-4BEC-BB03-A90512971699}" type="presParOf" srcId="{91D226E5-4642-4D49-8EF9-4E6AFE40BB64}" destId="{77C9640C-7359-4078-A562-EF5D3A52C127}" srcOrd="0" destOrd="0" presId="urn:microsoft.com/office/officeart/2008/layout/HorizontalMultiLevelHierarchy"/>
    <dgm:cxn modelId="{46AEA6CD-F335-46ED-9F00-64C1D961537B}" type="presParOf" srcId="{77C9640C-7359-4078-A562-EF5D3A52C127}" destId="{B936A9A3-EC43-4570-87B2-839F49A50924}" srcOrd="0" destOrd="0" presId="urn:microsoft.com/office/officeart/2008/layout/HorizontalMultiLevelHierarchy"/>
    <dgm:cxn modelId="{0450F552-14AC-43CE-9DF2-A04CD78E28BC}" type="presParOf" srcId="{91D226E5-4642-4D49-8EF9-4E6AFE40BB64}" destId="{AB9712B7-E351-4F2F-BE1B-89028933762E}" srcOrd="1" destOrd="0" presId="urn:microsoft.com/office/officeart/2008/layout/HorizontalMultiLevelHierarchy"/>
    <dgm:cxn modelId="{03E6C19B-4D04-426B-939B-76B076BCEEBB}" type="presParOf" srcId="{AB9712B7-E351-4F2F-BE1B-89028933762E}" destId="{0A2BF3A8-B1D7-4092-9424-C156AF9961CC}" srcOrd="0" destOrd="0" presId="urn:microsoft.com/office/officeart/2008/layout/HorizontalMultiLevelHierarchy"/>
    <dgm:cxn modelId="{91C0988D-619E-4657-BA41-B4870C128CD1}" type="presParOf" srcId="{AB9712B7-E351-4F2F-BE1B-89028933762E}" destId="{5A3056FC-D882-4397-8DEC-E5B2A23DC4C0}" srcOrd="1" destOrd="0" presId="urn:microsoft.com/office/officeart/2008/layout/HorizontalMultiLevelHierarchy"/>
    <dgm:cxn modelId="{2E5D3435-CDE1-4E0B-B2B4-76AB94CA21D2}" type="presParOf" srcId="{5A3056FC-D882-4397-8DEC-E5B2A23DC4C0}" destId="{0E3D324E-2132-4A0B-9139-C90F6579FEEE}" srcOrd="0" destOrd="0" presId="urn:microsoft.com/office/officeart/2008/layout/HorizontalMultiLevelHierarchy"/>
    <dgm:cxn modelId="{9D47F05D-F4D6-4B89-B635-9FA077A2E139}" type="presParOf" srcId="{0E3D324E-2132-4A0B-9139-C90F6579FEEE}" destId="{515D1795-5EDC-4326-9B0C-DF35A4F9BBBE}" srcOrd="0" destOrd="0" presId="urn:microsoft.com/office/officeart/2008/layout/HorizontalMultiLevelHierarchy"/>
    <dgm:cxn modelId="{222EEB76-E18E-45EF-BBD3-9A1B3C0FC088}" type="presParOf" srcId="{5A3056FC-D882-4397-8DEC-E5B2A23DC4C0}" destId="{D9FFC062-1C27-429F-A12A-5DBB5060A88F}" srcOrd="1" destOrd="0" presId="urn:microsoft.com/office/officeart/2008/layout/HorizontalMultiLevelHierarchy"/>
    <dgm:cxn modelId="{F870342A-1D52-40D4-9059-C3CED95D95B9}" type="presParOf" srcId="{D9FFC062-1C27-429F-A12A-5DBB5060A88F}" destId="{090B88F6-B2B6-4D52-8E0A-24DA8A2F3F85}" srcOrd="0" destOrd="0" presId="urn:microsoft.com/office/officeart/2008/layout/HorizontalMultiLevelHierarchy"/>
    <dgm:cxn modelId="{54961320-1426-4B4C-BD99-0FA3E862179C}" type="presParOf" srcId="{D9FFC062-1C27-429F-A12A-5DBB5060A88F}" destId="{D74B79BE-D2AA-40BB-98BD-495813C9FDCE}" srcOrd="1" destOrd="0" presId="urn:microsoft.com/office/officeart/2008/layout/HorizontalMultiLevelHierarchy"/>
    <dgm:cxn modelId="{17ED5336-9647-47DA-B1C7-DC3D0976E6A0}" type="presParOf" srcId="{D74B79BE-D2AA-40BB-98BD-495813C9FDCE}" destId="{60865245-A3D1-4F92-9F32-D3BAF4735C3E}" srcOrd="0" destOrd="0" presId="urn:microsoft.com/office/officeart/2008/layout/HorizontalMultiLevelHierarchy"/>
    <dgm:cxn modelId="{251267BA-DDBE-46F8-8A92-59F4EC49BCD3}" type="presParOf" srcId="{60865245-A3D1-4F92-9F32-D3BAF4735C3E}" destId="{AC217BF6-3DC6-4D93-9023-0FFA2DEC3C44}" srcOrd="0" destOrd="0" presId="urn:microsoft.com/office/officeart/2008/layout/HorizontalMultiLevelHierarchy"/>
    <dgm:cxn modelId="{6B4D81C9-9269-4B6A-AEE7-80E46A250A28}" type="presParOf" srcId="{D74B79BE-D2AA-40BB-98BD-495813C9FDCE}" destId="{5D36601C-FF2F-4282-A39E-89241E298D7C}" srcOrd="1" destOrd="0" presId="urn:microsoft.com/office/officeart/2008/layout/HorizontalMultiLevelHierarchy"/>
    <dgm:cxn modelId="{759D31F9-4D10-4855-A2BC-49A38A8E1AA8}" type="presParOf" srcId="{5D36601C-FF2F-4282-A39E-89241E298D7C}" destId="{0E7E16AF-34B8-47DB-ACA2-FFA9C8CD999C}" srcOrd="0" destOrd="0" presId="urn:microsoft.com/office/officeart/2008/layout/HorizontalMultiLevelHierarchy"/>
    <dgm:cxn modelId="{1C89D115-2F26-4A15-90F7-63FB6F31A546}" type="presParOf" srcId="{5D36601C-FF2F-4282-A39E-89241E298D7C}" destId="{666F679C-A574-4627-8BCB-A2DB946132C2}" srcOrd="1" destOrd="0" presId="urn:microsoft.com/office/officeart/2008/layout/HorizontalMultiLevelHierarchy"/>
    <dgm:cxn modelId="{9ABAD356-3677-4346-AFAE-4AF18ABC06C1}" type="presParOf" srcId="{91D226E5-4642-4D49-8EF9-4E6AFE40BB64}" destId="{3A0921BC-64EA-4EB9-801F-0A74CC039041}" srcOrd="2" destOrd="0" presId="urn:microsoft.com/office/officeart/2008/layout/HorizontalMultiLevelHierarchy"/>
    <dgm:cxn modelId="{BC3AE2C2-379D-4567-972F-B886A46BAA5B}" type="presParOf" srcId="{3A0921BC-64EA-4EB9-801F-0A74CC039041}" destId="{8339A733-52B7-45DB-93E8-BD52711250E3}" srcOrd="0" destOrd="0" presId="urn:microsoft.com/office/officeart/2008/layout/HorizontalMultiLevelHierarchy"/>
    <dgm:cxn modelId="{1D2BB5C5-D669-4919-A773-476FC8C87AB8}" type="presParOf" srcId="{91D226E5-4642-4D49-8EF9-4E6AFE40BB64}" destId="{1E300D17-1FFC-4DE1-86AE-6E4591ECE2B5}" srcOrd="3" destOrd="0" presId="urn:microsoft.com/office/officeart/2008/layout/HorizontalMultiLevelHierarchy"/>
    <dgm:cxn modelId="{77F9E421-6EBD-4275-B733-9C7EC5CB0913}" type="presParOf" srcId="{1E300D17-1FFC-4DE1-86AE-6E4591ECE2B5}" destId="{E3C7965F-B980-4D6E-B66D-938D3BE5086E}" srcOrd="0" destOrd="0" presId="urn:microsoft.com/office/officeart/2008/layout/HorizontalMultiLevelHierarchy"/>
    <dgm:cxn modelId="{FDA80B86-B129-421D-886C-7749301680E7}" type="presParOf" srcId="{1E300D17-1FFC-4DE1-86AE-6E4591ECE2B5}" destId="{3D7BE113-7B0F-4F12-AF2E-6BEAF034ED0A}" srcOrd="1" destOrd="0" presId="urn:microsoft.com/office/officeart/2008/layout/HorizontalMultiLevelHierarchy"/>
    <dgm:cxn modelId="{4B6894B7-504C-44CD-A08B-89E691893395}" type="presParOf" srcId="{3D7BE113-7B0F-4F12-AF2E-6BEAF034ED0A}" destId="{98D790CD-6532-4788-B42A-9968E9EA28E2}" srcOrd="0" destOrd="0" presId="urn:microsoft.com/office/officeart/2008/layout/HorizontalMultiLevelHierarchy"/>
    <dgm:cxn modelId="{95A2F7AD-C166-403B-91F9-1DEA6ED41A81}" type="presParOf" srcId="{98D790CD-6532-4788-B42A-9968E9EA28E2}" destId="{D9C0D3C5-8633-4674-9326-9E6C7C9FA68F}" srcOrd="0" destOrd="0" presId="urn:microsoft.com/office/officeart/2008/layout/HorizontalMultiLevelHierarchy"/>
    <dgm:cxn modelId="{CDE7F906-9F27-4A23-BFAC-E74801AA9960}" type="presParOf" srcId="{3D7BE113-7B0F-4F12-AF2E-6BEAF034ED0A}" destId="{536AE9D7-0D6C-424B-BBB2-6A4757951E31}" srcOrd="1" destOrd="0" presId="urn:microsoft.com/office/officeart/2008/layout/HorizontalMultiLevelHierarchy"/>
    <dgm:cxn modelId="{D6B3197A-5766-4F39-A2FB-A371E6E2753A}" type="presParOf" srcId="{536AE9D7-0D6C-424B-BBB2-6A4757951E31}" destId="{DE12F3F7-041F-4D0D-B4E6-58EE3371F493}" srcOrd="0" destOrd="0" presId="urn:microsoft.com/office/officeart/2008/layout/HorizontalMultiLevelHierarchy"/>
    <dgm:cxn modelId="{49A462DA-BD58-404B-9423-7A4B190A5F1B}" type="presParOf" srcId="{536AE9D7-0D6C-424B-BBB2-6A4757951E31}" destId="{8278D640-F268-43F4-ACBA-2ADF9C3B7D5F}" srcOrd="1" destOrd="0" presId="urn:microsoft.com/office/officeart/2008/layout/HorizontalMultiLevelHierarchy"/>
    <dgm:cxn modelId="{37F67DF0-47BF-4D51-B443-3AEFBF1E3269}" type="presParOf" srcId="{8278D640-F268-43F4-ACBA-2ADF9C3B7D5F}" destId="{CE24ADCA-6FEB-4750-B76A-D318118CA7FE}" srcOrd="0" destOrd="0" presId="urn:microsoft.com/office/officeart/2008/layout/HorizontalMultiLevelHierarchy"/>
    <dgm:cxn modelId="{52A946F9-254B-4895-A96E-EB7B979B26A8}" type="presParOf" srcId="{CE24ADCA-6FEB-4750-B76A-D318118CA7FE}" destId="{ED1EFB90-2F7A-429B-B9A5-7F5CB904E2BE}" srcOrd="0" destOrd="0" presId="urn:microsoft.com/office/officeart/2008/layout/HorizontalMultiLevelHierarchy"/>
    <dgm:cxn modelId="{CAB28F0E-ACB7-41B7-B42F-9F13530948EB}" type="presParOf" srcId="{8278D640-F268-43F4-ACBA-2ADF9C3B7D5F}" destId="{8D67E0BA-4B11-4224-84DA-4B230D47985D}" srcOrd="1" destOrd="0" presId="urn:microsoft.com/office/officeart/2008/layout/HorizontalMultiLevelHierarchy"/>
    <dgm:cxn modelId="{96CDD21C-D107-40BE-AB12-9C7A7D457F3B}" type="presParOf" srcId="{8D67E0BA-4B11-4224-84DA-4B230D47985D}" destId="{97065638-B670-46BE-9FF5-AC7C532949E9}" srcOrd="0" destOrd="0" presId="urn:microsoft.com/office/officeart/2008/layout/HorizontalMultiLevelHierarchy"/>
    <dgm:cxn modelId="{92A0CB9D-F6C8-4526-A81A-C63CA4132CDB}" type="presParOf" srcId="{8D67E0BA-4B11-4224-84DA-4B230D47985D}" destId="{0DEDDD09-7A86-48A0-A8EE-34F8D8EE54FE}" srcOrd="1" destOrd="0" presId="urn:microsoft.com/office/officeart/2008/layout/HorizontalMultiLevelHierarchy"/>
    <dgm:cxn modelId="{32572065-F336-43B6-B497-BE762F877D32}" type="presParOf" srcId="{91D226E5-4642-4D49-8EF9-4E6AFE40BB64}" destId="{6E7B5EC5-548C-4096-8A2C-DC21D1664823}" srcOrd="4" destOrd="0" presId="urn:microsoft.com/office/officeart/2008/layout/HorizontalMultiLevelHierarchy"/>
    <dgm:cxn modelId="{F1DFEA3D-5388-4FC7-8079-7CFD8B185EDF}" type="presParOf" srcId="{6E7B5EC5-548C-4096-8A2C-DC21D1664823}" destId="{4FED929A-231B-4AD6-8ED4-4D83312E316C}" srcOrd="0" destOrd="0" presId="urn:microsoft.com/office/officeart/2008/layout/HorizontalMultiLevelHierarchy"/>
    <dgm:cxn modelId="{79EDD1A9-4437-4C1C-9345-23F6ADC181A8}" type="presParOf" srcId="{91D226E5-4642-4D49-8EF9-4E6AFE40BB64}" destId="{AF674C4D-AB93-4810-B6A5-2BA4DAB88A50}" srcOrd="5" destOrd="0" presId="urn:microsoft.com/office/officeart/2008/layout/HorizontalMultiLevelHierarchy"/>
    <dgm:cxn modelId="{324E1CA5-9001-4BB9-80CF-C488B75072B1}" type="presParOf" srcId="{AF674C4D-AB93-4810-B6A5-2BA4DAB88A50}" destId="{78DDD438-4902-417A-B107-2E7991210E63}" srcOrd="0" destOrd="0" presId="urn:microsoft.com/office/officeart/2008/layout/HorizontalMultiLevelHierarchy"/>
    <dgm:cxn modelId="{F8E71B24-1C91-4886-BF3E-18C75A413FDA}" type="presParOf" srcId="{AF674C4D-AB93-4810-B6A5-2BA4DAB88A50}" destId="{A15757B2-00E6-4FEE-8D36-FE940788F019}" srcOrd="1" destOrd="0" presId="urn:microsoft.com/office/officeart/2008/layout/HorizontalMultiLevelHierarchy"/>
    <dgm:cxn modelId="{84300204-AFCB-4B19-9439-1F5F00DDA688}" type="presParOf" srcId="{A15757B2-00E6-4FEE-8D36-FE940788F019}" destId="{A5D28B23-9517-45A4-BBE6-D997EFED5B68}" srcOrd="0" destOrd="0" presId="urn:microsoft.com/office/officeart/2008/layout/HorizontalMultiLevelHierarchy"/>
    <dgm:cxn modelId="{92DAC782-E5BA-4167-A92C-6B3988516CD8}" type="presParOf" srcId="{A5D28B23-9517-45A4-BBE6-D997EFED5B68}" destId="{0EADCA5B-8191-4388-AE46-6F5A0DF63C71}" srcOrd="0" destOrd="0" presId="urn:microsoft.com/office/officeart/2008/layout/HorizontalMultiLevelHierarchy"/>
    <dgm:cxn modelId="{8DD7BBB9-4297-4A09-A9CA-1452E5E955BE}" type="presParOf" srcId="{A15757B2-00E6-4FEE-8D36-FE940788F019}" destId="{26EF08AF-75B5-4DEE-9A4D-0606DD56A724}" srcOrd="1" destOrd="0" presId="urn:microsoft.com/office/officeart/2008/layout/HorizontalMultiLevelHierarchy"/>
    <dgm:cxn modelId="{F71EF3BF-C54E-4B75-A577-902AE99474D3}" type="presParOf" srcId="{26EF08AF-75B5-4DEE-9A4D-0606DD56A724}" destId="{111BBCC9-259F-4E0D-97E4-7F02AD7D8897}" srcOrd="0" destOrd="0" presId="urn:microsoft.com/office/officeart/2008/layout/HorizontalMultiLevelHierarchy"/>
    <dgm:cxn modelId="{C0C838B8-6B52-47C0-9C7E-A7D10373BAE6}" type="presParOf" srcId="{26EF08AF-75B5-4DEE-9A4D-0606DD56A724}" destId="{CFE350B4-C32C-4A25-8322-9BB8662EF6E8}" srcOrd="1" destOrd="0" presId="urn:microsoft.com/office/officeart/2008/layout/HorizontalMultiLevelHierarchy"/>
    <dgm:cxn modelId="{2DCE1A17-D9C7-4180-B5FA-DE83EEE301E8}" type="presParOf" srcId="{CFE350B4-C32C-4A25-8322-9BB8662EF6E8}" destId="{6FE48BAA-0516-4283-BB0B-13D7DF4E8D9B}" srcOrd="0" destOrd="0" presId="urn:microsoft.com/office/officeart/2008/layout/HorizontalMultiLevelHierarchy"/>
    <dgm:cxn modelId="{D422613C-F372-46A9-AE46-17144A6AA6C2}" type="presParOf" srcId="{6FE48BAA-0516-4283-BB0B-13D7DF4E8D9B}" destId="{11275903-6895-4D05-A285-D1848C975DBF}" srcOrd="0" destOrd="0" presId="urn:microsoft.com/office/officeart/2008/layout/HorizontalMultiLevelHierarchy"/>
    <dgm:cxn modelId="{58DDD79C-FF72-4B14-A883-6E87A983F94A}" type="presParOf" srcId="{CFE350B4-C32C-4A25-8322-9BB8662EF6E8}" destId="{B2941D7E-1BA5-492C-BC00-A00CBE6FFDBD}" srcOrd="1" destOrd="0" presId="urn:microsoft.com/office/officeart/2008/layout/HorizontalMultiLevelHierarchy"/>
    <dgm:cxn modelId="{6EF7CBB8-899C-4850-AA28-C8770FF304B8}" type="presParOf" srcId="{B2941D7E-1BA5-492C-BC00-A00CBE6FFDBD}" destId="{B8B52A6D-B554-4A91-8BB6-8CE213726F86}" srcOrd="0" destOrd="0" presId="urn:microsoft.com/office/officeart/2008/layout/HorizontalMultiLevelHierarchy"/>
    <dgm:cxn modelId="{74897609-E898-405E-8A97-049E3CF9B72C}" type="presParOf" srcId="{B2941D7E-1BA5-492C-BC00-A00CBE6FFDBD}" destId="{37492D9D-79C8-40C3-AA51-04B45A1B71AA}" srcOrd="1" destOrd="0" presId="urn:microsoft.com/office/officeart/2008/layout/HorizontalMultiLevelHierarchy"/>
    <dgm:cxn modelId="{D891E521-2EE9-49EE-9E9E-99E41F1F1DE4}" type="presParOf" srcId="{91D226E5-4642-4D49-8EF9-4E6AFE40BB64}" destId="{1BDF6F8C-6B67-4ED8-A815-A2F383E85C6E}" srcOrd="6" destOrd="0" presId="urn:microsoft.com/office/officeart/2008/layout/HorizontalMultiLevelHierarchy"/>
    <dgm:cxn modelId="{89FD0039-3A63-4CE9-86AF-D407A1C48F10}" type="presParOf" srcId="{1BDF6F8C-6B67-4ED8-A815-A2F383E85C6E}" destId="{AEEBA3AB-3706-4B6F-8786-49886D0F6B7B}" srcOrd="0" destOrd="0" presId="urn:microsoft.com/office/officeart/2008/layout/HorizontalMultiLevelHierarchy"/>
    <dgm:cxn modelId="{F1DFF2AE-C341-4EB1-9CB4-D9C448ADD0A1}" type="presParOf" srcId="{91D226E5-4642-4D49-8EF9-4E6AFE40BB64}" destId="{1FB206AD-0AEA-4B02-85F3-DBCAF1AC0AD8}" srcOrd="7" destOrd="0" presId="urn:microsoft.com/office/officeart/2008/layout/HorizontalMultiLevelHierarchy"/>
    <dgm:cxn modelId="{4472F465-6D44-45CD-8BEF-8B6543A3A500}" type="presParOf" srcId="{1FB206AD-0AEA-4B02-85F3-DBCAF1AC0AD8}" destId="{11A9AC0F-7239-45B2-B2D7-9E35AEBC7485}" srcOrd="0" destOrd="0" presId="urn:microsoft.com/office/officeart/2008/layout/HorizontalMultiLevelHierarchy"/>
    <dgm:cxn modelId="{B10A1B3D-5E04-4DA6-AB78-53667B8945D1}" type="presParOf" srcId="{1FB206AD-0AEA-4B02-85F3-DBCAF1AC0AD8}" destId="{E55328F5-8610-4AAE-8FC0-8D49A8756A72}" srcOrd="1" destOrd="0" presId="urn:microsoft.com/office/officeart/2008/layout/HorizontalMultiLevelHierarchy"/>
    <dgm:cxn modelId="{89B2E963-E597-4590-88D0-8AB5D663EF0E}" type="presParOf" srcId="{E55328F5-8610-4AAE-8FC0-8D49A8756A72}" destId="{3E953750-54B7-4C1C-B882-0BB8D5A377D0}" srcOrd="0" destOrd="0" presId="urn:microsoft.com/office/officeart/2008/layout/HorizontalMultiLevelHierarchy"/>
    <dgm:cxn modelId="{F5E41297-633F-4382-B454-FF64FCF69D07}" type="presParOf" srcId="{3E953750-54B7-4C1C-B882-0BB8D5A377D0}" destId="{8831A9DD-2267-4405-AB9E-23954597C09B}" srcOrd="0" destOrd="0" presId="urn:microsoft.com/office/officeart/2008/layout/HorizontalMultiLevelHierarchy"/>
    <dgm:cxn modelId="{BC10E74B-4AEF-43E8-9072-3871061C2757}" type="presParOf" srcId="{E55328F5-8610-4AAE-8FC0-8D49A8756A72}" destId="{1E6E37B7-F1F2-498B-864E-1E9538C2D9A5}" srcOrd="1" destOrd="0" presId="urn:microsoft.com/office/officeart/2008/layout/HorizontalMultiLevelHierarchy"/>
    <dgm:cxn modelId="{490AC776-C50F-4646-8EAD-1F9107FD902A}" type="presParOf" srcId="{1E6E37B7-F1F2-498B-864E-1E9538C2D9A5}" destId="{1BA76F6B-E2E7-404B-AD10-9B806601EE5D}" srcOrd="0" destOrd="0" presId="urn:microsoft.com/office/officeart/2008/layout/HorizontalMultiLevelHierarchy"/>
    <dgm:cxn modelId="{C81F27C0-E6C8-4AD9-8B58-581975FC70DE}" type="presParOf" srcId="{1E6E37B7-F1F2-498B-864E-1E9538C2D9A5}" destId="{48DDC54D-D98A-4CA3-AB13-3AE9B4F8F624}" srcOrd="1" destOrd="0" presId="urn:microsoft.com/office/officeart/2008/layout/HorizontalMultiLevelHierarchy"/>
    <dgm:cxn modelId="{BDA1FF34-4C7D-4F72-97F2-931321578B1F}" type="presParOf" srcId="{48DDC54D-D98A-4CA3-AB13-3AE9B4F8F624}" destId="{2557D9A6-8A1B-40F8-B31A-B3812805C90C}" srcOrd="0" destOrd="0" presId="urn:microsoft.com/office/officeart/2008/layout/HorizontalMultiLevelHierarchy"/>
    <dgm:cxn modelId="{C84A0CC3-CC54-4C18-B19C-7EB595E9C9E6}" type="presParOf" srcId="{2557D9A6-8A1B-40F8-B31A-B3812805C90C}" destId="{3D5F4746-B206-4EE7-B4A0-70B33E157A2E}" srcOrd="0" destOrd="0" presId="urn:microsoft.com/office/officeart/2008/layout/HorizontalMultiLevelHierarchy"/>
    <dgm:cxn modelId="{90515E32-4495-42F0-A1B8-CC7E418F6010}" type="presParOf" srcId="{48DDC54D-D98A-4CA3-AB13-3AE9B4F8F624}" destId="{FC20DDD3-4044-4087-80CF-E8C388ABA69C}" srcOrd="1" destOrd="0" presId="urn:microsoft.com/office/officeart/2008/layout/HorizontalMultiLevelHierarchy"/>
    <dgm:cxn modelId="{1A6E23F0-1BC5-4C87-9AD8-C7ACA48E1631}" type="presParOf" srcId="{FC20DDD3-4044-4087-80CF-E8C388ABA69C}" destId="{955B1432-80AF-4584-945B-3D8D9DFFA7D5}" srcOrd="0" destOrd="0" presId="urn:microsoft.com/office/officeart/2008/layout/HorizontalMultiLevelHierarchy"/>
    <dgm:cxn modelId="{DC4BD059-BBFE-4115-A270-828FBBA82875}" type="presParOf" srcId="{FC20DDD3-4044-4087-80CF-E8C388ABA69C}" destId="{8B07C446-FC2E-4DA8-BAB8-F0DA2E329CA9}" srcOrd="1" destOrd="0" presId="urn:microsoft.com/office/officeart/2008/layout/HorizontalMultiLevelHierarchy"/>
    <dgm:cxn modelId="{B03AE9CE-921B-478C-B931-05AFAEDF67B9}" type="presParOf" srcId="{91D226E5-4642-4D49-8EF9-4E6AFE40BB64}" destId="{A35F8FCA-9C80-4EFB-A9A9-4224468768B0}" srcOrd="8" destOrd="0" presId="urn:microsoft.com/office/officeart/2008/layout/HorizontalMultiLevelHierarchy"/>
    <dgm:cxn modelId="{09A8973D-854E-494A-AE7C-1C21D7C1D132}" type="presParOf" srcId="{A35F8FCA-9C80-4EFB-A9A9-4224468768B0}" destId="{C8231275-ED8D-4629-9B96-0835061C4DD1}" srcOrd="0" destOrd="0" presId="urn:microsoft.com/office/officeart/2008/layout/HorizontalMultiLevelHierarchy"/>
    <dgm:cxn modelId="{5CB284B6-B3AF-4384-8A1C-60BDA06F82BC}" type="presParOf" srcId="{91D226E5-4642-4D49-8EF9-4E6AFE40BB64}" destId="{476B4348-A64B-40FD-A9DA-D0BDF2B6BB04}" srcOrd="9" destOrd="0" presId="urn:microsoft.com/office/officeart/2008/layout/HorizontalMultiLevelHierarchy"/>
    <dgm:cxn modelId="{9B5D21A1-8029-4A96-AEA7-03EDE0C0E361}" type="presParOf" srcId="{476B4348-A64B-40FD-A9DA-D0BDF2B6BB04}" destId="{80B88C9E-5BC9-4226-A6F8-0D140D8A82F5}" srcOrd="0" destOrd="0" presId="urn:microsoft.com/office/officeart/2008/layout/HorizontalMultiLevelHierarchy"/>
    <dgm:cxn modelId="{DA82738D-644C-4642-945C-036A69512D62}" type="presParOf" srcId="{476B4348-A64B-40FD-A9DA-D0BDF2B6BB04}" destId="{9B89A25C-35FC-45CE-A2C9-53EA4AFD807F}" srcOrd="1" destOrd="0" presId="urn:microsoft.com/office/officeart/2008/layout/HorizontalMultiLevelHierarchy"/>
    <dgm:cxn modelId="{05879A47-D9CE-4003-B2FD-526C28FFA72E}" type="presParOf" srcId="{9B89A25C-35FC-45CE-A2C9-53EA4AFD807F}" destId="{EF1E8E8E-52F2-4EBA-8018-364FFCB57052}" srcOrd="0" destOrd="0" presId="urn:microsoft.com/office/officeart/2008/layout/HorizontalMultiLevelHierarchy"/>
    <dgm:cxn modelId="{07D00585-C448-49DD-BBC4-B8F0D201B103}" type="presParOf" srcId="{EF1E8E8E-52F2-4EBA-8018-364FFCB57052}" destId="{9796B8E0-E229-473D-AC31-6633692C7D44}" srcOrd="0" destOrd="0" presId="urn:microsoft.com/office/officeart/2008/layout/HorizontalMultiLevelHierarchy"/>
    <dgm:cxn modelId="{E6281E6C-D4E3-46AE-9EC6-6731C6E2DD64}" type="presParOf" srcId="{9B89A25C-35FC-45CE-A2C9-53EA4AFD807F}" destId="{517F65DC-A0EF-41EA-AB20-80AB5EE63B58}" srcOrd="1" destOrd="0" presId="urn:microsoft.com/office/officeart/2008/layout/HorizontalMultiLevelHierarchy"/>
    <dgm:cxn modelId="{000412F1-5CE0-4116-BA84-E28A86FDD855}" type="presParOf" srcId="{517F65DC-A0EF-41EA-AB20-80AB5EE63B58}" destId="{72BF4AE4-66E6-46B0-9CF6-74A562DA8C71}" srcOrd="0" destOrd="0" presId="urn:microsoft.com/office/officeart/2008/layout/HorizontalMultiLevelHierarchy"/>
    <dgm:cxn modelId="{B5C6F7BE-6E73-47D0-B221-5F61101BE311}" type="presParOf" srcId="{517F65DC-A0EF-41EA-AB20-80AB5EE63B58}" destId="{9EB1BDD0-AB7B-40BD-B8A2-272FEB807895}" srcOrd="1" destOrd="0" presId="urn:microsoft.com/office/officeart/2008/layout/HorizontalMultiLevelHierarchy"/>
    <dgm:cxn modelId="{69896538-6B5C-4CA1-8F26-2133379B477F}" type="presParOf" srcId="{9EB1BDD0-AB7B-40BD-B8A2-272FEB807895}" destId="{74B20B0A-1340-4BDC-B41C-8854EC4946F1}" srcOrd="0" destOrd="0" presId="urn:microsoft.com/office/officeart/2008/layout/HorizontalMultiLevelHierarchy"/>
    <dgm:cxn modelId="{40A76935-C92E-4EF4-86F5-8812822FF7F5}" type="presParOf" srcId="{74B20B0A-1340-4BDC-B41C-8854EC4946F1}" destId="{25AF955A-60F8-455B-A5EA-8A4B83613827}" srcOrd="0" destOrd="0" presId="urn:microsoft.com/office/officeart/2008/layout/HorizontalMultiLevelHierarchy"/>
    <dgm:cxn modelId="{70C54DE8-244B-4DA7-9301-35F2518C188B}" type="presParOf" srcId="{9EB1BDD0-AB7B-40BD-B8A2-272FEB807895}" destId="{789F44D0-CA68-483F-8AE3-7DC628491083}" srcOrd="1" destOrd="0" presId="urn:microsoft.com/office/officeart/2008/layout/HorizontalMultiLevelHierarchy"/>
    <dgm:cxn modelId="{9FD88FF9-6188-4CD0-A3A7-4B6339DED99D}" type="presParOf" srcId="{789F44D0-CA68-483F-8AE3-7DC628491083}" destId="{73BFE61B-EB48-47F0-83D4-3EA5E8DF4A48}" srcOrd="0" destOrd="0" presId="urn:microsoft.com/office/officeart/2008/layout/HorizontalMultiLevelHierarchy"/>
    <dgm:cxn modelId="{C94B1D08-E58A-4A9A-BF1C-9A5F67DF2768}" type="presParOf" srcId="{789F44D0-CA68-483F-8AE3-7DC628491083}" destId="{946B83E0-E42C-4794-959D-240DAA7A6633}" srcOrd="1" destOrd="0" presId="urn:microsoft.com/office/officeart/2008/layout/HorizontalMultiLevelHierarchy"/>
    <dgm:cxn modelId="{16A87DFB-C595-4E1A-87D5-EDCF97D2DA38}" type="presParOf" srcId="{91D226E5-4642-4D49-8EF9-4E6AFE40BB64}" destId="{2E28997E-00D0-4E4A-8399-6CBFCEC2B8B7}" srcOrd="10" destOrd="0" presId="urn:microsoft.com/office/officeart/2008/layout/HorizontalMultiLevelHierarchy"/>
    <dgm:cxn modelId="{F4FB56E5-84D1-42A8-8B14-A50B729F73F3}" type="presParOf" srcId="{2E28997E-00D0-4E4A-8399-6CBFCEC2B8B7}" destId="{E8E826ED-E5DB-470F-A6F4-813273E0C579}" srcOrd="0" destOrd="0" presId="urn:microsoft.com/office/officeart/2008/layout/HorizontalMultiLevelHierarchy"/>
    <dgm:cxn modelId="{54A4CE27-CF1D-48E4-ABA6-B024E55D7D6D}" type="presParOf" srcId="{91D226E5-4642-4D49-8EF9-4E6AFE40BB64}" destId="{014B94A1-B2A3-494D-AD3A-7299FC5565D2}" srcOrd="11" destOrd="0" presId="urn:microsoft.com/office/officeart/2008/layout/HorizontalMultiLevelHierarchy"/>
    <dgm:cxn modelId="{79F43E6B-CB10-4813-B070-35A28963F623}" type="presParOf" srcId="{014B94A1-B2A3-494D-AD3A-7299FC5565D2}" destId="{7ECF62F4-9AEE-4EB1-91AF-68698E57A5F4}" srcOrd="0" destOrd="0" presId="urn:microsoft.com/office/officeart/2008/layout/HorizontalMultiLevelHierarchy"/>
    <dgm:cxn modelId="{B638A0EA-E7C7-4133-B95D-55AFE6B6739C}" type="presParOf" srcId="{014B94A1-B2A3-494D-AD3A-7299FC5565D2}" destId="{FE89C320-78EF-4F94-B27A-60F294C3FFA3}" srcOrd="1" destOrd="0" presId="urn:microsoft.com/office/officeart/2008/layout/HorizontalMultiLevelHierarchy"/>
    <dgm:cxn modelId="{1D1948E9-390C-461E-92B8-5E475FDD50FE}" type="presParOf" srcId="{FE89C320-78EF-4F94-B27A-60F294C3FFA3}" destId="{A7C990B9-F096-4E78-A5B3-B6F92B3F1163}" srcOrd="0" destOrd="0" presId="urn:microsoft.com/office/officeart/2008/layout/HorizontalMultiLevelHierarchy"/>
    <dgm:cxn modelId="{25695ACD-0B05-4C39-94EB-3DF70F2A88FD}" type="presParOf" srcId="{A7C990B9-F096-4E78-A5B3-B6F92B3F1163}" destId="{B10D8AAA-08D6-4710-80BF-1C705533D3BF}" srcOrd="0" destOrd="0" presId="urn:microsoft.com/office/officeart/2008/layout/HorizontalMultiLevelHierarchy"/>
    <dgm:cxn modelId="{5D36E9FA-33CB-4A9F-8E94-387B5B4764F7}" type="presParOf" srcId="{FE89C320-78EF-4F94-B27A-60F294C3FFA3}" destId="{0B9E2E2A-F018-45FC-A9EF-E8F08C613B07}" srcOrd="1" destOrd="0" presId="urn:microsoft.com/office/officeart/2008/layout/HorizontalMultiLevelHierarchy"/>
    <dgm:cxn modelId="{52FC8195-0A07-42B1-89A8-871B07314CE2}" type="presParOf" srcId="{0B9E2E2A-F018-45FC-A9EF-E8F08C613B07}" destId="{BF07F05F-D12B-4931-82D3-2365C2736A20}" srcOrd="0" destOrd="0" presId="urn:microsoft.com/office/officeart/2008/layout/HorizontalMultiLevelHierarchy"/>
    <dgm:cxn modelId="{18EC130D-819A-4B7E-8465-3164F98DB82F}" type="presParOf" srcId="{0B9E2E2A-F018-45FC-A9EF-E8F08C613B07}" destId="{23BFE48D-1486-4BC0-BC1A-2DD9EB995155}" srcOrd="1" destOrd="0" presId="urn:microsoft.com/office/officeart/2008/layout/HorizontalMultiLevelHierarchy"/>
    <dgm:cxn modelId="{12EA41C9-D52B-45A0-931D-D1D1A2BA656E}" type="presParOf" srcId="{23BFE48D-1486-4BC0-BC1A-2DD9EB995155}" destId="{FD745281-881E-450A-8F48-DB1AABEFC3D9}" srcOrd="0" destOrd="0" presId="urn:microsoft.com/office/officeart/2008/layout/HorizontalMultiLevelHierarchy"/>
    <dgm:cxn modelId="{39B9AC3B-15CC-4F72-8522-74768ED65392}" type="presParOf" srcId="{FD745281-881E-450A-8F48-DB1AABEFC3D9}" destId="{D1518FFE-C14D-4676-928D-2D8E1E189AE9}" srcOrd="0" destOrd="0" presId="urn:microsoft.com/office/officeart/2008/layout/HorizontalMultiLevelHierarchy"/>
    <dgm:cxn modelId="{8949AD91-2C32-4D11-971E-1DA3F4A82D22}" type="presParOf" srcId="{23BFE48D-1486-4BC0-BC1A-2DD9EB995155}" destId="{E853E8CB-4168-41FD-8F93-8CC9635C07FE}" srcOrd="1" destOrd="0" presId="urn:microsoft.com/office/officeart/2008/layout/HorizontalMultiLevelHierarchy"/>
    <dgm:cxn modelId="{8C8AB9C6-DACA-4A48-BC01-EA7141068B70}" type="presParOf" srcId="{E853E8CB-4168-41FD-8F93-8CC9635C07FE}" destId="{38A4170B-9F81-48E1-9EBF-F2BA7C6EA2DA}" srcOrd="0" destOrd="0" presId="urn:microsoft.com/office/officeart/2008/layout/HorizontalMultiLevelHierarchy"/>
    <dgm:cxn modelId="{6B289B72-46E7-4338-B7B3-B91580946042}" type="presParOf" srcId="{E853E8CB-4168-41FD-8F93-8CC9635C07FE}" destId="{4DBF6E5D-C659-4B05-B6B9-54C764D9D72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322461" y="451206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4546713"/>
        <a:ext cx="22141" cy="22141"/>
      </dsp:txXfrm>
    </dsp:sp>
    <dsp:sp modelId="{A7C990B9-F096-4E78-A5B3-B6F92B3F1163}">
      <dsp:nvSpPr>
        <dsp:cNvPr id="0" name=""/>
        <dsp:cNvSpPr/>
      </dsp:nvSpPr>
      <dsp:spPr>
        <a:xfrm>
          <a:off x="4842534" y="451206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4546713"/>
        <a:ext cx="22141" cy="22141"/>
      </dsp:txXfrm>
    </dsp:sp>
    <dsp:sp modelId="{2E28997E-00D0-4E4A-8399-6CBFCEC2B8B7}">
      <dsp:nvSpPr>
        <dsp:cNvPr id="0" name=""/>
        <dsp:cNvSpPr/>
      </dsp:nvSpPr>
      <dsp:spPr>
        <a:xfrm>
          <a:off x="933037" y="2448272"/>
          <a:ext cx="872399" cy="2109512"/>
        </a:xfrm>
        <a:custGeom>
          <a:avLst/>
          <a:gdLst/>
          <a:ahLst/>
          <a:cxnLst/>
          <a:rect l="0" t="0" r="0" b="0"/>
          <a:pathLst>
            <a:path>
              <a:moveTo>
                <a:pt x="0" y="0"/>
              </a:moveTo>
              <a:lnTo>
                <a:pt x="436199" y="0"/>
              </a:lnTo>
              <a:lnTo>
                <a:pt x="436199" y="2109512"/>
              </a:lnTo>
              <a:lnTo>
                <a:pt x="872399" y="210951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12167" y="3445958"/>
        <a:ext cx="114139" cy="114139"/>
      </dsp:txXfrm>
    </dsp:sp>
    <dsp:sp modelId="{74B20B0A-1340-4BDC-B41C-8854EC4946F1}">
      <dsp:nvSpPr>
        <dsp:cNvPr id="0" name=""/>
        <dsp:cNvSpPr/>
      </dsp:nvSpPr>
      <dsp:spPr>
        <a:xfrm>
          <a:off x="8322461" y="366825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3702908"/>
        <a:ext cx="22141" cy="22141"/>
      </dsp:txXfrm>
    </dsp:sp>
    <dsp:sp modelId="{EF1E8E8E-52F2-4EBA-8018-364FFCB57052}">
      <dsp:nvSpPr>
        <dsp:cNvPr id="0" name=""/>
        <dsp:cNvSpPr/>
      </dsp:nvSpPr>
      <dsp:spPr>
        <a:xfrm>
          <a:off x="4842534" y="366825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3702908"/>
        <a:ext cx="22141" cy="22141"/>
      </dsp:txXfrm>
    </dsp:sp>
    <dsp:sp modelId="{A35F8FCA-9C80-4EFB-A9A9-4224468768B0}">
      <dsp:nvSpPr>
        <dsp:cNvPr id="0" name=""/>
        <dsp:cNvSpPr/>
      </dsp:nvSpPr>
      <dsp:spPr>
        <a:xfrm>
          <a:off x="933037" y="2448272"/>
          <a:ext cx="872399" cy="1265707"/>
        </a:xfrm>
        <a:custGeom>
          <a:avLst/>
          <a:gdLst/>
          <a:ahLst/>
          <a:cxnLst/>
          <a:rect l="0" t="0" r="0" b="0"/>
          <a:pathLst>
            <a:path>
              <a:moveTo>
                <a:pt x="0" y="0"/>
              </a:moveTo>
              <a:lnTo>
                <a:pt x="436199" y="0"/>
              </a:lnTo>
              <a:lnTo>
                <a:pt x="436199" y="1265707"/>
              </a:lnTo>
              <a:lnTo>
                <a:pt x="872399" y="126570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30806" y="3042694"/>
        <a:ext cx="76861" cy="76861"/>
      </dsp:txXfrm>
    </dsp:sp>
    <dsp:sp modelId="{2557D9A6-8A1B-40F8-B31A-B3812805C90C}">
      <dsp:nvSpPr>
        <dsp:cNvPr id="0" name=""/>
        <dsp:cNvSpPr/>
      </dsp:nvSpPr>
      <dsp:spPr>
        <a:xfrm>
          <a:off x="8322461" y="282445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2859103"/>
        <a:ext cx="22141" cy="22141"/>
      </dsp:txXfrm>
    </dsp:sp>
    <dsp:sp modelId="{3E953750-54B7-4C1C-B882-0BB8D5A377D0}">
      <dsp:nvSpPr>
        <dsp:cNvPr id="0" name=""/>
        <dsp:cNvSpPr/>
      </dsp:nvSpPr>
      <dsp:spPr>
        <a:xfrm>
          <a:off x="4842534" y="282445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2859103"/>
        <a:ext cx="22141" cy="22141"/>
      </dsp:txXfrm>
    </dsp:sp>
    <dsp:sp modelId="{1BDF6F8C-6B67-4ED8-A815-A2F383E85C6E}">
      <dsp:nvSpPr>
        <dsp:cNvPr id="0" name=""/>
        <dsp:cNvSpPr/>
      </dsp:nvSpPr>
      <dsp:spPr>
        <a:xfrm>
          <a:off x="933037" y="2448272"/>
          <a:ext cx="872399" cy="421902"/>
        </a:xfrm>
        <a:custGeom>
          <a:avLst/>
          <a:gdLst/>
          <a:ahLst/>
          <a:cxnLst/>
          <a:rect l="0" t="0" r="0" b="0"/>
          <a:pathLst>
            <a:path>
              <a:moveTo>
                <a:pt x="0" y="0"/>
              </a:moveTo>
              <a:lnTo>
                <a:pt x="436199" y="0"/>
              </a:lnTo>
              <a:lnTo>
                <a:pt x="436199" y="421902"/>
              </a:lnTo>
              <a:lnTo>
                <a:pt x="872399" y="42190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45010" y="2634996"/>
        <a:ext cx="48453" cy="48453"/>
      </dsp:txXfrm>
    </dsp:sp>
    <dsp:sp modelId="{6FE48BAA-0516-4283-BB0B-13D7DF4E8D9B}">
      <dsp:nvSpPr>
        <dsp:cNvPr id="0" name=""/>
        <dsp:cNvSpPr/>
      </dsp:nvSpPr>
      <dsp:spPr>
        <a:xfrm>
          <a:off x="8322461" y="198064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2015298"/>
        <a:ext cx="22141" cy="22141"/>
      </dsp:txXfrm>
    </dsp:sp>
    <dsp:sp modelId="{A5D28B23-9517-45A4-BBE6-D997EFED5B68}">
      <dsp:nvSpPr>
        <dsp:cNvPr id="0" name=""/>
        <dsp:cNvSpPr/>
      </dsp:nvSpPr>
      <dsp:spPr>
        <a:xfrm>
          <a:off x="4842534" y="198064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2015298"/>
        <a:ext cx="22141" cy="22141"/>
      </dsp:txXfrm>
    </dsp:sp>
    <dsp:sp modelId="{6E7B5EC5-548C-4096-8A2C-DC21D1664823}">
      <dsp:nvSpPr>
        <dsp:cNvPr id="0" name=""/>
        <dsp:cNvSpPr/>
      </dsp:nvSpPr>
      <dsp:spPr>
        <a:xfrm>
          <a:off x="933037" y="2026369"/>
          <a:ext cx="872399" cy="421902"/>
        </a:xfrm>
        <a:custGeom>
          <a:avLst/>
          <a:gdLst/>
          <a:ahLst/>
          <a:cxnLst/>
          <a:rect l="0" t="0" r="0" b="0"/>
          <a:pathLst>
            <a:path>
              <a:moveTo>
                <a:pt x="0" y="421902"/>
              </a:moveTo>
              <a:lnTo>
                <a:pt x="436199" y="421902"/>
              </a:lnTo>
              <a:lnTo>
                <a:pt x="436199" y="0"/>
              </a:lnTo>
              <a:lnTo>
                <a:pt x="872399"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45010" y="2213094"/>
        <a:ext cx="48453" cy="48453"/>
      </dsp:txXfrm>
    </dsp:sp>
    <dsp:sp modelId="{CE24ADCA-6FEB-4750-B76A-D318118CA7FE}">
      <dsp:nvSpPr>
        <dsp:cNvPr id="0" name=""/>
        <dsp:cNvSpPr/>
      </dsp:nvSpPr>
      <dsp:spPr>
        <a:xfrm>
          <a:off x="8322461" y="113684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1171493"/>
        <a:ext cx="22141" cy="22141"/>
      </dsp:txXfrm>
    </dsp:sp>
    <dsp:sp modelId="{98D790CD-6532-4788-B42A-9968E9EA28E2}">
      <dsp:nvSpPr>
        <dsp:cNvPr id="0" name=""/>
        <dsp:cNvSpPr/>
      </dsp:nvSpPr>
      <dsp:spPr>
        <a:xfrm>
          <a:off x="4842534" y="1136844"/>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1171493"/>
        <a:ext cx="22141" cy="22141"/>
      </dsp:txXfrm>
    </dsp:sp>
    <dsp:sp modelId="{3A0921BC-64EA-4EB9-801F-0A74CC039041}">
      <dsp:nvSpPr>
        <dsp:cNvPr id="0" name=""/>
        <dsp:cNvSpPr/>
      </dsp:nvSpPr>
      <dsp:spPr>
        <a:xfrm>
          <a:off x="933037" y="1182564"/>
          <a:ext cx="872399" cy="1265707"/>
        </a:xfrm>
        <a:custGeom>
          <a:avLst/>
          <a:gdLst/>
          <a:ahLst/>
          <a:cxnLst/>
          <a:rect l="0" t="0" r="0" b="0"/>
          <a:pathLst>
            <a:path>
              <a:moveTo>
                <a:pt x="0" y="1265707"/>
              </a:moveTo>
              <a:lnTo>
                <a:pt x="436199" y="1265707"/>
              </a:lnTo>
              <a:lnTo>
                <a:pt x="436199" y="0"/>
              </a:lnTo>
              <a:lnTo>
                <a:pt x="872399"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30806" y="1776987"/>
        <a:ext cx="76861" cy="76861"/>
      </dsp:txXfrm>
    </dsp:sp>
    <dsp:sp modelId="{60865245-A3D1-4F92-9F32-D3BAF4735C3E}">
      <dsp:nvSpPr>
        <dsp:cNvPr id="0" name=""/>
        <dsp:cNvSpPr/>
      </dsp:nvSpPr>
      <dsp:spPr>
        <a:xfrm>
          <a:off x="8322461" y="29303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532805" y="327688"/>
        <a:ext cx="22141" cy="22141"/>
      </dsp:txXfrm>
    </dsp:sp>
    <dsp:sp modelId="{0E3D324E-2132-4A0B-9139-C90F6579FEEE}">
      <dsp:nvSpPr>
        <dsp:cNvPr id="0" name=""/>
        <dsp:cNvSpPr/>
      </dsp:nvSpPr>
      <dsp:spPr>
        <a:xfrm>
          <a:off x="4842534" y="293039"/>
          <a:ext cx="442828" cy="91440"/>
        </a:xfrm>
        <a:custGeom>
          <a:avLst/>
          <a:gdLst/>
          <a:ahLst/>
          <a:cxnLst/>
          <a:rect l="0" t="0" r="0" b="0"/>
          <a:pathLst>
            <a:path>
              <a:moveTo>
                <a:pt x="0" y="45720"/>
              </a:moveTo>
              <a:lnTo>
                <a:pt x="442828"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52878" y="327688"/>
        <a:ext cx="22141" cy="22141"/>
      </dsp:txXfrm>
    </dsp:sp>
    <dsp:sp modelId="{77C9640C-7359-4078-A562-EF5D3A52C127}">
      <dsp:nvSpPr>
        <dsp:cNvPr id="0" name=""/>
        <dsp:cNvSpPr/>
      </dsp:nvSpPr>
      <dsp:spPr>
        <a:xfrm>
          <a:off x="933037" y="338759"/>
          <a:ext cx="872399" cy="2109512"/>
        </a:xfrm>
        <a:custGeom>
          <a:avLst/>
          <a:gdLst/>
          <a:ahLst/>
          <a:cxnLst/>
          <a:rect l="0" t="0" r="0" b="0"/>
          <a:pathLst>
            <a:path>
              <a:moveTo>
                <a:pt x="0" y="2109512"/>
              </a:moveTo>
              <a:lnTo>
                <a:pt x="436199" y="2109512"/>
              </a:lnTo>
              <a:lnTo>
                <a:pt x="436199" y="0"/>
              </a:lnTo>
              <a:lnTo>
                <a:pt x="872399"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312167" y="1336445"/>
        <a:ext cx="114139" cy="114139"/>
      </dsp:txXfrm>
    </dsp:sp>
    <dsp:sp modelId="{AB9A684D-7D83-4F70-8778-DA46107FE8EF}">
      <dsp:nvSpPr>
        <dsp:cNvPr id="0" name=""/>
        <dsp:cNvSpPr/>
      </dsp:nvSpPr>
      <dsp:spPr>
        <a:xfrm rot="16200000">
          <a:off x="-1180916" y="2110749"/>
          <a:ext cx="3552863"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180916" y="2110749"/>
        <a:ext cx="3552863" cy="675044"/>
      </dsp:txXfrm>
    </dsp:sp>
    <dsp:sp modelId="{0A2BF3A8-B1D7-4092-9424-C156AF9961CC}">
      <dsp:nvSpPr>
        <dsp:cNvPr id="0" name=""/>
        <dsp:cNvSpPr/>
      </dsp:nvSpPr>
      <dsp:spPr>
        <a:xfrm>
          <a:off x="1805437" y="123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1-</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组件、多孔负载、液体等</a:t>
          </a:r>
        </a:p>
      </dsp:txBody>
      <dsp:txXfrm>
        <a:off x="1805437" y="1237"/>
        <a:ext cx="3037097" cy="675044"/>
      </dsp:txXfrm>
    </dsp:sp>
    <dsp:sp modelId="{090B88F6-B2B6-4D52-8E0A-24DA8A2F3F85}">
      <dsp:nvSpPr>
        <dsp:cNvPr id="0" name=""/>
        <dsp:cNvSpPr/>
      </dsp:nvSpPr>
      <dsp:spPr>
        <a:xfrm>
          <a:off x="5285363" y="123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通用性</a:t>
          </a:r>
        </a:p>
      </dsp:txBody>
      <dsp:txXfrm>
        <a:off x="5285363" y="1237"/>
        <a:ext cx="3037097" cy="675044"/>
      </dsp:txXfrm>
    </dsp:sp>
    <dsp:sp modelId="{0E7E16AF-34B8-47DB-ACA2-FFA9C8CD999C}">
      <dsp:nvSpPr>
        <dsp:cNvPr id="0" name=""/>
        <dsp:cNvSpPr/>
      </dsp:nvSpPr>
      <dsp:spPr>
        <a:xfrm>
          <a:off x="8765290" y="1237"/>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A</a:t>
          </a:r>
          <a:r>
            <a:rPr lang="zh-CN" altLang="en-US" sz="1600" b="1" i="1" kern="1200" dirty="0">
              <a:solidFill>
                <a:srgbClr val="FF0000"/>
              </a:solidFill>
              <a:effectLst/>
              <a:latin typeface="微软雅黑" pitchFamily="34" charset="-122"/>
              <a:ea typeface="微软雅黑" pitchFamily="34" charset="-122"/>
            </a:rPr>
            <a:t>型</a:t>
          </a:r>
        </a:p>
      </dsp:txBody>
      <dsp:txXfrm>
        <a:off x="8765290" y="1237"/>
        <a:ext cx="988305" cy="675044"/>
      </dsp:txXfrm>
    </dsp:sp>
    <dsp:sp modelId="{E3C7965F-B980-4D6E-B66D-938D3BE5086E}">
      <dsp:nvSpPr>
        <dsp:cNvPr id="0" name=""/>
        <dsp:cNvSpPr/>
      </dsp:nvSpPr>
      <dsp:spPr>
        <a:xfrm>
          <a:off x="1805437" y="84504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sp:txBody>
      <dsp:txXfrm>
        <a:off x="1805437" y="845042"/>
        <a:ext cx="3037097" cy="675044"/>
      </dsp:txXfrm>
    </dsp:sp>
    <dsp:sp modelId="{DE12F3F7-041F-4D0D-B4E6-58EE3371F493}">
      <dsp:nvSpPr>
        <dsp:cNvPr id="0" name=""/>
        <dsp:cNvSpPr/>
      </dsp:nvSpPr>
      <dsp:spPr>
        <a:xfrm>
          <a:off x="5285363" y="84504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sp:txBody>
      <dsp:txXfrm>
        <a:off x="5285363" y="845042"/>
        <a:ext cx="3037097" cy="675044"/>
      </dsp:txXfrm>
    </dsp:sp>
    <dsp:sp modelId="{97065638-B670-46BE-9FF5-AC7C532949E9}">
      <dsp:nvSpPr>
        <dsp:cNvPr id="0" name=""/>
        <dsp:cNvSpPr/>
      </dsp:nvSpPr>
      <dsp:spPr>
        <a:xfrm>
          <a:off x="8765290" y="845042"/>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B</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765290" y="845042"/>
        <a:ext cx="988305" cy="675044"/>
      </dsp:txXfrm>
    </dsp:sp>
    <dsp:sp modelId="{78DDD438-4902-417A-B107-2E7991210E63}">
      <dsp:nvSpPr>
        <dsp:cNvPr id="0" name=""/>
        <dsp:cNvSpPr/>
      </dsp:nvSpPr>
      <dsp:spPr>
        <a:xfrm>
          <a:off x="1805437" y="168884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sp:txBody>
      <dsp:txXfrm>
        <a:off x="1805437" y="1688847"/>
        <a:ext cx="3037097" cy="675044"/>
      </dsp:txXfrm>
    </dsp:sp>
    <dsp:sp modelId="{111BBCC9-259F-4E0D-97E4-7F02AD7D8897}">
      <dsp:nvSpPr>
        <dsp:cNvPr id="0" name=""/>
        <dsp:cNvSpPr/>
      </dsp:nvSpPr>
      <dsp:spPr>
        <a:xfrm>
          <a:off x="5285363" y="168884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sp:txBody>
      <dsp:txXfrm>
        <a:off x="5285363" y="1688847"/>
        <a:ext cx="3037097" cy="675044"/>
      </dsp:txXfrm>
    </dsp:sp>
    <dsp:sp modelId="{B8B52A6D-B554-4A91-8BB6-8CE213726F86}">
      <dsp:nvSpPr>
        <dsp:cNvPr id="0" name=""/>
        <dsp:cNvSpPr/>
      </dsp:nvSpPr>
      <dsp:spPr>
        <a:xfrm>
          <a:off x="8765290" y="1688847"/>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C</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765290" y="1688847"/>
        <a:ext cx="988305" cy="675044"/>
      </dsp:txXfrm>
    </dsp:sp>
    <dsp:sp modelId="{11A9AC0F-7239-45B2-B2D7-9E35AEBC7485}">
      <dsp:nvSpPr>
        <dsp:cNvPr id="0" name=""/>
        <dsp:cNvSpPr/>
      </dsp:nvSpPr>
      <dsp:spPr>
        <a:xfrm>
          <a:off x="1805437" y="253265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sp:txBody>
      <dsp:txXfrm>
        <a:off x="1805437" y="2532652"/>
        <a:ext cx="3037097" cy="675044"/>
      </dsp:txXfrm>
    </dsp:sp>
    <dsp:sp modelId="{1BA76F6B-E2E7-404B-AD10-9B806601EE5D}">
      <dsp:nvSpPr>
        <dsp:cNvPr id="0" name=""/>
        <dsp:cNvSpPr/>
      </dsp:nvSpPr>
      <dsp:spPr>
        <a:xfrm>
          <a:off x="5285363" y="253265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sp:txBody>
      <dsp:txXfrm>
        <a:off x="5285363" y="2532652"/>
        <a:ext cx="3037097" cy="675044"/>
      </dsp:txXfrm>
    </dsp:sp>
    <dsp:sp modelId="{955B1432-80AF-4584-945B-3D8D9DFFA7D5}">
      <dsp:nvSpPr>
        <dsp:cNvPr id="0" name=""/>
        <dsp:cNvSpPr/>
      </dsp:nvSpPr>
      <dsp:spPr>
        <a:xfrm>
          <a:off x="8765290" y="2532652"/>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D</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765290" y="2532652"/>
        <a:ext cx="988305" cy="675044"/>
      </dsp:txXfrm>
    </dsp:sp>
    <dsp:sp modelId="{80B88C9E-5BC9-4226-A6F8-0D140D8A82F5}">
      <dsp:nvSpPr>
        <dsp:cNvPr id="0" name=""/>
        <dsp:cNvSpPr/>
      </dsp:nvSpPr>
      <dsp:spPr>
        <a:xfrm>
          <a:off x="1805437" y="337645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sp:txBody>
      <dsp:txXfrm>
        <a:off x="1805437" y="3376457"/>
        <a:ext cx="3037097" cy="675044"/>
      </dsp:txXfrm>
    </dsp:sp>
    <dsp:sp modelId="{72BF4AE4-66E6-46B0-9CF6-74A562DA8C71}">
      <dsp:nvSpPr>
        <dsp:cNvPr id="0" name=""/>
        <dsp:cNvSpPr/>
      </dsp:nvSpPr>
      <dsp:spPr>
        <a:xfrm>
          <a:off x="5285363" y="3376457"/>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sp:txBody>
      <dsp:txXfrm>
        <a:off x="5285363" y="3376457"/>
        <a:ext cx="3037097" cy="675044"/>
      </dsp:txXfrm>
    </dsp:sp>
    <dsp:sp modelId="{73BFE61B-EB48-47F0-83D4-3EA5E8DF4A48}">
      <dsp:nvSpPr>
        <dsp:cNvPr id="0" name=""/>
        <dsp:cNvSpPr/>
      </dsp:nvSpPr>
      <dsp:spPr>
        <a:xfrm>
          <a:off x="8765290" y="3376457"/>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E</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765290" y="3376457"/>
        <a:ext cx="988305" cy="675044"/>
      </dsp:txXfrm>
    </dsp:sp>
    <dsp:sp modelId="{7ECF62F4-9AEE-4EB1-91AF-68698E57A5F4}">
      <dsp:nvSpPr>
        <dsp:cNvPr id="0" name=""/>
        <dsp:cNvSpPr/>
      </dsp:nvSpPr>
      <dsp:spPr>
        <a:xfrm>
          <a:off x="1805437" y="422026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sp:txBody>
      <dsp:txXfrm>
        <a:off x="1805437" y="4220262"/>
        <a:ext cx="3037097" cy="675044"/>
      </dsp:txXfrm>
    </dsp:sp>
    <dsp:sp modelId="{BF07F05F-D12B-4931-82D3-2365C2736A20}">
      <dsp:nvSpPr>
        <dsp:cNvPr id="0" name=""/>
        <dsp:cNvSpPr/>
      </dsp:nvSpPr>
      <dsp:spPr>
        <a:xfrm>
          <a:off x="5285363" y="4220262"/>
          <a:ext cx="3037097"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sp:txBody>
      <dsp:txXfrm>
        <a:off x="5285363" y="4220262"/>
        <a:ext cx="3037097" cy="675044"/>
      </dsp:txXfrm>
    </dsp:sp>
    <dsp:sp modelId="{38A4170B-9F81-48E1-9EBF-F2BA7C6EA2DA}">
      <dsp:nvSpPr>
        <dsp:cNvPr id="0" name=""/>
        <dsp:cNvSpPr/>
      </dsp:nvSpPr>
      <dsp:spPr>
        <a:xfrm>
          <a:off x="8765290" y="4220262"/>
          <a:ext cx="988305" cy="675044"/>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F</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765290" y="4220262"/>
        <a:ext cx="988305" cy="675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413693"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4680440"/>
        <a:ext cx="22792" cy="22792"/>
      </dsp:txXfrm>
    </dsp:sp>
    <dsp:sp modelId="{A7C990B9-F096-4E78-A5B3-B6F92B3F1163}">
      <dsp:nvSpPr>
        <dsp:cNvPr id="0" name=""/>
        <dsp:cNvSpPr/>
      </dsp:nvSpPr>
      <dsp:spPr>
        <a:xfrm>
          <a:off x="4831415"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4680440"/>
        <a:ext cx="22792" cy="22792"/>
      </dsp:txXfrm>
    </dsp:sp>
    <dsp:sp modelId="{2E28997E-00D0-4E4A-8399-6CBFCEC2B8B7}">
      <dsp:nvSpPr>
        <dsp:cNvPr id="0" name=""/>
        <dsp:cNvSpPr/>
      </dsp:nvSpPr>
      <dsp:spPr>
        <a:xfrm>
          <a:off x="806932" y="2520280"/>
          <a:ext cx="898058" cy="2171557"/>
        </a:xfrm>
        <a:custGeom>
          <a:avLst/>
          <a:gdLst/>
          <a:ahLst/>
          <a:cxnLst/>
          <a:rect l="0" t="0" r="0" b="0"/>
          <a:pathLst>
            <a:path>
              <a:moveTo>
                <a:pt x="0" y="0"/>
              </a:moveTo>
              <a:lnTo>
                <a:pt x="449029" y="0"/>
              </a:lnTo>
              <a:lnTo>
                <a:pt x="449029" y="2171557"/>
              </a:lnTo>
              <a:lnTo>
                <a:pt x="898058" y="21715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3547310"/>
        <a:ext cx="117496" cy="117496"/>
      </dsp:txXfrm>
    </dsp:sp>
    <dsp:sp modelId="{74B20B0A-1340-4BDC-B41C-8854EC4946F1}">
      <dsp:nvSpPr>
        <dsp:cNvPr id="0" name=""/>
        <dsp:cNvSpPr/>
      </dsp:nvSpPr>
      <dsp:spPr>
        <a:xfrm>
          <a:off x="8413693"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811817"/>
        <a:ext cx="22792" cy="22792"/>
      </dsp:txXfrm>
    </dsp:sp>
    <dsp:sp modelId="{EF1E8E8E-52F2-4EBA-8018-364FFCB57052}">
      <dsp:nvSpPr>
        <dsp:cNvPr id="0" name=""/>
        <dsp:cNvSpPr/>
      </dsp:nvSpPr>
      <dsp:spPr>
        <a:xfrm>
          <a:off x="4831415"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811817"/>
        <a:ext cx="22792" cy="22792"/>
      </dsp:txXfrm>
    </dsp:sp>
    <dsp:sp modelId="{A35F8FCA-9C80-4EFB-A9A9-4224468768B0}">
      <dsp:nvSpPr>
        <dsp:cNvPr id="0" name=""/>
        <dsp:cNvSpPr/>
      </dsp:nvSpPr>
      <dsp:spPr>
        <a:xfrm>
          <a:off x="806932" y="2520280"/>
          <a:ext cx="898058" cy="1302934"/>
        </a:xfrm>
        <a:custGeom>
          <a:avLst/>
          <a:gdLst/>
          <a:ahLst/>
          <a:cxnLst/>
          <a:rect l="0" t="0" r="0" b="0"/>
          <a:pathLst>
            <a:path>
              <a:moveTo>
                <a:pt x="0" y="0"/>
              </a:moveTo>
              <a:lnTo>
                <a:pt x="449029" y="0"/>
              </a:lnTo>
              <a:lnTo>
                <a:pt x="449029" y="1302934"/>
              </a:lnTo>
              <a:lnTo>
                <a:pt x="898058" y="13029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3132185"/>
        <a:ext cx="79122" cy="79122"/>
      </dsp:txXfrm>
    </dsp:sp>
    <dsp:sp modelId="{2557D9A6-8A1B-40F8-B31A-B3812805C90C}">
      <dsp:nvSpPr>
        <dsp:cNvPr id="0" name=""/>
        <dsp:cNvSpPr/>
      </dsp:nvSpPr>
      <dsp:spPr>
        <a:xfrm>
          <a:off x="8413693"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943195"/>
        <a:ext cx="22792" cy="22792"/>
      </dsp:txXfrm>
    </dsp:sp>
    <dsp:sp modelId="{3E953750-54B7-4C1C-B882-0BB8D5A377D0}">
      <dsp:nvSpPr>
        <dsp:cNvPr id="0" name=""/>
        <dsp:cNvSpPr/>
      </dsp:nvSpPr>
      <dsp:spPr>
        <a:xfrm>
          <a:off x="4831415"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943195"/>
        <a:ext cx="22792" cy="22792"/>
      </dsp:txXfrm>
    </dsp:sp>
    <dsp:sp modelId="{1BDF6F8C-6B67-4ED8-A815-A2F383E85C6E}">
      <dsp:nvSpPr>
        <dsp:cNvPr id="0" name=""/>
        <dsp:cNvSpPr/>
      </dsp:nvSpPr>
      <dsp:spPr>
        <a:xfrm>
          <a:off x="806932" y="2520280"/>
          <a:ext cx="898058" cy="434311"/>
        </a:xfrm>
        <a:custGeom>
          <a:avLst/>
          <a:gdLst/>
          <a:ahLst/>
          <a:cxnLst/>
          <a:rect l="0" t="0" r="0" b="0"/>
          <a:pathLst>
            <a:path>
              <a:moveTo>
                <a:pt x="0" y="0"/>
              </a:moveTo>
              <a:lnTo>
                <a:pt x="449029" y="0"/>
              </a:lnTo>
              <a:lnTo>
                <a:pt x="449029" y="434311"/>
              </a:lnTo>
              <a:lnTo>
                <a:pt x="898058" y="43431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712496"/>
        <a:ext cx="49878" cy="49878"/>
      </dsp:txXfrm>
    </dsp:sp>
    <dsp:sp modelId="{6FE48BAA-0516-4283-BB0B-13D7DF4E8D9B}">
      <dsp:nvSpPr>
        <dsp:cNvPr id="0" name=""/>
        <dsp:cNvSpPr/>
      </dsp:nvSpPr>
      <dsp:spPr>
        <a:xfrm>
          <a:off x="8413693"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074572"/>
        <a:ext cx="22792" cy="22792"/>
      </dsp:txXfrm>
    </dsp:sp>
    <dsp:sp modelId="{A5D28B23-9517-45A4-BBE6-D997EFED5B68}">
      <dsp:nvSpPr>
        <dsp:cNvPr id="0" name=""/>
        <dsp:cNvSpPr/>
      </dsp:nvSpPr>
      <dsp:spPr>
        <a:xfrm>
          <a:off x="4831415"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074572"/>
        <a:ext cx="22792" cy="22792"/>
      </dsp:txXfrm>
    </dsp:sp>
    <dsp:sp modelId="{6E7B5EC5-548C-4096-8A2C-DC21D1664823}">
      <dsp:nvSpPr>
        <dsp:cNvPr id="0" name=""/>
        <dsp:cNvSpPr/>
      </dsp:nvSpPr>
      <dsp:spPr>
        <a:xfrm>
          <a:off x="806932" y="2085968"/>
          <a:ext cx="898058" cy="434311"/>
        </a:xfrm>
        <a:custGeom>
          <a:avLst/>
          <a:gdLst/>
          <a:ahLst/>
          <a:cxnLst/>
          <a:rect l="0" t="0" r="0" b="0"/>
          <a:pathLst>
            <a:path>
              <a:moveTo>
                <a:pt x="0" y="434311"/>
              </a:moveTo>
              <a:lnTo>
                <a:pt x="449029" y="434311"/>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278185"/>
        <a:ext cx="49878" cy="49878"/>
      </dsp:txXfrm>
    </dsp:sp>
    <dsp:sp modelId="{CE24ADCA-6FEB-4750-B76A-D318118CA7FE}">
      <dsp:nvSpPr>
        <dsp:cNvPr id="0" name=""/>
        <dsp:cNvSpPr/>
      </dsp:nvSpPr>
      <dsp:spPr>
        <a:xfrm>
          <a:off x="8413693"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1205949"/>
        <a:ext cx="22792" cy="22792"/>
      </dsp:txXfrm>
    </dsp:sp>
    <dsp:sp modelId="{98D790CD-6532-4788-B42A-9968E9EA28E2}">
      <dsp:nvSpPr>
        <dsp:cNvPr id="0" name=""/>
        <dsp:cNvSpPr/>
      </dsp:nvSpPr>
      <dsp:spPr>
        <a:xfrm>
          <a:off x="4831415"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1205949"/>
        <a:ext cx="22792" cy="22792"/>
      </dsp:txXfrm>
    </dsp:sp>
    <dsp:sp modelId="{3A0921BC-64EA-4EB9-801F-0A74CC039041}">
      <dsp:nvSpPr>
        <dsp:cNvPr id="0" name=""/>
        <dsp:cNvSpPr/>
      </dsp:nvSpPr>
      <dsp:spPr>
        <a:xfrm>
          <a:off x="806932" y="1217345"/>
          <a:ext cx="898058" cy="1302934"/>
        </a:xfrm>
        <a:custGeom>
          <a:avLst/>
          <a:gdLst/>
          <a:ahLst/>
          <a:cxnLst/>
          <a:rect l="0" t="0" r="0" b="0"/>
          <a:pathLst>
            <a:path>
              <a:moveTo>
                <a:pt x="0" y="1302934"/>
              </a:moveTo>
              <a:lnTo>
                <a:pt x="449029" y="1302934"/>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1829251"/>
        <a:ext cx="79122" cy="79122"/>
      </dsp:txXfrm>
    </dsp:sp>
    <dsp:sp modelId="{60865245-A3D1-4F92-9F32-D3BAF4735C3E}">
      <dsp:nvSpPr>
        <dsp:cNvPr id="0" name=""/>
        <dsp:cNvSpPr/>
      </dsp:nvSpPr>
      <dsp:spPr>
        <a:xfrm>
          <a:off x="8413693"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37326"/>
        <a:ext cx="22792" cy="22792"/>
      </dsp:txXfrm>
    </dsp:sp>
    <dsp:sp modelId="{0E3D324E-2132-4A0B-9139-C90F6579FEEE}">
      <dsp:nvSpPr>
        <dsp:cNvPr id="0" name=""/>
        <dsp:cNvSpPr/>
      </dsp:nvSpPr>
      <dsp:spPr>
        <a:xfrm>
          <a:off x="4831415"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37326"/>
        <a:ext cx="22792" cy="22792"/>
      </dsp:txXfrm>
    </dsp:sp>
    <dsp:sp modelId="{77C9640C-7359-4078-A562-EF5D3A52C127}">
      <dsp:nvSpPr>
        <dsp:cNvPr id="0" name=""/>
        <dsp:cNvSpPr/>
      </dsp:nvSpPr>
      <dsp:spPr>
        <a:xfrm>
          <a:off x="806932" y="348722"/>
          <a:ext cx="898058" cy="2171557"/>
        </a:xfrm>
        <a:custGeom>
          <a:avLst/>
          <a:gdLst/>
          <a:ahLst/>
          <a:cxnLst/>
          <a:rect l="0" t="0" r="0" b="0"/>
          <a:pathLst>
            <a:path>
              <a:moveTo>
                <a:pt x="0" y="2171557"/>
              </a:moveTo>
              <a:lnTo>
                <a:pt x="449029" y="2171557"/>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1375753"/>
        <a:ext cx="117496" cy="117496"/>
      </dsp:txXfrm>
    </dsp:sp>
    <dsp:sp modelId="{AB9A684D-7D83-4F70-8778-DA46107FE8EF}">
      <dsp:nvSpPr>
        <dsp:cNvPr id="0" name=""/>
        <dsp:cNvSpPr/>
      </dsp:nvSpPr>
      <dsp:spPr>
        <a:xfrm rot="16200000">
          <a:off x="-1369195" y="2172830"/>
          <a:ext cx="3657359"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369195" y="2172830"/>
        <a:ext cx="3657359" cy="694898"/>
      </dsp:txXfrm>
    </dsp:sp>
    <dsp:sp modelId="{0A2BF3A8-B1D7-4092-9424-C156AF9961CC}">
      <dsp:nvSpPr>
        <dsp:cNvPr id="0" name=""/>
        <dsp:cNvSpPr/>
      </dsp:nvSpPr>
      <dsp:spPr>
        <a:xfrm>
          <a:off x="1704991"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sp:txBody>
      <dsp:txXfrm>
        <a:off x="1704991" y="1273"/>
        <a:ext cx="3126424" cy="694898"/>
      </dsp:txXfrm>
    </dsp:sp>
    <dsp:sp modelId="{090B88F6-B2B6-4D52-8E0A-24DA8A2F3F85}">
      <dsp:nvSpPr>
        <dsp:cNvPr id="0" name=""/>
        <dsp:cNvSpPr/>
      </dsp:nvSpPr>
      <dsp:spPr>
        <a:xfrm>
          <a:off x="5287269"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sp:txBody>
      <dsp:txXfrm>
        <a:off x="5287269" y="1273"/>
        <a:ext cx="3126424" cy="694898"/>
      </dsp:txXfrm>
    </dsp:sp>
    <dsp:sp modelId="{0E7E16AF-34B8-47DB-ACA2-FFA9C8CD999C}">
      <dsp:nvSpPr>
        <dsp:cNvPr id="0" name=""/>
        <dsp:cNvSpPr/>
      </dsp:nvSpPr>
      <dsp:spPr>
        <a:xfrm>
          <a:off x="8869546" y="1273"/>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A</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273"/>
        <a:ext cx="1017373" cy="694898"/>
      </dsp:txXfrm>
    </dsp:sp>
    <dsp:sp modelId="{E3C7965F-B980-4D6E-B66D-938D3BE5086E}">
      <dsp:nvSpPr>
        <dsp:cNvPr id="0" name=""/>
        <dsp:cNvSpPr/>
      </dsp:nvSpPr>
      <dsp:spPr>
        <a:xfrm>
          <a:off x="1704991"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2-</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热敏性液体，如部分培养基等</a:t>
          </a:r>
        </a:p>
      </dsp:txBody>
      <dsp:txXfrm>
        <a:off x="1704991" y="869896"/>
        <a:ext cx="3126424" cy="694898"/>
      </dsp:txXfrm>
    </dsp:sp>
    <dsp:sp modelId="{DE12F3F7-041F-4D0D-B4E6-58EE3371F493}">
      <dsp:nvSpPr>
        <dsp:cNvPr id="0" name=""/>
        <dsp:cNvSpPr/>
      </dsp:nvSpPr>
      <dsp:spPr>
        <a:xfrm>
          <a:off x="5287269"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暴露于高温环境时间尽量短</a:t>
          </a:r>
        </a:p>
      </dsp:txBody>
      <dsp:txXfrm>
        <a:off x="5287269" y="869896"/>
        <a:ext cx="3126424" cy="694898"/>
      </dsp:txXfrm>
    </dsp:sp>
    <dsp:sp modelId="{97065638-B670-46BE-9FF5-AC7C532949E9}">
      <dsp:nvSpPr>
        <dsp:cNvPr id="0" name=""/>
        <dsp:cNvSpPr/>
      </dsp:nvSpPr>
      <dsp:spPr>
        <a:xfrm>
          <a:off x="8869546" y="869896"/>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B</a:t>
          </a:r>
          <a:r>
            <a:rPr lang="zh-CN" altLang="en-US" sz="1600" b="1" i="1" kern="1200" dirty="0">
              <a:solidFill>
                <a:srgbClr val="FF0000"/>
              </a:solidFill>
              <a:effectLst/>
              <a:latin typeface="微软雅黑" pitchFamily="34" charset="-122"/>
              <a:ea typeface="微软雅黑" pitchFamily="34" charset="-122"/>
            </a:rPr>
            <a:t>型</a:t>
          </a:r>
        </a:p>
      </dsp:txBody>
      <dsp:txXfrm>
        <a:off x="8869546" y="869896"/>
        <a:ext cx="1017373" cy="694898"/>
      </dsp:txXfrm>
    </dsp:sp>
    <dsp:sp modelId="{78DDD438-4902-417A-B107-2E7991210E63}">
      <dsp:nvSpPr>
        <dsp:cNvPr id="0" name=""/>
        <dsp:cNvSpPr/>
      </dsp:nvSpPr>
      <dsp:spPr>
        <a:xfrm>
          <a:off x="1704991"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sp:txBody>
      <dsp:txXfrm>
        <a:off x="1704991" y="1738519"/>
        <a:ext cx="3126424" cy="694898"/>
      </dsp:txXfrm>
    </dsp:sp>
    <dsp:sp modelId="{111BBCC9-259F-4E0D-97E4-7F02AD7D8897}">
      <dsp:nvSpPr>
        <dsp:cNvPr id="0" name=""/>
        <dsp:cNvSpPr/>
      </dsp:nvSpPr>
      <dsp:spPr>
        <a:xfrm>
          <a:off x="5287269"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sp:txBody>
      <dsp:txXfrm>
        <a:off x="5287269" y="1738519"/>
        <a:ext cx="3126424" cy="694898"/>
      </dsp:txXfrm>
    </dsp:sp>
    <dsp:sp modelId="{B8B52A6D-B554-4A91-8BB6-8CE213726F86}">
      <dsp:nvSpPr>
        <dsp:cNvPr id="0" name=""/>
        <dsp:cNvSpPr/>
      </dsp:nvSpPr>
      <dsp:spPr>
        <a:xfrm>
          <a:off x="8869546" y="1738519"/>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C</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1738519"/>
        <a:ext cx="1017373" cy="694898"/>
      </dsp:txXfrm>
    </dsp:sp>
    <dsp:sp modelId="{11A9AC0F-7239-45B2-B2D7-9E35AEBC7485}">
      <dsp:nvSpPr>
        <dsp:cNvPr id="0" name=""/>
        <dsp:cNvSpPr/>
      </dsp:nvSpPr>
      <dsp:spPr>
        <a:xfrm>
          <a:off x="1704991"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sp:txBody>
      <dsp:txXfrm>
        <a:off x="1704991" y="2607142"/>
        <a:ext cx="3126424" cy="694898"/>
      </dsp:txXfrm>
    </dsp:sp>
    <dsp:sp modelId="{1BA76F6B-E2E7-404B-AD10-9B806601EE5D}">
      <dsp:nvSpPr>
        <dsp:cNvPr id="0" name=""/>
        <dsp:cNvSpPr/>
      </dsp:nvSpPr>
      <dsp:spPr>
        <a:xfrm>
          <a:off x="5287269"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sp:txBody>
      <dsp:txXfrm>
        <a:off x="5287269" y="2607142"/>
        <a:ext cx="3126424" cy="694898"/>
      </dsp:txXfrm>
    </dsp:sp>
    <dsp:sp modelId="{955B1432-80AF-4584-945B-3D8D9DFFA7D5}">
      <dsp:nvSpPr>
        <dsp:cNvPr id="0" name=""/>
        <dsp:cNvSpPr/>
      </dsp:nvSpPr>
      <dsp:spPr>
        <a:xfrm>
          <a:off x="8869546" y="2607142"/>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D</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2607142"/>
        <a:ext cx="1017373" cy="694898"/>
      </dsp:txXfrm>
    </dsp:sp>
    <dsp:sp modelId="{80B88C9E-5BC9-4226-A6F8-0D140D8A82F5}">
      <dsp:nvSpPr>
        <dsp:cNvPr id="0" name=""/>
        <dsp:cNvSpPr/>
      </dsp:nvSpPr>
      <dsp:spPr>
        <a:xfrm>
          <a:off x="1704991"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sp:txBody>
      <dsp:txXfrm>
        <a:off x="1704991" y="3475765"/>
        <a:ext cx="3126424" cy="694898"/>
      </dsp:txXfrm>
    </dsp:sp>
    <dsp:sp modelId="{72BF4AE4-66E6-46B0-9CF6-74A562DA8C71}">
      <dsp:nvSpPr>
        <dsp:cNvPr id="0" name=""/>
        <dsp:cNvSpPr/>
      </dsp:nvSpPr>
      <dsp:spPr>
        <a:xfrm>
          <a:off x="5287269"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sp:txBody>
      <dsp:txXfrm>
        <a:off x="5287269" y="3475765"/>
        <a:ext cx="3126424" cy="694898"/>
      </dsp:txXfrm>
    </dsp:sp>
    <dsp:sp modelId="{73BFE61B-EB48-47F0-83D4-3EA5E8DF4A48}">
      <dsp:nvSpPr>
        <dsp:cNvPr id="0" name=""/>
        <dsp:cNvSpPr/>
      </dsp:nvSpPr>
      <dsp:spPr>
        <a:xfrm>
          <a:off x="8869546" y="3475765"/>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E</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3475765"/>
        <a:ext cx="1017373" cy="694898"/>
      </dsp:txXfrm>
    </dsp:sp>
    <dsp:sp modelId="{7ECF62F4-9AEE-4EB1-91AF-68698E57A5F4}">
      <dsp:nvSpPr>
        <dsp:cNvPr id="0" name=""/>
        <dsp:cNvSpPr/>
      </dsp:nvSpPr>
      <dsp:spPr>
        <a:xfrm>
          <a:off x="1704991"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sp:txBody>
      <dsp:txXfrm>
        <a:off x="1704991" y="4344388"/>
        <a:ext cx="3126424" cy="694898"/>
      </dsp:txXfrm>
    </dsp:sp>
    <dsp:sp modelId="{BF07F05F-D12B-4931-82D3-2365C2736A20}">
      <dsp:nvSpPr>
        <dsp:cNvPr id="0" name=""/>
        <dsp:cNvSpPr/>
      </dsp:nvSpPr>
      <dsp:spPr>
        <a:xfrm>
          <a:off x="5287269"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sp:txBody>
      <dsp:txXfrm>
        <a:off x="5287269" y="4344388"/>
        <a:ext cx="3126424" cy="694898"/>
      </dsp:txXfrm>
    </dsp:sp>
    <dsp:sp modelId="{38A4170B-9F81-48E1-9EBF-F2BA7C6EA2DA}">
      <dsp:nvSpPr>
        <dsp:cNvPr id="0" name=""/>
        <dsp:cNvSpPr/>
      </dsp:nvSpPr>
      <dsp:spPr>
        <a:xfrm>
          <a:off x="8869546" y="4344388"/>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F</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4344388"/>
        <a:ext cx="1017373" cy="69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413693"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4680440"/>
        <a:ext cx="22792" cy="22792"/>
      </dsp:txXfrm>
    </dsp:sp>
    <dsp:sp modelId="{A7C990B9-F096-4E78-A5B3-B6F92B3F1163}">
      <dsp:nvSpPr>
        <dsp:cNvPr id="0" name=""/>
        <dsp:cNvSpPr/>
      </dsp:nvSpPr>
      <dsp:spPr>
        <a:xfrm>
          <a:off x="4831415"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4680440"/>
        <a:ext cx="22792" cy="22792"/>
      </dsp:txXfrm>
    </dsp:sp>
    <dsp:sp modelId="{2E28997E-00D0-4E4A-8399-6CBFCEC2B8B7}">
      <dsp:nvSpPr>
        <dsp:cNvPr id="0" name=""/>
        <dsp:cNvSpPr/>
      </dsp:nvSpPr>
      <dsp:spPr>
        <a:xfrm>
          <a:off x="806932" y="2520280"/>
          <a:ext cx="898058" cy="2171557"/>
        </a:xfrm>
        <a:custGeom>
          <a:avLst/>
          <a:gdLst/>
          <a:ahLst/>
          <a:cxnLst/>
          <a:rect l="0" t="0" r="0" b="0"/>
          <a:pathLst>
            <a:path>
              <a:moveTo>
                <a:pt x="0" y="0"/>
              </a:moveTo>
              <a:lnTo>
                <a:pt x="449029" y="0"/>
              </a:lnTo>
              <a:lnTo>
                <a:pt x="449029" y="2171557"/>
              </a:lnTo>
              <a:lnTo>
                <a:pt x="898058" y="21715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3547310"/>
        <a:ext cx="117496" cy="117496"/>
      </dsp:txXfrm>
    </dsp:sp>
    <dsp:sp modelId="{74B20B0A-1340-4BDC-B41C-8854EC4946F1}">
      <dsp:nvSpPr>
        <dsp:cNvPr id="0" name=""/>
        <dsp:cNvSpPr/>
      </dsp:nvSpPr>
      <dsp:spPr>
        <a:xfrm>
          <a:off x="8413693"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811817"/>
        <a:ext cx="22792" cy="22792"/>
      </dsp:txXfrm>
    </dsp:sp>
    <dsp:sp modelId="{EF1E8E8E-52F2-4EBA-8018-364FFCB57052}">
      <dsp:nvSpPr>
        <dsp:cNvPr id="0" name=""/>
        <dsp:cNvSpPr/>
      </dsp:nvSpPr>
      <dsp:spPr>
        <a:xfrm>
          <a:off x="4831415"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811817"/>
        <a:ext cx="22792" cy="22792"/>
      </dsp:txXfrm>
    </dsp:sp>
    <dsp:sp modelId="{A35F8FCA-9C80-4EFB-A9A9-4224468768B0}">
      <dsp:nvSpPr>
        <dsp:cNvPr id="0" name=""/>
        <dsp:cNvSpPr/>
      </dsp:nvSpPr>
      <dsp:spPr>
        <a:xfrm>
          <a:off x="806932" y="2520280"/>
          <a:ext cx="898058" cy="1302934"/>
        </a:xfrm>
        <a:custGeom>
          <a:avLst/>
          <a:gdLst/>
          <a:ahLst/>
          <a:cxnLst/>
          <a:rect l="0" t="0" r="0" b="0"/>
          <a:pathLst>
            <a:path>
              <a:moveTo>
                <a:pt x="0" y="0"/>
              </a:moveTo>
              <a:lnTo>
                <a:pt x="449029" y="0"/>
              </a:lnTo>
              <a:lnTo>
                <a:pt x="449029" y="1302934"/>
              </a:lnTo>
              <a:lnTo>
                <a:pt x="898058" y="13029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3132185"/>
        <a:ext cx="79122" cy="79122"/>
      </dsp:txXfrm>
    </dsp:sp>
    <dsp:sp modelId="{2557D9A6-8A1B-40F8-B31A-B3812805C90C}">
      <dsp:nvSpPr>
        <dsp:cNvPr id="0" name=""/>
        <dsp:cNvSpPr/>
      </dsp:nvSpPr>
      <dsp:spPr>
        <a:xfrm>
          <a:off x="8413693"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943195"/>
        <a:ext cx="22792" cy="22792"/>
      </dsp:txXfrm>
    </dsp:sp>
    <dsp:sp modelId="{3E953750-54B7-4C1C-B882-0BB8D5A377D0}">
      <dsp:nvSpPr>
        <dsp:cNvPr id="0" name=""/>
        <dsp:cNvSpPr/>
      </dsp:nvSpPr>
      <dsp:spPr>
        <a:xfrm>
          <a:off x="4831415"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943195"/>
        <a:ext cx="22792" cy="22792"/>
      </dsp:txXfrm>
    </dsp:sp>
    <dsp:sp modelId="{1BDF6F8C-6B67-4ED8-A815-A2F383E85C6E}">
      <dsp:nvSpPr>
        <dsp:cNvPr id="0" name=""/>
        <dsp:cNvSpPr/>
      </dsp:nvSpPr>
      <dsp:spPr>
        <a:xfrm>
          <a:off x="806932" y="2520280"/>
          <a:ext cx="898058" cy="434311"/>
        </a:xfrm>
        <a:custGeom>
          <a:avLst/>
          <a:gdLst/>
          <a:ahLst/>
          <a:cxnLst/>
          <a:rect l="0" t="0" r="0" b="0"/>
          <a:pathLst>
            <a:path>
              <a:moveTo>
                <a:pt x="0" y="0"/>
              </a:moveTo>
              <a:lnTo>
                <a:pt x="449029" y="0"/>
              </a:lnTo>
              <a:lnTo>
                <a:pt x="449029" y="434311"/>
              </a:lnTo>
              <a:lnTo>
                <a:pt x="898058" y="43431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712496"/>
        <a:ext cx="49878" cy="49878"/>
      </dsp:txXfrm>
    </dsp:sp>
    <dsp:sp modelId="{6FE48BAA-0516-4283-BB0B-13D7DF4E8D9B}">
      <dsp:nvSpPr>
        <dsp:cNvPr id="0" name=""/>
        <dsp:cNvSpPr/>
      </dsp:nvSpPr>
      <dsp:spPr>
        <a:xfrm>
          <a:off x="8413693"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074572"/>
        <a:ext cx="22792" cy="22792"/>
      </dsp:txXfrm>
    </dsp:sp>
    <dsp:sp modelId="{A5D28B23-9517-45A4-BBE6-D997EFED5B68}">
      <dsp:nvSpPr>
        <dsp:cNvPr id="0" name=""/>
        <dsp:cNvSpPr/>
      </dsp:nvSpPr>
      <dsp:spPr>
        <a:xfrm>
          <a:off x="4831415"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074572"/>
        <a:ext cx="22792" cy="22792"/>
      </dsp:txXfrm>
    </dsp:sp>
    <dsp:sp modelId="{6E7B5EC5-548C-4096-8A2C-DC21D1664823}">
      <dsp:nvSpPr>
        <dsp:cNvPr id="0" name=""/>
        <dsp:cNvSpPr/>
      </dsp:nvSpPr>
      <dsp:spPr>
        <a:xfrm>
          <a:off x="806932" y="2085968"/>
          <a:ext cx="898058" cy="434311"/>
        </a:xfrm>
        <a:custGeom>
          <a:avLst/>
          <a:gdLst/>
          <a:ahLst/>
          <a:cxnLst/>
          <a:rect l="0" t="0" r="0" b="0"/>
          <a:pathLst>
            <a:path>
              <a:moveTo>
                <a:pt x="0" y="434311"/>
              </a:moveTo>
              <a:lnTo>
                <a:pt x="449029" y="434311"/>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278185"/>
        <a:ext cx="49878" cy="49878"/>
      </dsp:txXfrm>
    </dsp:sp>
    <dsp:sp modelId="{CE24ADCA-6FEB-4750-B76A-D318118CA7FE}">
      <dsp:nvSpPr>
        <dsp:cNvPr id="0" name=""/>
        <dsp:cNvSpPr/>
      </dsp:nvSpPr>
      <dsp:spPr>
        <a:xfrm>
          <a:off x="8413693"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1205949"/>
        <a:ext cx="22792" cy="22792"/>
      </dsp:txXfrm>
    </dsp:sp>
    <dsp:sp modelId="{98D790CD-6532-4788-B42A-9968E9EA28E2}">
      <dsp:nvSpPr>
        <dsp:cNvPr id="0" name=""/>
        <dsp:cNvSpPr/>
      </dsp:nvSpPr>
      <dsp:spPr>
        <a:xfrm>
          <a:off x="4831415"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1205949"/>
        <a:ext cx="22792" cy="22792"/>
      </dsp:txXfrm>
    </dsp:sp>
    <dsp:sp modelId="{3A0921BC-64EA-4EB9-801F-0A74CC039041}">
      <dsp:nvSpPr>
        <dsp:cNvPr id="0" name=""/>
        <dsp:cNvSpPr/>
      </dsp:nvSpPr>
      <dsp:spPr>
        <a:xfrm>
          <a:off x="806932" y="1217345"/>
          <a:ext cx="898058" cy="1302934"/>
        </a:xfrm>
        <a:custGeom>
          <a:avLst/>
          <a:gdLst/>
          <a:ahLst/>
          <a:cxnLst/>
          <a:rect l="0" t="0" r="0" b="0"/>
          <a:pathLst>
            <a:path>
              <a:moveTo>
                <a:pt x="0" y="1302934"/>
              </a:moveTo>
              <a:lnTo>
                <a:pt x="449029" y="1302934"/>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1829251"/>
        <a:ext cx="79122" cy="79122"/>
      </dsp:txXfrm>
    </dsp:sp>
    <dsp:sp modelId="{60865245-A3D1-4F92-9F32-D3BAF4735C3E}">
      <dsp:nvSpPr>
        <dsp:cNvPr id="0" name=""/>
        <dsp:cNvSpPr/>
      </dsp:nvSpPr>
      <dsp:spPr>
        <a:xfrm>
          <a:off x="8413693"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37326"/>
        <a:ext cx="22792" cy="22792"/>
      </dsp:txXfrm>
    </dsp:sp>
    <dsp:sp modelId="{0E3D324E-2132-4A0B-9139-C90F6579FEEE}">
      <dsp:nvSpPr>
        <dsp:cNvPr id="0" name=""/>
        <dsp:cNvSpPr/>
      </dsp:nvSpPr>
      <dsp:spPr>
        <a:xfrm>
          <a:off x="4831415"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37326"/>
        <a:ext cx="22792" cy="22792"/>
      </dsp:txXfrm>
    </dsp:sp>
    <dsp:sp modelId="{77C9640C-7359-4078-A562-EF5D3A52C127}">
      <dsp:nvSpPr>
        <dsp:cNvPr id="0" name=""/>
        <dsp:cNvSpPr/>
      </dsp:nvSpPr>
      <dsp:spPr>
        <a:xfrm>
          <a:off x="806932" y="348722"/>
          <a:ext cx="898058" cy="2171557"/>
        </a:xfrm>
        <a:custGeom>
          <a:avLst/>
          <a:gdLst/>
          <a:ahLst/>
          <a:cxnLst/>
          <a:rect l="0" t="0" r="0" b="0"/>
          <a:pathLst>
            <a:path>
              <a:moveTo>
                <a:pt x="0" y="2171557"/>
              </a:moveTo>
              <a:lnTo>
                <a:pt x="449029" y="2171557"/>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1375753"/>
        <a:ext cx="117496" cy="117496"/>
      </dsp:txXfrm>
    </dsp:sp>
    <dsp:sp modelId="{AB9A684D-7D83-4F70-8778-DA46107FE8EF}">
      <dsp:nvSpPr>
        <dsp:cNvPr id="0" name=""/>
        <dsp:cNvSpPr/>
      </dsp:nvSpPr>
      <dsp:spPr>
        <a:xfrm rot="16200000">
          <a:off x="-1369195" y="2172830"/>
          <a:ext cx="3657359"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369195" y="2172830"/>
        <a:ext cx="3657359" cy="694898"/>
      </dsp:txXfrm>
    </dsp:sp>
    <dsp:sp modelId="{0A2BF3A8-B1D7-4092-9424-C156AF9961CC}">
      <dsp:nvSpPr>
        <dsp:cNvPr id="0" name=""/>
        <dsp:cNvSpPr/>
      </dsp:nvSpPr>
      <dsp:spPr>
        <a:xfrm>
          <a:off x="1704991"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sp:txBody>
      <dsp:txXfrm>
        <a:off x="1704991" y="1273"/>
        <a:ext cx="3126424" cy="694898"/>
      </dsp:txXfrm>
    </dsp:sp>
    <dsp:sp modelId="{090B88F6-B2B6-4D52-8E0A-24DA8A2F3F85}">
      <dsp:nvSpPr>
        <dsp:cNvPr id="0" name=""/>
        <dsp:cNvSpPr/>
      </dsp:nvSpPr>
      <dsp:spPr>
        <a:xfrm>
          <a:off x="5287269"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sp:txBody>
      <dsp:txXfrm>
        <a:off x="5287269" y="1273"/>
        <a:ext cx="3126424" cy="694898"/>
      </dsp:txXfrm>
    </dsp:sp>
    <dsp:sp modelId="{0E7E16AF-34B8-47DB-ACA2-FFA9C8CD999C}">
      <dsp:nvSpPr>
        <dsp:cNvPr id="0" name=""/>
        <dsp:cNvSpPr/>
      </dsp:nvSpPr>
      <dsp:spPr>
        <a:xfrm>
          <a:off x="8869546" y="1273"/>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A</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273"/>
        <a:ext cx="1017373" cy="694898"/>
      </dsp:txXfrm>
    </dsp:sp>
    <dsp:sp modelId="{E3C7965F-B980-4D6E-B66D-938D3BE5086E}">
      <dsp:nvSpPr>
        <dsp:cNvPr id="0" name=""/>
        <dsp:cNvSpPr/>
      </dsp:nvSpPr>
      <dsp:spPr>
        <a:xfrm>
          <a:off x="1704991"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sp:txBody>
      <dsp:txXfrm>
        <a:off x="1704991" y="869896"/>
        <a:ext cx="3126424" cy="694898"/>
      </dsp:txXfrm>
    </dsp:sp>
    <dsp:sp modelId="{DE12F3F7-041F-4D0D-B4E6-58EE3371F493}">
      <dsp:nvSpPr>
        <dsp:cNvPr id="0" name=""/>
        <dsp:cNvSpPr/>
      </dsp:nvSpPr>
      <dsp:spPr>
        <a:xfrm>
          <a:off x="5287269"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sp:txBody>
      <dsp:txXfrm>
        <a:off x="5287269" y="869896"/>
        <a:ext cx="3126424" cy="694898"/>
      </dsp:txXfrm>
    </dsp:sp>
    <dsp:sp modelId="{97065638-B670-46BE-9FF5-AC7C532949E9}">
      <dsp:nvSpPr>
        <dsp:cNvPr id="0" name=""/>
        <dsp:cNvSpPr/>
      </dsp:nvSpPr>
      <dsp:spPr>
        <a:xfrm>
          <a:off x="8869546" y="869896"/>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B</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869896"/>
        <a:ext cx="1017373" cy="694898"/>
      </dsp:txXfrm>
    </dsp:sp>
    <dsp:sp modelId="{78DDD438-4902-417A-B107-2E7991210E63}">
      <dsp:nvSpPr>
        <dsp:cNvPr id="0" name=""/>
        <dsp:cNvSpPr/>
      </dsp:nvSpPr>
      <dsp:spPr>
        <a:xfrm>
          <a:off x="1704991"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3-</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疫苗或其它生产中带毒废弃物</a:t>
          </a:r>
        </a:p>
      </dsp:txBody>
      <dsp:txXfrm>
        <a:off x="1704991" y="1738519"/>
        <a:ext cx="3126424" cy="694898"/>
      </dsp:txXfrm>
    </dsp:sp>
    <dsp:sp modelId="{111BBCC9-259F-4E0D-97E4-7F02AD7D8897}">
      <dsp:nvSpPr>
        <dsp:cNvPr id="0" name=""/>
        <dsp:cNvSpPr/>
      </dsp:nvSpPr>
      <dsp:spPr>
        <a:xfrm>
          <a:off x="5287269"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人员、环境安全</a:t>
          </a:r>
        </a:p>
      </dsp:txBody>
      <dsp:txXfrm>
        <a:off x="5287269" y="1738519"/>
        <a:ext cx="3126424" cy="694898"/>
      </dsp:txXfrm>
    </dsp:sp>
    <dsp:sp modelId="{B8B52A6D-B554-4A91-8BB6-8CE213726F86}">
      <dsp:nvSpPr>
        <dsp:cNvPr id="0" name=""/>
        <dsp:cNvSpPr/>
      </dsp:nvSpPr>
      <dsp:spPr>
        <a:xfrm>
          <a:off x="8869546" y="1738519"/>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C</a:t>
          </a:r>
          <a:r>
            <a:rPr lang="zh-CN" altLang="en-US" sz="1600" b="1" i="1" kern="1200" dirty="0">
              <a:solidFill>
                <a:srgbClr val="FF0000"/>
              </a:solidFill>
              <a:effectLst/>
              <a:latin typeface="微软雅黑" pitchFamily="34" charset="-122"/>
              <a:ea typeface="微软雅黑" pitchFamily="34" charset="-122"/>
            </a:rPr>
            <a:t>型</a:t>
          </a:r>
        </a:p>
      </dsp:txBody>
      <dsp:txXfrm>
        <a:off x="8869546" y="1738519"/>
        <a:ext cx="1017373" cy="694898"/>
      </dsp:txXfrm>
    </dsp:sp>
    <dsp:sp modelId="{11A9AC0F-7239-45B2-B2D7-9E35AEBC7485}">
      <dsp:nvSpPr>
        <dsp:cNvPr id="0" name=""/>
        <dsp:cNvSpPr/>
      </dsp:nvSpPr>
      <dsp:spPr>
        <a:xfrm>
          <a:off x="1704991"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sp:txBody>
      <dsp:txXfrm>
        <a:off x="1704991" y="2607142"/>
        <a:ext cx="3126424" cy="694898"/>
      </dsp:txXfrm>
    </dsp:sp>
    <dsp:sp modelId="{1BA76F6B-E2E7-404B-AD10-9B806601EE5D}">
      <dsp:nvSpPr>
        <dsp:cNvPr id="0" name=""/>
        <dsp:cNvSpPr/>
      </dsp:nvSpPr>
      <dsp:spPr>
        <a:xfrm>
          <a:off x="5287269"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sp:txBody>
      <dsp:txXfrm>
        <a:off x="5287269" y="2607142"/>
        <a:ext cx="3126424" cy="694898"/>
      </dsp:txXfrm>
    </dsp:sp>
    <dsp:sp modelId="{955B1432-80AF-4584-945B-3D8D9DFFA7D5}">
      <dsp:nvSpPr>
        <dsp:cNvPr id="0" name=""/>
        <dsp:cNvSpPr/>
      </dsp:nvSpPr>
      <dsp:spPr>
        <a:xfrm>
          <a:off x="8869546" y="2607142"/>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D</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2607142"/>
        <a:ext cx="1017373" cy="694898"/>
      </dsp:txXfrm>
    </dsp:sp>
    <dsp:sp modelId="{80B88C9E-5BC9-4226-A6F8-0D140D8A82F5}">
      <dsp:nvSpPr>
        <dsp:cNvPr id="0" name=""/>
        <dsp:cNvSpPr/>
      </dsp:nvSpPr>
      <dsp:spPr>
        <a:xfrm>
          <a:off x="1704991"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sp:txBody>
      <dsp:txXfrm>
        <a:off x="1704991" y="3475765"/>
        <a:ext cx="3126424" cy="694898"/>
      </dsp:txXfrm>
    </dsp:sp>
    <dsp:sp modelId="{72BF4AE4-66E6-46B0-9CF6-74A562DA8C71}">
      <dsp:nvSpPr>
        <dsp:cNvPr id="0" name=""/>
        <dsp:cNvSpPr/>
      </dsp:nvSpPr>
      <dsp:spPr>
        <a:xfrm>
          <a:off x="5287269"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sp:txBody>
      <dsp:txXfrm>
        <a:off x="5287269" y="3475765"/>
        <a:ext cx="3126424" cy="694898"/>
      </dsp:txXfrm>
    </dsp:sp>
    <dsp:sp modelId="{73BFE61B-EB48-47F0-83D4-3EA5E8DF4A48}">
      <dsp:nvSpPr>
        <dsp:cNvPr id="0" name=""/>
        <dsp:cNvSpPr/>
      </dsp:nvSpPr>
      <dsp:spPr>
        <a:xfrm>
          <a:off x="8869546" y="3475765"/>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E</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3475765"/>
        <a:ext cx="1017373" cy="694898"/>
      </dsp:txXfrm>
    </dsp:sp>
    <dsp:sp modelId="{7ECF62F4-9AEE-4EB1-91AF-68698E57A5F4}">
      <dsp:nvSpPr>
        <dsp:cNvPr id="0" name=""/>
        <dsp:cNvSpPr/>
      </dsp:nvSpPr>
      <dsp:spPr>
        <a:xfrm>
          <a:off x="1704991"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sp:txBody>
      <dsp:txXfrm>
        <a:off x="1704991" y="4344388"/>
        <a:ext cx="3126424" cy="694898"/>
      </dsp:txXfrm>
    </dsp:sp>
    <dsp:sp modelId="{BF07F05F-D12B-4931-82D3-2365C2736A20}">
      <dsp:nvSpPr>
        <dsp:cNvPr id="0" name=""/>
        <dsp:cNvSpPr/>
      </dsp:nvSpPr>
      <dsp:spPr>
        <a:xfrm>
          <a:off x="5287269"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sp:txBody>
      <dsp:txXfrm>
        <a:off x="5287269" y="4344388"/>
        <a:ext cx="3126424" cy="694898"/>
      </dsp:txXfrm>
    </dsp:sp>
    <dsp:sp modelId="{38A4170B-9F81-48E1-9EBF-F2BA7C6EA2DA}">
      <dsp:nvSpPr>
        <dsp:cNvPr id="0" name=""/>
        <dsp:cNvSpPr/>
      </dsp:nvSpPr>
      <dsp:spPr>
        <a:xfrm>
          <a:off x="8869546" y="4344388"/>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F</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4344388"/>
        <a:ext cx="1017373" cy="694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413693"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4680440"/>
        <a:ext cx="22792" cy="22792"/>
      </dsp:txXfrm>
    </dsp:sp>
    <dsp:sp modelId="{A7C990B9-F096-4E78-A5B3-B6F92B3F1163}">
      <dsp:nvSpPr>
        <dsp:cNvPr id="0" name=""/>
        <dsp:cNvSpPr/>
      </dsp:nvSpPr>
      <dsp:spPr>
        <a:xfrm>
          <a:off x="4831415"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4680440"/>
        <a:ext cx="22792" cy="22792"/>
      </dsp:txXfrm>
    </dsp:sp>
    <dsp:sp modelId="{2E28997E-00D0-4E4A-8399-6CBFCEC2B8B7}">
      <dsp:nvSpPr>
        <dsp:cNvPr id="0" name=""/>
        <dsp:cNvSpPr/>
      </dsp:nvSpPr>
      <dsp:spPr>
        <a:xfrm>
          <a:off x="806932" y="2520280"/>
          <a:ext cx="898058" cy="2171557"/>
        </a:xfrm>
        <a:custGeom>
          <a:avLst/>
          <a:gdLst/>
          <a:ahLst/>
          <a:cxnLst/>
          <a:rect l="0" t="0" r="0" b="0"/>
          <a:pathLst>
            <a:path>
              <a:moveTo>
                <a:pt x="0" y="0"/>
              </a:moveTo>
              <a:lnTo>
                <a:pt x="449029" y="0"/>
              </a:lnTo>
              <a:lnTo>
                <a:pt x="449029" y="2171557"/>
              </a:lnTo>
              <a:lnTo>
                <a:pt x="898058" y="21715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3547310"/>
        <a:ext cx="117496" cy="117496"/>
      </dsp:txXfrm>
    </dsp:sp>
    <dsp:sp modelId="{74B20B0A-1340-4BDC-B41C-8854EC4946F1}">
      <dsp:nvSpPr>
        <dsp:cNvPr id="0" name=""/>
        <dsp:cNvSpPr/>
      </dsp:nvSpPr>
      <dsp:spPr>
        <a:xfrm>
          <a:off x="8413693"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811817"/>
        <a:ext cx="22792" cy="22792"/>
      </dsp:txXfrm>
    </dsp:sp>
    <dsp:sp modelId="{EF1E8E8E-52F2-4EBA-8018-364FFCB57052}">
      <dsp:nvSpPr>
        <dsp:cNvPr id="0" name=""/>
        <dsp:cNvSpPr/>
      </dsp:nvSpPr>
      <dsp:spPr>
        <a:xfrm>
          <a:off x="4831415"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811817"/>
        <a:ext cx="22792" cy="22792"/>
      </dsp:txXfrm>
    </dsp:sp>
    <dsp:sp modelId="{A35F8FCA-9C80-4EFB-A9A9-4224468768B0}">
      <dsp:nvSpPr>
        <dsp:cNvPr id="0" name=""/>
        <dsp:cNvSpPr/>
      </dsp:nvSpPr>
      <dsp:spPr>
        <a:xfrm>
          <a:off x="806932" y="2520280"/>
          <a:ext cx="898058" cy="1302934"/>
        </a:xfrm>
        <a:custGeom>
          <a:avLst/>
          <a:gdLst/>
          <a:ahLst/>
          <a:cxnLst/>
          <a:rect l="0" t="0" r="0" b="0"/>
          <a:pathLst>
            <a:path>
              <a:moveTo>
                <a:pt x="0" y="0"/>
              </a:moveTo>
              <a:lnTo>
                <a:pt x="449029" y="0"/>
              </a:lnTo>
              <a:lnTo>
                <a:pt x="449029" y="1302934"/>
              </a:lnTo>
              <a:lnTo>
                <a:pt x="898058" y="13029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3132185"/>
        <a:ext cx="79122" cy="79122"/>
      </dsp:txXfrm>
    </dsp:sp>
    <dsp:sp modelId="{2557D9A6-8A1B-40F8-B31A-B3812805C90C}">
      <dsp:nvSpPr>
        <dsp:cNvPr id="0" name=""/>
        <dsp:cNvSpPr/>
      </dsp:nvSpPr>
      <dsp:spPr>
        <a:xfrm>
          <a:off x="8413693"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943195"/>
        <a:ext cx="22792" cy="22792"/>
      </dsp:txXfrm>
    </dsp:sp>
    <dsp:sp modelId="{3E953750-54B7-4C1C-B882-0BB8D5A377D0}">
      <dsp:nvSpPr>
        <dsp:cNvPr id="0" name=""/>
        <dsp:cNvSpPr/>
      </dsp:nvSpPr>
      <dsp:spPr>
        <a:xfrm>
          <a:off x="4831415"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943195"/>
        <a:ext cx="22792" cy="22792"/>
      </dsp:txXfrm>
    </dsp:sp>
    <dsp:sp modelId="{1BDF6F8C-6B67-4ED8-A815-A2F383E85C6E}">
      <dsp:nvSpPr>
        <dsp:cNvPr id="0" name=""/>
        <dsp:cNvSpPr/>
      </dsp:nvSpPr>
      <dsp:spPr>
        <a:xfrm>
          <a:off x="806932" y="2520280"/>
          <a:ext cx="898058" cy="434311"/>
        </a:xfrm>
        <a:custGeom>
          <a:avLst/>
          <a:gdLst/>
          <a:ahLst/>
          <a:cxnLst/>
          <a:rect l="0" t="0" r="0" b="0"/>
          <a:pathLst>
            <a:path>
              <a:moveTo>
                <a:pt x="0" y="0"/>
              </a:moveTo>
              <a:lnTo>
                <a:pt x="449029" y="0"/>
              </a:lnTo>
              <a:lnTo>
                <a:pt x="449029" y="434311"/>
              </a:lnTo>
              <a:lnTo>
                <a:pt x="898058" y="43431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712496"/>
        <a:ext cx="49878" cy="49878"/>
      </dsp:txXfrm>
    </dsp:sp>
    <dsp:sp modelId="{6FE48BAA-0516-4283-BB0B-13D7DF4E8D9B}">
      <dsp:nvSpPr>
        <dsp:cNvPr id="0" name=""/>
        <dsp:cNvSpPr/>
      </dsp:nvSpPr>
      <dsp:spPr>
        <a:xfrm>
          <a:off x="8413693"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074572"/>
        <a:ext cx="22792" cy="22792"/>
      </dsp:txXfrm>
    </dsp:sp>
    <dsp:sp modelId="{A5D28B23-9517-45A4-BBE6-D997EFED5B68}">
      <dsp:nvSpPr>
        <dsp:cNvPr id="0" name=""/>
        <dsp:cNvSpPr/>
      </dsp:nvSpPr>
      <dsp:spPr>
        <a:xfrm>
          <a:off x="4831415"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074572"/>
        <a:ext cx="22792" cy="22792"/>
      </dsp:txXfrm>
    </dsp:sp>
    <dsp:sp modelId="{6E7B5EC5-548C-4096-8A2C-DC21D1664823}">
      <dsp:nvSpPr>
        <dsp:cNvPr id="0" name=""/>
        <dsp:cNvSpPr/>
      </dsp:nvSpPr>
      <dsp:spPr>
        <a:xfrm>
          <a:off x="806932" y="2085968"/>
          <a:ext cx="898058" cy="434311"/>
        </a:xfrm>
        <a:custGeom>
          <a:avLst/>
          <a:gdLst/>
          <a:ahLst/>
          <a:cxnLst/>
          <a:rect l="0" t="0" r="0" b="0"/>
          <a:pathLst>
            <a:path>
              <a:moveTo>
                <a:pt x="0" y="434311"/>
              </a:moveTo>
              <a:lnTo>
                <a:pt x="449029" y="434311"/>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278185"/>
        <a:ext cx="49878" cy="49878"/>
      </dsp:txXfrm>
    </dsp:sp>
    <dsp:sp modelId="{CE24ADCA-6FEB-4750-B76A-D318118CA7FE}">
      <dsp:nvSpPr>
        <dsp:cNvPr id="0" name=""/>
        <dsp:cNvSpPr/>
      </dsp:nvSpPr>
      <dsp:spPr>
        <a:xfrm>
          <a:off x="8413693"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1205949"/>
        <a:ext cx="22792" cy="22792"/>
      </dsp:txXfrm>
    </dsp:sp>
    <dsp:sp modelId="{98D790CD-6532-4788-B42A-9968E9EA28E2}">
      <dsp:nvSpPr>
        <dsp:cNvPr id="0" name=""/>
        <dsp:cNvSpPr/>
      </dsp:nvSpPr>
      <dsp:spPr>
        <a:xfrm>
          <a:off x="4831415"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1205949"/>
        <a:ext cx="22792" cy="22792"/>
      </dsp:txXfrm>
    </dsp:sp>
    <dsp:sp modelId="{3A0921BC-64EA-4EB9-801F-0A74CC039041}">
      <dsp:nvSpPr>
        <dsp:cNvPr id="0" name=""/>
        <dsp:cNvSpPr/>
      </dsp:nvSpPr>
      <dsp:spPr>
        <a:xfrm>
          <a:off x="806932" y="1217345"/>
          <a:ext cx="898058" cy="1302934"/>
        </a:xfrm>
        <a:custGeom>
          <a:avLst/>
          <a:gdLst/>
          <a:ahLst/>
          <a:cxnLst/>
          <a:rect l="0" t="0" r="0" b="0"/>
          <a:pathLst>
            <a:path>
              <a:moveTo>
                <a:pt x="0" y="1302934"/>
              </a:moveTo>
              <a:lnTo>
                <a:pt x="449029" y="1302934"/>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1829251"/>
        <a:ext cx="79122" cy="79122"/>
      </dsp:txXfrm>
    </dsp:sp>
    <dsp:sp modelId="{60865245-A3D1-4F92-9F32-D3BAF4735C3E}">
      <dsp:nvSpPr>
        <dsp:cNvPr id="0" name=""/>
        <dsp:cNvSpPr/>
      </dsp:nvSpPr>
      <dsp:spPr>
        <a:xfrm>
          <a:off x="8413693"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37326"/>
        <a:ext cx="22792" cy="22792"/>
      </dsp:txXfrm>
    </dsp:sp>
    <dsp:sp modelId="{0E3D324E-2132-4A0B-9139-C90F6579FEEE}">
      <dsp:nvSpPr>
        <dsp:cNvPr id="0" name=""/>
        <dsp:cNvSpPr/>
      </dsp:nvSpPr>
      <dsp:spPr>
        <a:xfrm>
          <a:off x="4831415"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37326"/>
        <a:ext cx="22792" cy="22792"/>
      </dsp:txXfrm>
    </dsp:sp>
    <dsp:sp modelId="{77C9640C-7359-4078-A562-EF5D3A52C127}">
      <dsp:nvSpPr>
        <dsp:cNvPr id="0" name=""/>
        <dsp:cNvSpPr/>
      </dsp:nvSpPr>
      <dsp:spPr>
        <a:xfrm>
          <a:off x="806932" y="348722"/>
          <a:ext cx="898058" cy="2171557"/>
        </a:xfrm>
        <a:custGeom>
          <a:avLst/>
          <a:gdLst/>
          <a:ahLst/>
          <a:cxnLst/>
          <a:rect l="0" t="0" r="0" b="0"/>
          <a:pathLst>
            <a:path>
              <a:moveTo>
                <a:pt x="0" y="2171557"/>
              </a:moveTo>
              <a:lnTo>
                <a:pt x="449029" y="2171557"/>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1375753"/>
        <a:ext cx="117496" cy="117496"/>
      </dsp:txXfrm>
    </dsp:sp>
    <dsp:sp modelId="{AB9A684D-7D83-4F70-8778-DA46107FE8EF}">
      <dsp:nvSpPr>
        <dsp:cNvPr id="0" name=""/>
        <dsp:cNvSpPr/>
      </dsp:nvSpPr>
      <dsp:spPr>
        <a:xfrm rot="16200000">
          <a:off x="-1369195" y="2172830"/>
          <a:ext cx="3657359"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369195" y="2172830"/>
        <a:ext cx="3657359" cy="694898"/>
      </dsp:txXfrm>
    </dsp:sp>
    <dsp:sp modelId="{0A2BF3A8-B1D7-4092-9424-C156AF9961CC}">
      <dsp:nvSpPr>
        <dsp:cNvPr id="0" name=""/>
        <dsp:cNvSpPr/>
      </dsp:nvSpPr>
      <dsp:spPr>
        <a:xfrm>
          <a:off x="1704991"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sp:txBody>
      <dsp:txXfrm>
        <a:off x="1704991" y="1273"/>
        <a:ext cx="3126424" cy="694898"/>
      </dsp:txXfrm>
    </dsp:sp>
    <dsp:sp modelId="{090B88F6-B2B6-4D52-8E0A-24DA8A2F3F85}">
      <dsp:nvSpPr>
        <dsp:cNvPr id="0" name=""/>
        <dsp:cNvSpPr/>
      </dsp:nvSpPr>
      <dsp:spPr>
        <a:xfrm>
          <a:off x="5287269"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sp:txBody>
      <dsp:txXfrm>
        <a:off x="5287269" y="1273"/>
        <a:ext cx="3126424" cy="694898"/>
      </dsp:txXfrm>
    </dsp:sp>
    <dsp:sp modelId="{0E7E16AF-34B8-47DB-ACA2-FFA9C8CD999C}">
      <dsp:nvSpPr>
        <dsp:cNvPr id="0" name=""/>
        <dsp:cNvSpPr/>
      </dsp:nvSpPr>
      <dsp:spPr>
        <a:xfrm>
          <a:off x="8869546" y="1273"/>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A</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273"/>
        <a:ext cx="1017373" cy="694898"/>
      </dsp:txXfrm>
    </dsp:sp>
    <dsp:sp modelId="{E3C7965F-B980-4D6E-B66D-938D3BE5086E}">
      <dsp:nvSpPr>
        <dsp:cNvPr id="0" name=""/>
        <dsp:cNvSpPr/>
      </dsp:nvSpPr>
      <dsp:spPr>
        <a:xfrm>
          <a:off x="1704991"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sp:txBody>
      <dsp:txXfrm>
        <a:off x="1704991" y="869896"/>
        <a:ext cx="3126424" cy="694898"/>
      </dsp:txXfrm>
    </dsp:sp>
    <dsp:sp modelId="{DE12F3F7-041F-4D0D-B4E6-58EE3371F493}">
      <dsp:nvSpPr>
        <dsp:cNvPr id="0" name=""/>
        <dsp:cNvSpPr/>
      </dsp:nvSpPr>
      <dsp:spPr>
        <a:xfrm>
          <a:off x="5287269"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sp:txBody>
      <dsp:txXfrm>
        <a:off x="5287269" y="869896"/>
        <a:ext cx="3126424" cy="694898"/>
      </dsp:txXfrm>
    </dsp:sp>
    <dsp:sp modelId="{97065638-B670-46BE-9FF5-AC7C532949E9}">
      <dsp:nvSpPr>
        <dsp:cNvPr id="0" name=""/>
        <dsp:cNvSpPr/>
      </dsp:nvSpPr>
      <dsp:spPr>
        <a:xfrm>
          <a:off x="8869546" y="869896"/>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B</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869896"/>
        <a:ext cx="1017373" cy="694898"/>
      </dsp:txXfrm>
    </dsp:sp>
    <dsp:sp modelId="{78DDD438-4902-417A-B107-2E7991210E63}">
      <dsp:nvSpPr>
        <dsp:cNvPr id="0" name=""/>
        <dsp:cNvSpPr/>
      </dsp:nvSpPr>
      <dsp:spPr>
        <a:xfrm>
          <a:off x="1704991"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sp:txBody>
      <dsp:txXfrm>
        <a:off x="1704991" y="1738519"/>
        <a:ext cx="3126424" cy="694898"/>
      </dsp:txXfrm>
    </dsp:sp>
    <dsp:sp modelId="{111BBCC9-259F-4E0D-97E4-7F02AD7D8897}">
      <dsp:nvSpPr>
        <dsp:cNvPr id="0" name=""/>
        <dsp:cNvSpPr/>
      </dsp:nvSpPr>
      <dsp:spPr>
        <a:xfrm>
          <a:off x="5287269"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sp:txBody>
      <dsp:txXfrm>
        <a:off x="5287269" y="1738519"/>
        <a:ext cx="3126424" cy="694898"/>
      </dsp:txXfrm>
    </dsp:sp>
    <dsp:sp modelId="{B8B52A6D-B554-4A91-8BB6-8CE213726F86}">
      <dsp:nvSpPr>
        <dsp:cNvPr id="0" name=""/>
        <dsp:cNvSpPr/>
      </dsp:nvSpPr>
      <dsp:spPr>
        <a:xfrm>
          <a:off x="8869546" y="1738519"/>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C</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738519"/>
        <a:ext cx="1017373" cy="694898"/>
      </dsp:txXfrm>
    </dsp:sp>
    <dsp:sp modelId="{11A9AC0F-7239-45B2-B2D7-9E35AEBC7485}">
      <dsp:nvSpPr>
        <dsp:cNvPr id="0" name=""/>
        <dsp:cNvSpPr/>
      </dsp:nvSpPr>
      <dsp:spPr>
        <a:xfrm>
          <a:off x="1704991"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4-</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药粉、药材等灭菌</a:t>
          </a:r>
        </a:p>
      </dsp:txBody>
      <dsp:txXfrm>
        <a:off x="1704991" y="2607142"/>
        <a:ext cx="3126424" cy="694898"/>
      </dsp:txXfrm>
    </dsp:sp>
    <dsp:sp modelId="{1BA76F6B-E2E7-404B-AD10-9B806601EE5D}">
      <dsp:nvSpPr>
        <dsp:cNvPr id="0" name=""/>
        <dsp:cNvSpPr/>
      </dsp:nvSpPr>
      <dsp:spPr>
        <a:xfrm>
          <a:off x="5287269"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干燥效率、结块与变色等问题</a:t>
          </a:r>
        </a:p>
      </dsp:txBody>
      <dsp:txXfrm>
        <a:off x="5287269" y="2607142"/>
        <a:ext cx="3126424" cy="694898"/>
      </dsp:txXfrm>
    </dsp:sp>
    <dsp:sp modelId="{955B1432-80AF-4584-945B-3D8D9DFFA7D5}">
      <dsp:nvSpPr>
        <dsp:cNvPr id="0" name=""/>
        <dsp:cNvSpPr/>
      </dsp:nvSpPr>
      <dsp:spPr>
        <a:xfrm>
          <a:off x="8869546" y="2607142"/>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D</a:t>
          </a:r>
          <a:r>
            <a:rPr lang="zh-CN" altLang="en-US" sz="1600" b="1" i="1" kern="1200" dirty="0">
              <a:solidFill>
                <a:srgbClr val="FF0000"/>
              </a:solidFill>
              <a:effectLst/>
              <a:latin typeface="微软雅黑" pitchFamily="34" charset="-122"/>
              <a:ea typeface="微软雅黑" pitchFamily="34" charset="-122"/>
            </a:rPr>
            <a:t>型</a:t>
          </a:r>
        </a:p>
      </dsp:txBody>
      <dsp:txXfrm>
        <a:off x="8869546" y="2607142"/>
        <a:ext cx="1017373" cy="694898"/>
      </dsp:txXfrm>
    </dsp:sp>
    <dsp:sp modelId="{80B88C9E-5BC9-4226-A6F8-0D140D8A82F5}">
      <dsp:nvSpPr>
        <dsp:cNvPr id="0" name=""/>
        <dsp:cNvSpPr/>
      </dsp:nvSpPr>
      <dsp:spPr>
        <a:xfrm>
          <a:off x="1704991"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sp:txBody>
      <dsp:txXfrm>
        <a:off x="1704991" y="3475765"/>
        <a:ext cx="3126424" cy="694898"/>
      </dsp:txXfrm>
    </dsp:sp>
    <dsp:sp modelId="{72BF4AE4-66E6-46B0-9CF6-74A562DA8C71}">
      <dsp:nvSpPr>
        <dsp:cNvPr id="0" name=""/>
        <dsp:cNvSpPr/>
      </dsp:nvSpPr>
      <dsp:spPr>
        <a:xfrm>
          <a:off x="5287269"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sp:txBody>
      <dsp:txXfrm>
        <a:off x="5287269" y="3475765"/>
        <a:ext cx="3126424" cy="694898"/>
      </dsp:txXfrm>
    </dsp:sp>
    <dsp:sp modelId="{73BFE61B-EB48-47F0-83D4-3EA5E8DF4A48}">
      <dsp:nvSpPr>
        <dsp:cNvPr id="0" name=""/>
        <dsp:cNvSpPr/>
      </dsp:nvSpPr>
      <dsp:spPr>
        <a:xfrm>
          <a:off x="8869546" y="3475765"/>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E</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3475765"/>
        <a:ext cx="1017373" cy="694898"/>
      </dsp:txXfrm>
    </dsp:sp>
    <dsp:sp modelId="{7ECF62F4-9AEE-4EB1-91AF-68698E57A5F4}">
      <dsp:nvSpPr>
        <dsp:cNvPr id="0" name=""/>
        <dsp:cNvSpPr/>
      </dsp:nvSpPr>
      <dsp:spPr>
        <a:xfrm>
          <a:off x="1704991"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sp:txBody>
      <dsp:txXfrm>
        <a:off x="1704991" y="4344388"/>
        <a:ext cx="3126424" cy="694898"/>
      </dsp:txXfrm>
    </dsp:sp>
    <dsp:sp modelId="{BF07F05F-D12B-4931-82D3-2365C2736A20}">
      <dsp:nvSpPr>
        <dsp:cNvPr id="0" name=""/>
        <dsp:cNvSpPr/>
      </dsp:nvSpPr>
      <dsp:spPr>
        <a:xfrm>
          <a:off x="5287269"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sp:txBody>
      <dsp:txXfrm>
        <a:off x="5287269" y="4344388"/>
        <a:ext cx="3126424" cy="694898"/>
      </dsp:txXfrm>
    </dsp:sp>
    <dsp:sp modelId="{38A4170B-9F81-48E1-9EBF-F2BA7C6EA2DA}">
      <dsp:nvSpPr>
        <dsp:cNvPr id="0" name=""/>
        <dsp:cNvSpPr/>
      </dsp:nvSpPr>
      <dsp:spPr>
        <a:xfrm>
          <a:off x="8869546" y="4344388"/>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F</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4344388"/>
        <a:ext cx="1017373" cy="694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413693"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4680440"/>
        <a:ext cx="22792" cy="22792"/>
      </dsp:txXfrm>
    </dsp:sp>
    <dsp:sp modelId="{A7C990B9-F096-4E78-A5B3-B6F92B3F1163}">
      <dsp:nvSpPr>
        <dsp:cNvPr id="0" name=""/>
        <dsp:cNvSpPr/>
      </dsp:nvSpPr>
      <dsp:spPr>
        <a:xfrm>
          <a:off x="4831415"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4680440"/>
        <a:ext cx="22792" cy="22792"/>
      </dsp:txXfrm>
    </dsp:sp>
    <dsp:sp modelId="{2E28997E-00D0-4E4A-8399-6CBFCEC2B8B7}">
      <dsp:nvSpPr>
        <dsp:cNvPr id="0" name=""/>
        <dsp:cNvSpPr/>
      </dsp:nvSpPr>
      <dsp:spPr>
        <a:xfrm>
          <a:off x="806932" y="2520280"/>
          <a:ext cx="898058" cy="2171557"/>
        </a:xfrm>
        <a:custGeom>
          <a:avLst/>
          <a:gdLst/>
          <a:ahLst/>
          <a:cxnLst/>
          <a:rect l="0" t="0" r="0" b="0"/>
          <a:pathLst>
            <a:path>
              <a:moveTo>
                <a:pt x="0" y="0"/>
              </a:moveTo>
              <a:lnTo>
                <a:pt x="449029" y="0"/>
              </a:lnTo>
              <a:lnTo>
                <a:pt x="449029" y="2171557"/>
              </a:lnTo>
              <a:lnTo>
                <a:pt x="898058" y="21715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3547310"/>
        <a:ext cx="117496" cy="117496"/>
      </dsp:txXfrm>
    </dsp:sp>
    <dsp:sp modelId="{74B20B0A-1340-4BDC-B41C-8854EC4946F1}">
      <dsp:nvSpPr>
        <dsp:cNvPr id="0" name=""/>
        <dsp:cNvSpPr/>
      </dsp:nvSpPr>
      <dsp:spPr>
        <a:xfrm>
          <a:off x="8413693"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811817"/>
        <a:ext cx="22792" cy="22792"/>
      </dsp:txXfrm>
    </dsp:sp>
    <dsp:sp modelId="{EF1E8E8E-52F2-4EBA-8018-364FFCB57052}">
      <dsp:nvSpPr>
        <dsp:cNvPr id="0" name=""/>
        <dsp:cNvSpPr/>
      </dsp:nvSpPr>
      <dsp:spPr>
        <a:xfrm>
          <a:off x="4831415"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811817"/>
        <a:ext cx="22792" cy="22792"/>
      </dsp:txXfrm>
    </dsp:sp>
    <dsp:sp modelId="{A35F8FCA-9C80-4EFB-A9A9-4224468768B0}">
      <dsp:nvSpPr>
        <dsp:cNvPr id="0" name=""/>
        <dsp:cNvSpPr/>
      </dsp:nvSpPr>
      <dsp:spPr>
        <a:xfrm>
          <a:off x="806932" y="2520280"/>
          <a:ext cx="898058" cy="1302934"/>
        </a:xfrm>
        <a:custGeom>
          <a:avLst/>
          <a:gdLst/>
          <a:ahLst/>
          <a:cxnLst/>
          <a:rect l="0" t="0" r="0" b="0"/>
          <a:pathLst>
            <a:path>
              <a:moveTo>
                <a:pt x="0" y="0"/>
              </a:moveTo>
              <a:lnTo>
                <a:pt x="449029" y="0"/>
              </a:lnTo>
              <a:lnTo>
                <a:pt x="449029" y="1302934"/>
              </a:lnTo>
              <a:lnTo>
                <a:pt x="898058" y="13029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3132185"/>
        <a:ext cx="79122" cy="79122"/>
      </dsp:txXfrm>
    </dsp:sp>
    <dsp:sp modelId="{2557D9A6-8A1B-40F8-B31A-B3812805C90C}">
      <dsp:nvSpPr>
        <dsp:cNvPr id="0" name=""/>
        <dsp:cNvSpPr/>
      </dsp:nvSpPr>
      <dsp:spPr>
        <a:xfrm>
          <a:off x="8413693"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943195"/>
        <a:ext cx="22792" cy="22792"/>
      </dsp:txXfrm>
    </dsp:sp>
    <dsp:sp modelId="{3E953750-54B7-4C1C-B882-0BB8D5A377D0}">
      <dsp:nvSpPr>
        <dsp:cNvPr id="0" name=""/>
        <dsp:cNvSpPr/>
      </dsp:nvSpPr>
      <dsp:spPr>
        <a:xfrm>
          <a:off x="4831415"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943195"/>
        <a:ext cx="22792" cy="22792"/>
      </dsp:txXfrm>
    </dsp:sp>
    <dsp:sp modelId="{1BDF6F8C-6B67-4ED8-A815-A2F383E85C6E}">
      <dsp:nvSpPr>
        <dsp:cNvPr id="0" name=""/>
        <dsp:cNvSpPr/>
      </dsp:nvSpPr>
      <dsp:spPr>
        <a:xfrm>
          <a:off x="806932" y="2520280"/>
          <a:ext cx="898058" cy="434311"/>
        </a:xfrm>
        <a:custGeom>
          <a:avLst/>
          <a:gdLst/>
          <a:ahLst/>
          <a:cxnLst/>
          <a:rect l="0" t="0" r="0" b="0"/>
          <a:pathLst>
            <a:path>
              <a:moveTo>
                <a:pt x="0" y="0"/>
              </a:moveTo>
              <a:lnTo>
                <a:pt x="449029" y="0"/>
              </a:lnTo>
              <a:lnTo>
                <a:pt x="449029" y="434311"/>
              </a:lnTo>
              <a:lnTo>
                <a:pt x="898058" y="43431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712496"/>
        <a:ext cx="49878" cy="49878"/>
      </dsp:txXfrm>
    </dsp:sp>
    <dsp:sp modelId="{6FE48BAA-0516-4283-BB0B-13D7DF4E8D9B}">
      <dsp:nvSpPr>
        <dsp:cNvPr id="0" name=""/>
        <dsp:cNvSpPr/>
      </dsp:nvSpPr>
      <dsp:spPr>
        <a:xfrm>
          <a:off x="8413693"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074572"/>
        <a:ext cx="22792" cy="22792"/>
      </dsp:txXfrm>
    </dsp:sp>
    <dsp:sp modelId="{A5D28B23-9517-45A4-BBE6-D997EFED5B68}">
      <dsp:nvSpPr>
        <dsp:cNvPr id="0" name=""/>
        <dsp:cNvSpPr/>
      </dsp:nvSpPr>
      <dsp:spPr>
        <a:xfrm>
          <a:off x="4831415"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074572"/>
        <a:ext cx="22792" cy="22792"/>
      </dsp:txXfrm>
    </dsp:sp>
    <dsp:sp modelId="{6E7B5EC5-548C-4096-8A2C-DC21D1664823}">
      <dsp:nvSpPr>
        <dsp:cNvPr id="0" name=""/>
        <dsp:cNvSpPr/>
      </dsp:nvSpPr>
      <dsp:spPr>
        <a:xfrm>
          <a:off x="806932" y="2085968"/>
          <a:ext cx="898058" cy="434311"/>
        </a:xfrm>
        <a:custGeom>
          <a:avLst/>
          <a:gdLst/>
          <a:ahLst/>
          <a:cxnLst/>
          <a:rect l="0" t="0" r="0" b="0"/>
          <a:pathLst>
            <a:path>
              <a:moveTo>
                <a:pt x="0" y="434311"/>
              </a:moveTo>
              <a:lnTo>
                <a:pt x="449029" y="434311"/>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278185"/>
        <a:ext cx="49878" cy="49878"/>
      </dsp:txXfrm>
    </dsp:sp>
    <dsp:sp modelId="{CE24ADCA-6FEB-4750-B76A-D318118CA7FE}">
      <dsp:nvSpPr>
        <dsp:cNvPr id="0" name=""/>
        <dsp:cNvSpPr/>
      </dsp:nvSpPr>
      <dsp:spPr>
        <a:xfrm>
          <a:off x="8413693"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1205949"/>
        <a:ext cx="22792" cy="22792"/>
      </dsp:txXfrm>
    </dsp:sp>
    <dsp:sp modelId="{98D790CD-6532-4788-B42A-9968E9EA28E2}">
      <dsp:nvSpPr>
        <dsp:cNvPr id="0" name=""/>
        <dsp:cNvSpPr/>
      </dsp:nvSpPr>
      <dsp:spPr>
        <a:xfrm>
          <a:off x="4831415"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1205949"/>
        <a:ext cx="22792" cy="22792"/>
      </dsp:txXfrm>
    </dsp:sp>
    <dsp:sp modelId="{3A0921BC-64EA-4EB9-801F-0A74CC039041}">
      <dsp:nvSpPr>
        <dsp:cNvPr id="0" name=""/>
        <dsp:cNvSpPr/>
      </dsp:nvSpPr>
      <dsp:spPr>
        <a:xfrm>
          <a:off x="806932" y="1217345"/>
          <a:ext cx="898058" cy="1302934"/>
        </a:xfrm>
        <a:custGeom>
          <a:avLst/>
          <a:gdLst/>
          <a:ahLst/>
          <a:cxnLst/>
          <a:rect l="0" t="0" r="0" b="0"/>
          <a:pathLst>
            <a:path>
              <a:moveTo>
                <a:pt x="0" y="1302934"/>
              </a:moveTo>
              <a:lnTo>
                <a:pt x="449029" y="1302934"/>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1829251"/>
        <a:ext cx="79122" cy="79122"/>
      </dsp:txXfrm>
    </dsp:sp>
    <dsp:sp modelId="{60865245-A3D1-4F92-9F32-D3BAF4735C3E}">
      <dsp:nvSpPr>
        <dsp:cNvPr id="0" name=""/>
        <dsp:cNvSpPr/>
      </dsp:nvSpPr>
      <dsp:spPr>
        <a:xfrm>
          <a:off x="8413693"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37326"/>
        <a:ext cx="22792" cy="22792"/>
      </dsp:txXfrm>
    </dsp:sp>
    <dsp:sp modelId="{0E3D324E-2132-4A0B-9139-C90F6579FEEE}">
      <dsp:nvSpPr>
        <dsp:cNvPr id="0" name=""/>
        <dsp:cNvSpPr/>
      </dsp:nvSpPr>
      <dsp:spPr>
        <a:xfrm>
          <a:off x="4831415"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37326"/>
        <a:ext cx="22792" cy="22792"/>
      </dsp:txXfrm>
    </dsp:sp>
    <dsp:sp modelId="{77C9640C-7359-4078-A562-EF5D3A52C127}">
      <dsp:nvSpPr>
        <dsp:cNvPr id="0" name=""/>
        <dsp:cNvSpPr/>
      </dsp:nvSpPr>
      <dsp:spPr>
        <a:xfrm>
          <a:off x="806932" y="348722"/>
          <a:ext cx="898058" cy="2171557"/>
        </a:xfrm>
        <a:custGeom>
          <a:avLst/>
          <a:gdLst/>
          <a:ahLst/>
          <a:cxnLst/>
          <a:rect l="0" t="0" r="0" b="0"/>
          <a:pathLst>
            <a:path>
              <a:moveTo>
                <a:pt x="0" y="2171557"/>
              </a:moveTo>
              <a:lnTo>
                <a:pt x="449029" y="2171557"/>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1375753"/>
        <a:ext cx="117496" cy="117496"/>
      </dsp:txXfrm>
    </dsp:sp>
    <dsp:sp modelId="{AB9A684D-7D83-4F70-8778-DA46107FE8EF}">
      <dsp:nvSpPr>
        <dsp:cNvPr id="0" name=""/>
        <dsp:cNvSpPr/>
      </dsp:nvSpPr>
      <dsp:spPr>
        <a:xfrm rot="16200000">
          <a:off x="-1369195" y="2172830"/>
          <a:ext cx="3657359"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369195" y="2172830"/>
        <a:ext cx="3657359" cy="694898"/>
      </dsp:txXfrm>
    </dsp:sp>
    <dsp:sp modelId="{0A2BF3A8-B1D7-4092-9424-C156AF9961CC}">
      <dsp:nvSpPr>
        <dsp:cNvPr id="0" name=""/>
        <dsp:cNvSpPr/>
      </dsp:nvSpPr>
      <dsp:spPr>
        <a:xfrm>
          <a:off x="1704991"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sp:txBody>
      <dsp:txXfrm>
        <a:off x="1704991" y="1273"/>
        <a:ext cx="3126424" cy="694898"/>
      </dsp:txXfrm>
    </dsp:sp>
    <dsp:sp modelId="{090B88F6-B2B6-4D52-8E0A-24DA8A2F3F85}">
      <dsp:nvSpPr>
        <dsp:cNvPr id="0" name=""/>
        <dsp:cNvSpPr/>
      </dsp:nvSpPr>
      <dsp:spPr>
        <a:xfrm>
          <a:off x="5287269"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sp:txBody>
      <dsp:txXfrm>
        <a:off x="5287269" y="1273"/>
        <a:ext cx="3126424" cy="694898"/>
      </dsp:txXfrm>
    </dsp:sp>
    <dsp:sp modelId="{0E7E16AF-34B8-47DB-ACA2-FFA9C8CD999C}">
      <dsp:nvSpPr>
        <dsp:cNvPr id="0" name=""/>
        <dsp:cNvSpPr/>
      </dsp:nvSpPr>
      <dsp:spPr>
        <a:xfrm>
          <a:off x="8869546" y="1273"/>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A</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273"/>
        <a:ext cx="1017373" cy="694898"/>
      </dsp:txXfrm>
    </dsp:sp>
    <dsp:sp modelId="{E3C7965F-B980-4D6E-B66D-938D3BE5086E}">
      <dsp:nvSpPr>
        <dsp:cNvPr id="0" name=""/>
        <dsp:cNvSpPr/>
      </dsp:nvSpPr>
      <dsp:spPr>
        <a:xfrm>
          <a:off x="1704991"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sp:txBody>
      <dsp:txXfrm>
        <a:off x="1704991" y="869896"/>
        <a:ext cx="3126424" cy="694898"/>
      </dsp:txXfrm>
    </dsp:sp>
    <dsp:sp modelId="{DE12F3F7-041F-4D0D-B4E6-58EE3371F493}">
      <dsp:nvSpPr>
        <dsp:cNvPr id="0" name=""/>
        <dsp:cNvSpPr/>
      </dsp:nvSpPr>
      <dsp:spPr>
        <a:xfrm>
          <a:off x="5287269"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sp:txBody>
      <dsp:txXfrm>
        <a:off x="5287269" y="869896"/>
        <a:ext cx="3126424" cy="694898"/>
      </dsp:txXfrm>
    </dsp:sp>
    <dsp:sp modelId="{97065638-B670-46BE-9FF5-AC7C532949E9}">
      <dsp:nvSpPr>
        <dsp:cNvPr id="0" name=""/>
        <dsp:cNvSpPr/>
      </dsp:nvSpPr>
      <dsp:spPr>
        <a:xfrm>
          <a:off x="8869546" y="869896"/>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B</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869896"/>
        <a:ext cx="1017373" cy="694898"/>
      </dsp:txXfrm>
    </dsp:sp>
    <dsp:sp modelId="{78DDD438-4902-417A-B107-2E7991210E63}">
      <dsp:nvSpPr>
        <dsp:cNvPr id="0" name=""/>
        <dsp:cNvSpPr/>
      </dsp:nvSpPr>
      <dsp:spPr>
        <a:xfrm>
          <a:off x="1704991"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sp:txBody>
      <dsp:txXfrm>
        <a:off x="1704991" y="1738519"/>
        <a:ext cx="3126424" cy="694898"/>
      </dsp:txXfrm>
    </dsp:sp>
    <dsp:sp modelId="{111BBCC9-259F-4E0D-97E4-7F02AD7D8897}">
      <dsp:nvSpPr>
        <dsp:cNvPr id="0" name=""/>
        <dsp:cNvSpPr/>
      </dsp:nvSpPr>
      <dsp:spPr>
        <a:xfrm>
          <a:off x="5287269"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sp:txBody>
      <dsp:txXfrm>
        <a:off x="5287269" y="1738519"/>
        <a:ext cx="3126424" cy="694898"/>
      </dsp:txXfrm>
    </dsp:sp>
    <dsp:sp modelId="{B8B52A6D-B554-4A91-8BB6-8CE213726F86}">
      <dsp:nvSpPr>
        <dsp:cNvPr id="0" name=""/>
        <dsp:cNvSpPr/>
      </dsp:nvSpPr>
      <dsp:spPr>
        <a:xfrm>
          <a:off x="8869546" y="1738519"/>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C</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738519"/>
        <a:ext cx="1017373" cy="694898"/>
      </dsp:txXfrm>
    </dsp:sp>
    <dsp:sp modelId="{11A9AC0F-7239-45B2-B2D7-9E35AEBC7485}">
      <dsp:nvSpPr>
        <dsp:cNvPr id="0" name=""/>
        <dsp:cNvSpPr/>
      </dsp:nvSpPr>
      <dsp:spPr>
        <a:xfrm>
          <a:off x="1704991"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sp:txBody>
      <dsp:txXfrm>
        <a:off x="1704991" y="2607142"/>
        <a:ext cx="3126424" cy="694898"/>
      </dsp:txXfrm>
    </dsp:sp>
    <dsp:sp modelId="{1BA76F6B-E2E7-404B-AD10-9B806601EE5D}">
      <dsp:nvSpPr>
        <dsp:cNvPr id="0" name=""/>
        <dsp:cNvSpPr/>
      </dsp:nvSpPr>
      <dsp:spPr>
        <a:xfrm>
          <a:off x="5287269"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sp:txBody>
      <dsp:txXfrm>
        <a:off x="5287269" y="2607142"/>
        <a:ext cx="3126424" cy="694898"/>
      </dsp:txXfrm>
    </dsp:sp>
    <dsp:sp modelId="{955B1432-80AF-4584-945B-3D8D9DFFA7D5}">
      <dsp:nvSpPr>
        <dsp:cNvPr id="0" name=""/>
        <dsp:cNvSpPr/>
      </dsp:nvSpPr>
      <dsp:spPr>
        <a:xfrm>
          <a:off x="8869546" y="2607142"/>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D</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2607142"/>
        <a:ext cx="1017373" cy="694898"/>
      </dsp:txXfrm>
    </dsp:sp>
    <dsp:sp modelId="{80B88C9E-5BC9-4226-A6F8-0D140D8A82F5}">
      <dsp:nvSpPr>
        <dsp:cNvPr id="0" name=""/>
        <dsp:cNvSpPr/>
      </dsp:nvSpPr>
      <dsp:spPr>
        <a:xfrm>
          <a:off x="1704991"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5-</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与药液或原料药直接接触组件</a:t>
          </a:r>
        </a:p>
      </dsp:txBody>
      <dsp:txXfrm>
        <a:off x="1704991" y="3475765"/>
        <a:ext cx="3126424" cy="694898"/>
      </dsp:txXfrm>
    </dsp:sp>
    <dsp:sp modelId="{72BF4AE4-66E6-46B0-9CF6-74A562DA8C71}">
      <dsp:nvSpPr>
        <dsp:cNvPr id="0" name=""/>
        <dsp:cNvSpPr/>
      </dsp:nvSpPr>
      <dsp:spPr>
        <a:xfrm>
          <a:off x="5287269"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可靠清洗</a:t>
          </a:r>
          <a:r>
            <a:rPr lang="en-US" altLang="zh-CN" sz="1600" b="1" i="1" kern="1200" dirty="0">
              <a:solidFill>
                <a:srgbClr val="FF0000"/>
              </a:solidFill>
              <a:effectLst/>
              <a:latin typeface="微软雅黑" panose="020B0503020204020204" pitchFamily="34" charset="-122"/>
              <a:ea typeface="微软雅黑" panose="020B0503020204020204" pitchFamily="34" charset="-122"/>
            </a:rPr>
            <a:t>+</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灭菌</a:t>
          </a:r>
        </a:p>
      </dsp:txBody>
      <dsp:txXfrm>
        <a:off x="5287269" y="3475765"/>
        <a:ext cx="3126424" cy="694898"/>
      </dsp:txXfrm>
    </dsp:sp>
    <dsp:sp modelId="{73BFE61B-EB48-47F0-83D4-3EA5E8DF4A48}">
      <dsp:nvSpPr>
        <dsp:cNvPr id="0" name=""/>
        <dsp:cNvSpPr/>
      </dsp:nvSpPr>
      <dsp:spPr>
        <a:xfrm>
          <a:off x="8869546" y="3475765"/>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E</a:t>
          </a:r>
          <a:r>
            <a:rPr lang="zh-CN" altLang="en-US" sz="1600" b="1" i="1" kern="1200" dirty="0">
              <a:solidFill>
                <a:srgbClr val="FF0000"/>
              </a:solidFill>
              <a:effectLst/>
              <a:latin typeface="微软雅黑" pitchFamily="34" charset="-122"/>
              <a:ea typeface="微软雅黑" pitchFamily="34" charset="-122"/>
            </a:rPr>
            <a:t>型</a:t>
          </a:r>
        </a:p>
      </dsp:txBody>
      <dsp:txXfrm>
        <a:off x="8869546" y="3475765"/>
        <a:ext cx="1017373" cy="694898"/>
      </dsp:txXfrm>
    </dsp:sp>
    <dsp:sp modelId="{7ECF62F4-9AEE-4EB1-91AF-68698E57A5F4}">
      <dsp:nvSpPr>
        <dsp:cNvPr id="0" name=""/>
        <dsp:cNvSpPr/>
      </dsp:nvSpPr>
      <dsp:spPr>
        <a:xfrm>
          <a:off x="1704991"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6-ATF</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纤维柱灭菌</a:t>
          </a:r>
        </a:p>
      </dsp:txBody>
      <dsp:txXfrm>
        <a:off x="1704991" y="4344388"/>
        <a:ext cx="3126424" cy="694898"/>
      </dsp:txXfrm>
    </dsp:sp>
    <dsp:sp modelId="{BF07F05F-D12B-4931-82D3-2365C2736A20}">
      <dsp:nvSpPr>
        <dsp:cNvPr id="0" name=""/>
        <dsp:cNvSpPr/>
      </dsp:nvSpPr>
      <dsp:spPr>
        <a:xfrm>
          <a:off x="5287269"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升降温速率控制</a:t>
          </a:r>
        </a:p>
      </dsp:txBody>
      <dsp:txXfrm>
        <a:off x="5287269" y="4344388"/>
        <a:ext cx="3126424" cy="694898"/>
      </dsp:txXfrm>
    </dsp:sp>
    <dsp:sp modelId="{38A4170B-9F81-48E1-9EBF-F2BA7C6EA2DA}">
      <dsp:nvSpPr>
        <dsp:cNvPr id="0" name=""/>
        <dsp:cNvSpPr/>
      </dsp:nvSpPr>
      <dsp:spPr>
        <a:xfrm>
          <a:off x="8869546" y="4344388"/>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itchFamily="34" charset="-122"/>
              <a:ea typeface="微软雅黑" pitchFamily="34" charset="-122"/>
            </a:rPr>
            <a:t>F</a:t>
          </a:r>
          <a:r>
            <a:rPr lang="zh-CN" altLang="en-US" sz="1600" b="0" kern="1200" dirty="0">
              <a:solidFill>
                <a:schemeClr val="tx1">
                  <a:lumMod val="95000"/>
                  <a:lumOff val="5000"/>
                </a:schemeClr>
              </a:solidFill>
              <a:effectLst/>
              <a:latin typeface="微软雅黑" pitchFamily="34" charset="-122"/>
              <a:ea typeface="微软雅黑" pitchFamily="34" charset="-122"/>
            </a:rPr>
            <a:t>型</a:t>
          </a:r>
        </a:p>
      </dsp:txBody>
      <dsp:txXfrm>
        <a:off x="8869546" y="4344388"/>
        <a:ext cx="1017373" cy="694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45281-881E-450A-8F48-DB1AABEFC3D9}">
      <dsp:nvSpPr>
        <dsp:cNvPr id="0" name=""/>
        <dsp:cNvSpPr/>
      </dsp:nvSpPr>
      <dsp:spPr>
        <a:xfrm>
          <a:off x="8413693"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4680440"/>
        <a:ext cx="22792" cy="22792"/>
      </dsp:txXfrm>
    </dsp:sp>
    <dsp:sp modelId="{A7C990B9-F096-4E78-A5B3-B6F92B3F1163}">
      <dsp:nvSpPr>
        <dsp:cNvPr id="0" name=""/>
        <dsp:cNvSpPr/>
      </dsp:nvSpPr>
      <dsp:spPr>
        <a:xfrm>
          <a:off x="4831415" y="4646117"/>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4680440"/>
        <a:ext cx="22792" cy="22792"/>
      </dsp:txXfrm>
    </dsp:sp>
    <dsp:sp modelId="{2E28997E-00D0-4E4A-8399-6CBFCEC2B8B7}">
      <dsp:nvSpPr>
        <dsp:cNvPr id="0" name=""/>
        <dsp:cNvSpPr/>
      </dsp:nvSpPr>
      <dsp:spPr>
        <a:xfrm>
          <a:off x="806932" y="2520280"/>
          <a:ext cx="898058" cy="2171557"/>
        </a:xfrm>
        <a:custGeom>
          <a:avLst/>
          <a:gdLst/>
          <a:ahLst/>
          <a:cxnLst/>
          <a:rect l="0" t="0" r="0" b="0"/>
          <a:pathLst>
            <a:path>
              <a:moveTo>
                <a:pt x="0" y="0"/>
              </a:moveTo>
              <a:lnTo>
                <a:pt x="449029" y="0"/>
              </a:lnTo>
              <a:lnTo>
                <a:pt x="449029" y="2171557"/>
              </a:lnTo>
              <a:lnTo>
                <a:pt x="898058" y="2171557"/>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3547310"/>
        <a:ext cx="117496" cy="117496"/>
      </dsp:txXfrm>
    </dsp:sp>
    <dsp:sp modelId="{74B20B0A-1340-4BDC-B41C-8854EC4946F1}">
      <dsp:nvSpPr>
        <dsp:cNvPr id="0" name=""/>
        <dsp:cNvSpPr/>
      </dsp:nvSpPr>
      <dsp:spPr>
        <a:xfrm>
          <a:off x="8413693"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811817"/>
        <a:ext cx="22792" cy="22792"/>
      </dsp:txXfrm>
    </dsp:sp>
    <dsp:sp modelId="{EF1E8E8E-52F2-4EBA-8018-364FFCB57052}">
      <dsp:nvSpPr>
        <dsp:cNvPr id="0" name=""/>
        <dsp:cNvSpPr/>
      </dsp:nvSpPr>
      <dsp:spPr>
        <a:xfrm>
          <a:off x="4831415" y="3777494"/>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811817"/>
        <a:ext cx="22792" cy="22792"/>
      </dsp:txXfrm>
    </dsp:sp>
    <dsp:sp modelId="{A35F8FCA-9C80-4EFB-A9A9-4224468768B0}">
      <dsp:nvSpPr>
        <dsp:cNvPr id="0" name=""/>
        <dsp:cNvSpPr/>
      </dsp:nvSpPr>
      <dsp:spPr>
        <a:xfrm>
          <a:off x="806932" y="2520280"/>
          <a:ext cx="898058" cy="1302934"/>
        </a:xfrm>
        <a:custGeom>
          <a:avLst/>
          <a:gdLst/>
          <a:ahLst/>
          <a:cxnLst/>
          <a:rect l="0" t="0" r="0" b="0"/>
          <a:pathLst>
            <a:path>
              <a:moveTo>
                <a:pt x="0" y="0"/>
              </a:moveTo>
              <a:lnTo>
                <a:pt x="449029" y="0"/>
              </a:lnTo>
              <a:lnTo>
                <a:pt x="449029" y="1302934"/>
              </a:lnTo>
              <a:lnTo>
                <a:pt x="898058" y="1302934"/>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3132185"/>
        <a:ext cx="79122" cy="79122"/>
      </dsp:txXfrm>
    </dsp:sp>
    <dsp:sp modelId="{2557D9A6-8A1B-40F8-B31A-B3812805C90C}">
      <dsp:nvSpPr>
        <dsp:cNvPr id="0" name=""/>
        <dsp:cNvSpPr/>
      </dsp:nvSpPr>
      <dsp:spPr>
        <a:xfrm>
          <a:off x="8413693"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943195"/>
        <a:ext cx="22792" cy="22792"/>
      </dsp:txXfrm>
    </dsp:sp>
    <dsp:sp modelId="{3E953750-54B7-4C1C-B882-0BB8D5A377D0}">
      <dsp:nvSpPr>
        <dsp:cNvPr id="0" name=""/>
        <dsp:cNvSpPr/>
      </dsp:nvSpPr>
      <dsp:spPr>
        <a:xfrm>
          <a:off x="4831415" y="2908871"/>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943195"/>
        <a:ext cx="22792" cy="22792"/>
      </dsp:txXfrm>
    </dsp:sp>
    <dsp:sp modelId="{1BDF6F8C-6B67-4ED8-A815-A2F383E85C6E}">
      <dsp:nvSpPr>
        <dsp:cNvPr id="0" name=""/>
        <dsp:cNvSpPr/>
      </dsp:nvSpPr>
      <dsp:spPr>
        <a:xfrm>
          <a:off x="806932" y="2520280"/>
          <a:ext cx="898058" cy="434311"/>
        </a:xfrm>
        <a:custGeom>
          <a:avLst/>
          <a:gdLst/>
          <a:ahLst/>
          <a:cxnLst/>
          <a:rect l="0" t="0" r="0" b="0"/>
          <a:pathLst>
            <a:path>
              <a:moveTo>
                <a:pt x="0" y="0"/>
              </a:moveTo>
              <a:lnTo>
                <a:pt x="449029" y="0"/>
              </a:lnTo>
              <a:lnTo>
                <a:pt x="449029" y="434311"/>
              </a:lnTo>
              <a:lnTo>
                <a:pt x="898058" y="43431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712496"/>
        <a:ext cx="49878" cy="49878"/>
      </dsp:txXfrm>
    </dsp:sp>
    <dsp:sp modelId="{6FE48BAA-0516-4283-BB0B-13D7DF4E8D9B}">
      <dsp:nvSpPr>
        <dsp:cNvPr id="0" name=""/>
        <dsp:cNvSpPr/>
      </dsp:nvSpPr>
      <dsp:spPr>
        <a:xfrm>
          <a:off x="8413693"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2074572"/>
        <a:ext cx="22792" cy="22792"/>
      </dsp:txXfrm>
    </dsp:sp>
    <dsp:sp modelId="{A5D28B23-9517-45A4-BBE6-D997EFED5B68}">
      <dsp:nvSpPr>
        <dsp:cNvPr id="0" name=""/>
        <dsp:cNvSpPr/>
      </dsp:nvSpPr>
      <dsp:spPr>
        <a:xfrm>
          <a:off x="4831415" y="2040248"/>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2074572"/>
        <a:ext cx="22792" cy="22792"/>
      </dsp:txXfrm>
    </dsp:sp>
    <dsp:sp modelId="{6E7B5EC5-548C-4096-8A2C-DC21D1664823}">
      <dsp:nvSpPr>
        <dsp:cNvPr id="0" name=""/>
        <dsp:cNvSpPr/>
      </dsp:nvSpPr>
      <dsp:spPr>
        <a:xfrm>
          <a:off x="806932" y="2085968"/>
          <a:ext cx="898058" cy="434311"/>
        </a:xfrm>
        <a:custGeom>
          <a:avLst/>
          <a:gdLst/>
          <a:ahLst/>
          <a:cxnLst/>
          <a:rect l="0" t="0" r="0" b="0"/>
          <a:pathLst>
            <a:path>
              <a:moveTo>
                <a:pt x="0" y="434311"/>
              </a:moveTo>
              <a:lnTo>
                <a:pt x="449029" y="434311"/>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31023" y="2278185"/>
        <a:ext cx="49878" cy="49878"/>
      </dsp:txXfrm>
    </dsp:sp>
    <dsp:sp modelId="{CE24ADCA-6FEB-4750-B76A-D318118CA7FE}">
      <dsp:nvSpPr>
        <dsp:cNvPr id="0" name=""/>
        <dsp:cNvSpPr/>
      </dsp:nvSpPr>
      <dsp:spPr>
        <a:xfrm>
          <a:off x="8413693"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1205949"/>
        <a:ext cx="22792" cy="22792"/>
      </dsp:txXfrm>
    </dsp:sp>
    <dsp:sp modelId="{98D790CD-6532-4788-B42A-9968E9EA28E2}">
      <dsp:nvSpPr>
        <dsp:cNvPr id="0" name=""/>
        <dsp:cNvSpPr/>
      </dsp:nvSpPr>
      <dsp:spPr>
        <a:xfrm>
          <a:off x="4831415" y="1171625"/>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1205949"/>
        <a:ext cx="22792" cy="22792"/>
      </dsp:txXfrm>
    </dsp:sp>
    <dsp:sp modelId="{3A0921BC-64EA-4EB9-801F-0A74CC039041}">
      <dsp:nvSpPr>
        <dsp:cNvPr id="0" name=""/>
        <dsp:cNvSpPr/>
      </dsp:nvSpPr>
      <dsp:spPr>
        <a:xfrm>
          <a:off x="806932" y="1217345"/>
          <a:ext cx="898058" cy="1302934"/>
        </a:xfrm>
        <a:custGeom>
          <a:avLst/>
          <a:gdLst/>
          <a:ahLst/>
          <a:cxnLst/>
          <a:rect l="0" t="0" r="0" b="0"/>
          <a:pathLst>
            <a:path>
              <a:moveTo>
                <a:pt x="0" y="1302934"/>
              </a:moveTo>
              <a:lnTo>
                <a:pt x="449029" y="1302934"/>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216401" y="1829251"/>
        <a:ext cx="79122" cy="79122"/>
      </dsp:txXfrm>
    </dsp:sp>
    <dsp:sp modelId="{60865245-A3D1-4F92-9F32-D3BAF4735C3E}">
      <dsp:nvSpPr>
        <dsp:cNvPr id="0" name=""/>
        <dsp:cNvSpPr/>
      </dsp:nvSpPr>
      <dsp:spPr>
        <a:xfrm>
          <a:off x="8413693"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8630223" y="337326"/>
        <a:ext cx="22792" cy="22792"/>
      </dsp:txXfrm>
    </dsp:sp>
    <dsp:sp modelId="{0E3D324E-2132-4A0B-9139-C90F6579FEEE}">
      <dsp:nvSpPr>
        <dsp:cNvPr id="0" name=""/>
        <dsp:cNvSpPr/>
      </dsp:nvSpPr>
      <dsp:spPr>
        <a:xfrm>
          <a:off x="4831415" y="303002"/>
          <a:ext cx="455853" cy="91440"/>
        </a:xfrm>
        <a:custGeom>
          <a:avLst/>
          <a:gdLst/>
          <a:ahLst/>
          <a:cxnLst/>
          <a:rect l="0" t="0" r="0" b="0"/>
          <a:pathLst>
            <a:path>
              <a:moveTo>
                <a:pt x="0" y="45720"/>
              </a:moveTo>
              <a:lnTo>
                <a:pt x="455853" y="45720"/>
              </a:lnTo>
            </a:path>
          </a:pathLst>
        </a:custGeom>
        <a:noFill/>
        <a:ln w="400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5047946" y="337326"/>
        <a:ext cx="22792" cy="22792"/>
      </dsp:txXfrm>
    </dsp:sp>
    <dsp:sp modelId="{77C9640C-7359-4078-A562-EF5D3A52C127}">
      <dsp:nvSpPr>
        <dsp:cNvPr id="0" name=""/>
        <dsp:cNvSpPr/>
      </dsp:nvSpPr>
      <dsp:spPr>
        <a:xfrm>
          <a:off x="806932" y="348722"/>
          <a:ext cx="898058" cy="2171557"/>
        </a:xfrm>
        <a:custGeom>
          <a:avLst/>
          <a:gdLst/>
          <a:ahLst/>
          <a:cxnLst/>
          <a:rect l="0" t="0" r="0" b="0"/>
          <a:pathLst>
            <a:path>
              <a:moveTo>
                <a:pt x="0" y="2171557"/>
              </a:moveTo>
              <a:lnTo>
                <a:pt x="449029" y="2171557"/>
              </a:lnTo>
              <a:lnTo>
                <a:pt x="449029" y="0"/>
              </a:lnTo>
              <a:lnTo>
                <a:pt x="898058" y="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b="0" kern="1200">
            <a:solidFill>
              <a:schemeClr val="tx1">
                <a:lumMod val="95000"/>
                <a:lumOff val="5000"/>
              </a:schemeClr>
            </a:solidFill>
            <a:effectLst/>
            <a:latin typeface="微软雅黑" panose="020B0503020204020204" pitchFamily="34" charset="-122"/>
            <a:ea typeface="微软雅黑" panose="020B0503020204020204" pitchFamily="34" charset="-122"/>
          </a:endParaRPr>
        </a:p>
      </dsp:txBody>
      <dsp:txXfrm>
        <a:off x="1197214" y="1375753"/>
        <a:ext cx="117496" cy="117496"/>
      </dsp:txXfrm>
    </dsp:sp>
    <dsp:sp modelId="{AB9A684D-7D83-4F70-8778-DA46107FE8EF}">
      <dsp:nvSpPr>
        <dsp:cNvPr id="0" name=""/>
        <dsp:cNvSpPr/>
      </dsp:nvSpPr>
      <dsp:spPr>
        <a:xfrm rot="16200000">
          <a:off x="-1369195" y="2172830"/>
          <a:ext cx="3657359"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蒸汽灭菌器选型</a:t>
          </a:r>
        </a:p>
      </dsp:txBody>
      <dsp:txXfrm>
        <a:off x="-1369195" y="2172830"/>
        <a:ext cx="3657359" cy="694898"/>
      </dsp:txXfrm>
    </dsp:sp>
    <dsp:sp modelId="{0A2BF3A8-B1D7-4092-9424-C156AF9961CC}">
      <dsp:nvSpPr>
        <dsp:cNvPr id="0" name=""/>
        <dsp:cNvSpPr/>
      </dsp:nvSpPr>
      <dsp:spPr>
        <a:xfrm>
          <a:off x="1704991"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1-</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组件、多孔负载、液体等</a:t>
          </a:r>
        </a:p>
      </dsp:txBody>
      <dsp:txXfrm>
        <a:off x="1704991" y="1273"/>
        <a:ext cx="3126424" cy="694898"/>
      </dsp:txXfrm>
    </dsp:sp>
    <dsp:sp modelId="{090B88F6-B2B6-4D52-8E0A-24DA8A2F3F85}">
      <dsp:nvSpPr>
        <dsp:cNvPr id="0" name=""/>
        <dsp:cNvSpPr/>
      </dsp:nvSpPr>
      <dsp:spPr>
        <a:xfrm>
          <a:off x="5287269" y="1273"/>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通用性</a:t>
          </a:r>
        </a:p>
      </dsp:txBody>
      <dsp:txXfrm>
        <a:off x="5287269" y="1273"/>
        <a:ext cx="3126424" cy="694898"/>
      </dsp:txXfrm>
    </dsp:sp>
    <dsp:sp modelId="{0E7E16AF-34B8-47DB-ACA2-FFA9C8CD999C}">
      <dsp:nvSpPr>
        <dsp:cNvPr id="0" name=""/>
        <dsp:cNvSpPr/>
      </dsp:nvSpPr>
      <dsp:spPr>
        <a:xfrm>
          <a:off x="8869546" y="1273"/>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A</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273"/>
        <a:ext cx="1017373" cy="694898"/>
      </dsp:txXfrm>
    </dsp:sp>
    <dsp:sp modelId="{E3C7965F-B980-4D6E-B66D-938D3BE5086E}">
      <dsp:nvSpPr>
        <dsp:cNvPr id="0" name=""/>
        <dsp:cNvSpPr/>
      </dsp:nvSpPr>
      <dsp:spPr>
        <a:xfrm>
          <a:off x="1704991"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2-</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热敏性液体，如部分培养基等</a:t>
          </a:r>
        </a:p>
      </dsp:txBody>
      <dsp:txXfrm>
        <a:off x="1704991" y="869896"/>
        <a:ext cx="3126424" cy="694898"/>
      </dsp:txXfrm>
    </dsp:sp>
    <dsp:sp modelId="{DE12F3F7-041F-4D0D-B4E6-58EE3371F493}">
      <dsp:nvSpPr>
        <dsp:cNvPr id="0" name=""/>
        <dsp:cNvSpPr/>
      </dsp:nvSpPr>
      <dsp:spPr>
        <a:xfrm>
          <a:off x="5287269" y="869896"/>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暴露于高温环境时间尽量短</a:t>
          </a:r>
        </a:p>
      </dsp:txBody>
      <dsp:txXfrm>
        <a:off x="5287269" y="869896"/>
        <a:ext cx="3126424" cy="694898"/>
      </dsp:txXfrm>
    </dsp:sp>
    <dsp:sp modelId="{97065638-B670-46BE-9FF5-AC7C532949E9}">
      <dsp:nvSpPr>
        <dsp:cNvPr id="0" name=""/>
        <dsp:cNvSpPr/>
      </dsp:nvSpPr>
      <dsp:spPr>
        <a:xfrm>
          <a:off x="8869546" y="869896"/>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B</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869896"/>
        <a:ext cx="1017373" cy="694898"/>
      </dsp:txXfrm>
    </dsp:sp>
    <dsp:sp modelId="{78DDD438-4902-417A-B107-2E7991210E63}">
      <dsp:nvSpPr>
        <dsp:cNvPr id="0" name=""/>
        <dsp:cNvSpPr/>
      </dsp:nvSpPr>
      <dsp:spPr>
        <a:xfrm>
          <a:off x="1704991"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3-</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疫苗或其它生产中带毒废弃物</a:t>
          </a:r>
        </a:p>
      </dsp:txBody>
      <dsp:txXfrm>
        <a:off x="1704991" y="1738519"/>
        <a:ext cx="3126424" cy="694898"/>
      </dsp:txXfrm>
    </dsp:sp>
    <dsp:sp modelId="{111BBCC9-259F-4E0D-97E4-7F02AD7D8897}">
      <dsp:nvSpPr>
        <dsp:cNvPr id="0" name=""/>
        <dsp:cNvSpPr/>
      </dsp:nvSpPr>
      <dsp:spPr>
        <a:xfrm>
          <a:off x="5287269" y="1738519"/>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人员、环境安全</a:t>
          </a:r>
        </a:p>
      </dsp:txBody>
      <dsp:txXfrm>
        <a:off x="5287269" y="1738519"/>
        <a:ext cx="3126424" cy="694898"/>
      </dsp:txXfrm>
    </dsp:sp>
    <dsp:sp modelId="{B8B52A6D-B554-4A91-8BB6-8CE213726F86}">
      <dsp:nvSpPr>
        <dsp:cNvPr id="0" name=""/>
        <dsp:cNvSpPr/>
      </dsp:nvSpPr>
      <dsp:spPr>
        <a:xfrm>
          <a:off x="8869546" y="1738519"/>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C</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1738519"/>
        <a:ext cx="1017373" cy="694898"/>
      </dsp:txXfrm>
    </dsp:sp>
    <dsp:sp modelId="{11A9AC0F-7239-45B2-B2D7-9E35AEBC7485}">
      <dsp:nvSpPr>
        <dsp:cNvPr id="0" name=""/>
        <dsp:cNvSpPr/>
      </dsp:nvSpPr>
      <dsp:spPr>
        <a:xfrm>
          <a:off x="1704991"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4-</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药粉、药材等灭菌</a:t>
          </a:r>
        </a:p>
      </dsp:txBody>
      <dsp:txXfrm>
        <a:off x="1704991" y="2607142"/>
        <a:ext cx="3126424" cy="694898"/>
      </dsp:txXfrm>
    </dsp:sp>
    <dsp:sp modelId="{1BA76F6B-E2E7-404B-AD10-9B806601EE5D}">
      <dsp:nvSpPr>
        <dsp:cNvPr id="0" name=""/>
        <dsp:cNvSpPr/>
      </dsp:nvSpPr>
      <dsp:spPr>
        <a:xfrm>
          <a:off x="5287269" y="2607142"/>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干燥效率、结块与变色等问题</a:t>
          </a:r>
        </a:p>
      </dsp:txBody>
      <dsp:txXfrm>
        <a:off x="5287269" y="2607142"/>
        <a:ext cx="3126424" cy="694898"/>
      </dsp:txXfrm>
    </dsp:sp>
    <dsp:sp modelId="{955B1432-80AF-4584-945B-3D8D9DFFA7D5}">
      <dsp:nvSpPr>
        <dsp:cNvPr id="0" name=""/>
        <dsp:cNvSpPr/>
      </dsp:nvSpPr>
      <dsp:spPr>
        <a:xfrm>
          <a:off x="8869546" y="2607142"/>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D</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2607142"/>
        <a:ext cx="1017373" cy="694898"/>
      </dsp:txXfrm>
    </dsp:sp>
    <dsp:sp modelId="{80B88C9E-5BC9-4226-A6F8-0D140D8A82F5}">
      <dsp:nvSpPr>
        <dsp:cNvPr id="0" name=""/>
        <dsp:cNvSpPr/>
      </dsp:nvSpPr>
      <dsp:spPr>
        <a:xfrm>
          <a:off x="1704991"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5-</a:t>
          </a:r>
          <a:r>
            <a:rPr lang="zh-CN" altLang="en-US" sz="1600" b="0" kern="1200" dirty="0">
              <a:solidFill>
                <a:schemeClr val="tx1">
                  <a:lumMod val="95000"/>
                  <a:lumOff val="5000"/>
                </a:schemeClr>
              </a:solidFill>
              <a:effectLst/>
              <a:latin typeface="微软雅黑" panose="020B0503020204020204" pitchFamily="34" charset="-122"/>
              <a:ea typeface="微软雅黑" panose="020B0503020204020204" pitchFamily="34" charset="-122"/>
            </a:rPr>
            <a:t>与药液或原料药直接接触组件</a:t>
          </a:r>
        </a:p>
      </dsp:txBody>
      <dsp:txXfrm>
        <a:off x="1704991" y="3475765"/>
        <a:ext cx="3126424" cy="694898"/>
      </dsp:txXfrm>
    </dsp:sp>
    <dsp:sp modelId="{72BF4AE4-66E6-46B0-9CF6-74A562DA8C71}">
      <dsp:nvSpPr>
        <dsp:cNvPr id="0" name=""/>
        <dsp:cNvSpPr/>
      </dsp:nvSpPr>
      <dsp:spPr>
        <a:xfrm>
          <a:off x="5287269" y="3475765"/>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可靠清洗</a:t>
          </a:r>
          <a:r>
            <a:rPr lang="en-US" altLang="zh-CN"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a:t>
          </a:r>
          <a:r>
            <a:rPr lang="zh-CN" altLang="en-US" sz="1600" b="0" i="0" kern="1200" dirty="0">
              <a:solidFill>
                <a:schemeClr val="tx1">
                  <a:lumMod val="95000"/>
                  <a:lumOff val="5000"/>
                </a:schemeClr>
              </a:solidFill>
              <a:effectLst/>
              <a:latin typeface="微软雅黑" panose="020B0503020204020204" pitchFamily="34" charset="-122"/>
              <a:ea typeface="微软雅黑" panose="020B0503020204020204" pitchFamily="34" charset="-122"/>
            </a:rPr>
            <a:t>灭菌</a:t>
          </a:r>
        </a:p>
      </dsp:txBody>
      <dsp:txXfrm>
        <a:off x="5287269" y="3475765"/>
        <a:ext cx="3126424" cy="694898"/>
      </dsp:txXfrm>
    </dsp:sp>
    <dsp:sp modelId="{73BFE61B-EB48-47F0-83D4-3EA5E8DF4A48}">
      <dsp:nvSpPr>
        <dsp:cNvPr id="0" name=""/>
        <dsp:cNvSpPr/>
      </dsp:nvSpPr>
      <dsp:spPr>
        <a:xfrm>
          <a:off x="8869546" y="3475765"/>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0" i="0" kern="1200" dirty="0">
              <a:solidFill>
                <a:schemeClr val="tx1">
                  <a:lumMod val="95000"/>
                  <a:lumOff val="5000"/>
                </a:schemeClr>
              </a:solidFill>
              <a:effectLst/>
              <a:latin typeface="微软雅黑" pitchFamily="34" charset="-122"/>
              <a:ea typeface="微软雅黑" pitchFamily="34" charset="-122"/>
            </a:rPr>
            <a:t>E</a:t>
          </a:r>
          <a:r>
            <a:rPr lang="zh-CN" altLang="en-US" sz="1600" b="0" i="0" kern="1200" dirty="0">
              <a:solidFill>
                <a:schemeClr val="tx1">
                  <a:lumMod val="95000"/>
                  <a:lumOff val="5000"/>
                </a:schemeClr>
              </a:solidFill>
              <a:effectLst/>
              <a:latin typeface="微软雅黑" pitchFamily="34" charset="-122"/>
              <a:ea typeface="微软雅黑" pitchFamily="34" charset="-122"/>
            </a:rPr>
            <a:t>型</a:t>
          </a:r>
        </a:p>
      </dsp:txBody>
      <dsp:txXfrm>
        <a:off x="8869546" y="3475765"/>
        <a:ext cx="1017373" cy="694898"/>
      </dsp:txXfrm>
    </dsp:sp>
    <dsp:sp modelId="{7ECF62F4-9AEE-4EB1-91AF-68698E57A5F4}">
      <dsp:nvSpPr>
        <dsp:cNvPr id="0" name=""/>
        <dsp:cNvSpPr/>
      </dsp:nvSpPr>
      <dsp:spPr>
        <a:xfrm>
          <a:off x="1704991"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anose="020B0503020204020204" pitchFamily="34" charset="-122"/>
              <a:ea typeface="微软雅黑" panose="020B0503020204020204" pitchFamily="34" charset="-122"/>
            </a:rPr>
            <a:t>6-ATF</a:t>
          </a:r>
          <a:r>
            <a:rPr lang="zh-CN" altLang="en-US" sz="1600" b="1" i="1" kern="1200" dirty="0">
              <a:solidFill>
                <a:srgbClr val="FF0000"/>
              </a:solidFill>
              <a:effectLst/>
              <a:latin typeface="微软雅黑" panose="020B0503020204020204" pitchFamily="34" charset="-122"/>
              <a:ea typeface="微软雅黑" panose="020B0503020204020204" pitchFamily="34" charset="-122"/>
            </a:rPr>
            <a:t>纤维柱灭菌</a:t>
          </a:r>
        </a:p>
      </dsp:txBody>
      <dsp:txXfrm>
        <a:off x="1704991" y="4344388"/>
        <a:ext cx="3126424" cy="694898"/>
      </dsp:txXfrm>
    </dsp:sp>
    <dsp:sp modelId="{BF07F05F-D12B-4931-82D3-2365C2736A20}">
      <dsp:nvSpPr>
        <dsp:cNvPr id="0" name=""/>
        <dsp:cNvSpPr/>
      </dsp:nvSpPr>
      <dsp:spPr>
        <a:xfrm>
          <a:off x="5287269" y="4344388"/>
          <a:ext cx="3126424"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b="1" i="1" kern="1200" dirty="0">
              <a:solidFill>
                <a:srgbClr val="FF0000"/>
              </a:solidFill>
              <a:effectLst/>
              <a:latin typeface="微软雅黑" panose="020B0503020204020204" pitchFamily="34" charset="-122"/>
              <a:ea typeface="微软雅黑" panose="020B0503020204020204" pitchFamily="34" charset="-122"/>
            </a:rPr>
            <a:t>升降温速率控制</a:t>
          </a:r>
        </a:p>
      </dsp:txBody>
      <dsp:txXfrm>
        <a:off x="5287269" y="4344388"/>
        <a:ext cx="3126424" cy="694898"/>
      </dsp:txXfrm>
    </dsp:sp>
    <dsp:sp modelId="{38A4170B-9F81-48E1-9EBF-F2BA7C6EA2DA}">
      <dsp:nvSpPr>
        <dsp:cNvPr id="0" name=""/>
        <dsp:cNvSpPr/>
      </dsp:nvSpPr>
      <dsp:spPr>
        <a:xfrm>
          <a:off x="8869546" y="4344388"/>
          <a:ext cx="1017373" cy="694898"/>
        </a:xfrm>
        <a:prstGeom prst="rect">
          <a:avLst/>
        </a:prstGeom>
        <a:solidFill>
          <a:schemeClr val="lt1">
            <a:hueOff val="0"/>
            <a:satOff val="0"/>
            <a:lumOff val="0"/>
            <a:alphaOff val="0"/>
          </a:schemeClr>
        </a:solidFill>
        <a:ln w="400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altLang="zh-CN" sz="1600" b="1" i="1" kern="1200" dirty="0">
              <a:solidFill>
                <a:srgbClr val="FF0000"/>
              </a:solidFill>
              <a:effectLst/>
              <a:latin typeface="微软雅黑" pitchFamily="34" charset="-122"/>
              <a:ea typeface="微软雅黑" pitchFamily="34" charset="-122"/>
            </a:rPr>
            <a:t>F</a:t>
          </a:r>
          <a:r>
            <a:rPr lang="zh-CN" altLang="en-US" sz="1600" b="1" i="1" kern="1200" dirty="0">
              <a:solidFill>
                <a:srgbClr val="FF0000"/>
              </a:solidFill>
              <a:effectLst/>
              <a:latin typeface="微软雅黑" pitchFamily="34" charset="-122"/>
              <a:ea typeface="微软雅黑" pitchFamily="34" charset="-122"/>
            </a:rPr>
            <a:t>型</a:t>
          </a:r>
        </a:p>
      </dsp:txBody>
      <dsp:txXfrm>
        <a:off x="8869546" y="4344388"/>
        <a:ext cx="1017373" cy="69489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0.20372</cdr:x>
      <cdr:y>0.44566</cdr:y>
    </cdr:from>
    <cdr:to>
      <cdr:x>0.7122</cdr:x>
      <cdr:y>0.52502</cdr:y>
    </cdr:to>
    <cdr:pic>
      <cdr:nvPicPr>
        <cdr:cNvPr id="4" name="图形 19">
          <a:extLst xmlns:a="http://schemas.openxmlformats.org/drawingml/2006/main">
            <a:ext uri="{FF2B5EF4-FFF2-40B4-BE49-F238E27FC236}">
              <a16:creationId xmlns:a16="http://schemas.microsoft.com/office/drawing/2014/main" id="{01CCBAE1-679B-4AA6-A7FF-2A914668FF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rot="19581307">
          <a:off x="1363027" y="1791146"/>
          <a:ext cx="3402133" cy="31895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14A02DCA-23AE-4BD1-9568-141A3CE6DC0D}" type="datetimeFigureOut">
              <a:rPr lang="zh-CN" altLang="en-US"/>
              <a:pPr>
                <a:defRPr/>
              </a:pPr>
              <a:t>2019/7/3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B24C927-87A6-4E09-A1F6-4217EDC6A179}" type="slidenum">
              <a:rPr lang="zh-CN" altLang="en-US"/>
              <a:pPr>
                <a:defRPr/>
              </a:pPr>
              <a:t>‹#›</a:t>
            </a:fld>
            <a:endParaRPr lang="zh-CN" altLang="en-US"/>
          </a:p>
        </p:txBody>
      </p:sp>
    </p:spTree>
    <p:extLst>
      <p:ext uri="{BB962C8B-B14F-4D97-AF65-F5344CB8AC3E}">
        <p14:creationId xmlns:p14="http://schemas.microsoft.com/office/powerpoint/2010/main" val="26288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0F9DE35-3F65-44A2-B41F-DFF9441344D8}" type="datetimeFigureOut">
              <a:rPr lang="zh-CN" altLang="en-US"/>
              <a:pPr>
                <a:defRPr/>
              </a:pPr>
              <a:t>2019/7/3</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353469E7-1504-43E9-AE68-3D98A797BC9D}" type="slidenum">
              <a:rPr lang="zh-CN" altLang="en-US"/>
              <a:pPr>
                <a:defRPr/>
              </a:pPr>
              <a:t>‹#›</a:t>
            </a:fld>
            <a:endParaRPr lang="zh-CN" altLang="en-US"/>
          </a:p>
        </p:txBody>
      </p:sp>
    </p:spTree>
    <p:extLst>
      <p:ext uri="{BB962C8B-B14F-4D97-AF65-F5344CB8AC3E}">
        <p14:creationId xmlns:p14="http://schemas.microsoft.com/office/powerpoint/2010/main" val="3669636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
        <p:nvSpPr>
          <p:cNvPr id="2" name="Rectangle 6"/>
          <p:cNvSpPr/>
          <p:nvPr userDrawn="1"/>
        </p:nvSpPr>
        <p:spPr>
          <a:xfrm>
            <a:off x="0" y="0"/>
            <a:ext cx="12198350" cy="48656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userDrawn="1"/>
        </p:nvSpPr>
        <p:spPr bwMode="auto">
          <a:xfrm>
            <a:off x="0" y="5565338"/>
            <a:ext cx="12198350" cy="633956"/>
          </a:xfrm>
          <a:prstGeom prst="rect">
            <a:avLst/>
          </a:prstGeom>
          <a:noFill/>
          <a:ln w="9525">
            <a:noFill/>
            <a:miter lim="800000"/>
            <a:headEnd/>
            <a:tailEnd/>
          </a:ln>
        </p:spPr>
        <p:txBody>
          <a:bodyPr wrap="square">
            <a:spAutoFit/>
          </a:bodyPr>
          <a:lstStyle/>
          <a:p>
            <a:pPr algn="ctr">
              <a:lnSpc>
                <a:spcPct val="130000"/>
              </a:lnSpc>
            </a:pPr>
            <a:r>
              <a:rPr lang="zh-CN" altLang="en-US" sz="3000" b="1" dirty="0">
                <a:solidFill>
                  <a:srgbClr val="0066FF"/>
                </a:solidFill>
                <a:latin typeface="微软雅黑" pitchFamily="34" charset="-122"/>
                <a:ea typeface="微软雅黑" pitchFamily="34" charset="-122"/>
              </a:rPr>
              <a:t>山东新华医疗器械股份有限公司</a:t>
            </a:r>
            <a:endParaRPr lang="en-US" altLang="zh-CN" sz="3000" b="1" dirty="0">
              <a:solidFill>
                <a:srgbClr val="0066FF"/>
              </a:solidFill>
              <a:latin typeface="微软雅黑" pitchFamily="34" charset="-122"/>
              <a:ea typeface="微软雅黑" pitchFamily="34" charset="-122"/>
            </a:endParaRPr>
          </a:p>
        </p:txBody>
      </p:sp>
      <p:pic>
        <p:nvPicPr>
          <p:cNvPr id="4" name="Picture 2" descr="D:\市场营销\课件\logo.png"/>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7549306" y="476672"/>
            <a:ext cx="4343408" cy="510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矩形 1"/>
          <p:cNvSpPr/>
          <p:nvPr userDrawn="1"/>
        </p:nvSpPr>
        <p:spPr>
          <a:xfrm>
            <a:off x="10923588" y="6488113"/>
            <a:ext cx="1274762" cy="369887"/>
          </a:xfrm>
          <a:prstGeom prst="rect">
            <a:avLst/>
          </a:prstGeom>
        </p:spPr>
        <p:txBody>
          <a:bodyPr/>
          <a:lstStyle/>
          <a:p>
            <a:pPr algn="ctr" fontAlgn="auto">
              <a:spcBef>
                <a:spcPts val="0"/>
              </a:spcBef>
              <a:spcAft>
                <a:spcPts val="0"/>
              </a:spcAft>
              <a:defRPr/>
            </a:pPr>
            <a:r>
              <a:rPr lang="zh-CN" altLang="en-US" sz="1600" b="1" dirty="0">
                <a:solidFill>
                  <a:srgbClr val="0070C0"/>
                </a:solidFill>
                <a:effectLst>
                  <a:outerShdw blurRad="38100" dist="38100" dir="2700000" algn="tl">
                    <a:srgbClr val="000000">
                      <a:alpha val="43137"/>
                    </a:srgbClr>
                  </a:outerShdw>
                </a:effectLst>
                <a:latin typeface="黑体" pitchFamily="49" charset="-122"/>
                <a:ea typeface="黑体" pitchFamily="49" charset="-122"/>
              </a:rPr>
              <a:t>第 </a:t>
            </a:r>
            <a:fld id="{31616BBC-0C8B-47BA-BDE4-5530DD8A19E1}" type="slidenum">
              <a:rPr lang="zh-CN" altLang="en-US" sz="1600" b="1">
                <a:solidFill>
                  <a:srgbClr val="0070C0"/>
                </a:solidFill>
                <a:effectLst>
                  <a:outerShdw blurRad="38100" dist="38100" dir="2700000" algn="tl">
                    <a:srgbClr val="000000">
                      <a:alpha val="43137"/>
                    </a:srgbClr>
                  </a:outerShdw>
                </a:effectLst>
                <a:latin typeface="黑体" pitchFamily="49" charset="-122"/>
                <a:ea typeface="黑体" pitchFamily="49" charset="-122"/>
              </a:rPr>
              <a:pPr algn="ctr" fontAlgn="auto">
                <a:spcBef>
                  <a:spcPts val="0"/>
                </a:spcBef>
                <a:spcAft>
                  <a:spcPts val="0"/>
                </a:spcAft>
                <a:defRPr/>
              </a:pPr>
              <a:t>‹#›</a:t>
            </a:fld>
            <a:r>
              <a:rPr lang="zh-CN" altLang="en-US" sz="1600" b="1" dirty="0">
                <a:solidFill>
                  <a:srgbClr val="0070C0"/>
                </a:solidFill>
                <a:effectLst>
                  <a:outerShdw blurRad="38100" dist="38100" dir="2700000" algn="tl">
                    <a:srgbClr val="000000">
                      <a:alpha val="43137"/>
                    </a:srgbClr>
                  </a:outerShdw>
                </a:effectLst>
                <a:latin typeface="黑体" pitchFamily="49" charset="-122"/>
                <a:ea typeface="黑体" pitchFamily="49" charset="-122"/>
              </a:rPr>
              <a:t> 页</a:t>
            </a:r>
          </a:p>
        </p:txBody>
      </p:sp>
      <p:sp>
        <p:nvSpPr>
          <p:cNvPr id="3" name="矩形 2"/>
          <p:cNvSpPr/>
          <p:nvPr userDrawn="1"/>
        </p:nvSpPr>
        <p:spPr>
          <a:xfrm>
            <a:off x="0" y="476250"/>
            <a:ext cx="12198350" cy="10795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组合 7"/>
          <p:cNvGrpSpPr/>
          <p:nvPr userDrawn="1"/>
        </p:nvGrpSpPr>
        <p:grpSpPr>
          <a:xfrm>
            <a:off x="410543" y="44624"/>
            <a:ext cx="971550" cy="971550"/>
            <a:chOff x="1634679" y="2636912"/>
            <a:chExt cx="971550" cy="971550"/>
          </a:xfrm>
        </p:grpSpPr>
        <p:sp>
          <p:nvSpPr>
            <p:cNvPr id="9" name="椭圆 8"/>
            <p:cNvSpPr/>
            <p:nvPr userDrawn="1"/>
          </p:nvSpPr>
          <p:spPr bwMode="auto">
            <a:xfrm>
              <a:off x="1634679" y="2636912"/>
              <a:ext cx="971550" cy="9715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a:effectLst>
                    <a:outerShdw blurRad="38100" dist="38100" dir="2700000" algn="tl">
                      <a:srgbClr val="000000">
                        <a:alpha val="43137"/>
                      </a:srgbClr>
                    </a:outerShdw>
                  </a:effectLst>
                  <a:latin typeface="FrankGoth BT" pitchFamily="34" charset="0"/>
                  <a:ea typeface="Cambria Math" pitchFamily="18" charset="0"/>
                </a:rPr>
                <a:t>EPC</a:t>
              </a:r>
              <a:endParaRPr lang="zh-CN" altLang="en-US" sz="3200" b="1" dirty="0">
                <a:effectLst>
                  <a:outerShdw blurRad="38100" dist="38100" dir="2700000" algn="tl">
                    <a:srgbClr val="000000">
                      <a:alpha val="43137"/>
                    </a:srgbClr>
                  </a:outerShdw>
                </a:effectLst>
                <a:latin typeface="FrankGoth BT" pitchFamily="34" charset="0"/>
              </a:endParaRPr>
            </a:p>
          </p:txBody>
        </p:sp>
        <p:sp>
          <p:nvSpPr>
            <p:cNvPr id="10" name="十字形 9"/>
            <p:cNvSpPr/>
            <p:nvPr userDrawn="1"/>
          </p:nvSpPr>
          <p:spPr>
            <a:xfrm>
              <a:off x="1706687" y="2708920"/>
              <a:ext cx="792088" cy="792088"/>
            </a:xfrm>
            <a:prstGeom prst="plus">
              <a:avLst>
                <a:gd name="adj" fmla="val 31892"/>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itchFamily="34" charset="-122"/>
                  <a:ea typeface="微软雅黑" pitchFamily="34" charset="-122"/>
                </a:rPr>
                <a:t>PTD</a:t>
              </a:r>
              <a:endParaRPr lang="zh-CN" altLang="en-US" sz="1600" b="1" dirty="0">
                <a:latin typeface="微软雅黑" pitchFamily="34" charset="-122"/>
                <a:ea typeface="微软雅黑" pitchFamily="34" charset="-122"/>
              </a:endParaRPr>
            </a:p>
          </p:txBody>
        </p:sp>
      </p:grpSp>
      <p:pic>
        <p:nvPicPr>
          <p:cNvPr id="12" name="Picture 2"/>
          <p:cNvPicPr>
            <a:picLocks noChangeAspect="1" noChangeArrowheads="1"/>
          </p:cNvPicPr>
          <p:nvPr userDrawn="1"/>
        </p:nvPicPr>
        <p:blipFill>
          <a:blip r:embed="rId2" cstate="print"/>
          <a:srcRect/>
          <a:stretch>
            <a:fillRect/>
          </a:stretch>
        </p:blipFill>
        <p:spPr bwMode="auto">
          <a:xfrm>
            <a:off x="10707688" y="44450"/>
            <a:ext cx="1454150" cy="404813"/>
          </a:xfrm>
          <a:prstGeom prst="rect">
            <a:avLst/>
          </a:prstGeom>
          <a:noFill/>
          <a:ln w="9525">
            <a:noFill/>
            <a:miter lim="800000"/>
            <a:headEnd/>
            <a:tailEnd/>
          </a:ln>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3" name="矩形 12"/>
          <p:cNvSpPr/>
          <p:nvPr userDrawn="1"/>
        </p:nvSpPr>
        <p:spPr>
          <a:xfrm>
            <a:off x="0" y="3645024"/>
            <a:ext cx="12195175" cy="3024336"/>
          </a:xfrm>
          <a:prstGeom prst="rect">
            <a:avLst/>
          </a:prstGeom>
          <a:solidFill>
            <a:srgbClr val="FF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6669360"/>
            <a:ext cx="12195175"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0" y="0"/>
            <a:ext cx="12195175" cy="36450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16" name="标题 1"/>
          <p:cNvSpPr txBox="1">
            <a:spLocks noChangeArrowheads="1"/>
          </p:cNvSpPr>
          <p:nvPr userDrawn="1"/>
        </p:nvSpPr>
        <p:spPr>
          <a:xfrm>
            <a:off x="4225380" y="1886967"/>
            <a:ext cx="7560839" cy="1470025"/>
          </a:xfrm>
          <a:prstGeom prst="rect">
            <a:avLst/>
          </a:prstGeom>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schemeClr val="bg1"/>
                </a:solidFill>
                <a:effectLst>
                  <a:reflection blurRad="6350" stA="55000" endA="300" endPos="45500" dir="5400000" sy="-100000" algn="bl" rotWithShape="0"/>
                </a:effectLst>
                <a:latin typeface="Broadway" pitchFamily="82" charset="0"/>
                <a:sym typeface="Impact" pitchFamily="34" charset="0"/>
              </a:rPr>
              <a:t>Thank </a:t>
            </a:r>
            <a:r>
              <a:rPr lang="en-US" altLang="zh-CN" sz="7200" dirty="0">
                <a:solidFill>
                  <a:schemeClr val="bg1"/>
                </a:solidFill>
                <a:effectLst>
                  <a:reflection blurRad="6350" stA="55000" endA="300" endPos="45500" dir="5400000" sy="-100000" algn="bl" rotWithShape="0"/>
                </a:effectLst>
                <a:latin typeface="Broadway" pitchFamily="82" charset="0"/>
                <a:sym typeface="Impact" pitchFamily="34" charset="0"/>
              </a:rPr>
              <a:t>You</a:t>
            </a:r>
            <a:endParaRPr lang="zh-CN" altLang="en-US" sz="3200" dirty="0">
              <a:solidFill>
                <a:schemeClr val="bg1"/>
              </a:solidFill>
              <a:effectLst>
                <a:reflection blurRad="6350" stA="55000" endA="300" endPos="45500" dir="5400000" sy="-100000" algn="bl" rotWithShape="0"/>
              </a:effectLst>
              <a:latin typeface="Broadway" pitchFamily="82" charset="0"/>
            </a:endParaRPr>
          </a:p>
        </p:txBody>
      </p:sp>
      <p:pic>
        <p:nvPicPr>
          <p:cNvPr id="18" name="Picture 9" descr="088"/>
          <p:cNvPicPr>
            <a:picLocks noChangeAspect="1" noChangeArrowheads="1"/>
          </p:cNvPicPr>
          <p:nvPr userDrawn="1"/>
        </p:nvPicPr>
        <p:blipFill>
          <a:blip r:embed="rId2"/>
          <a:srcRect/>
          <a:stretch>
            <a:fillRect/>
          </a:stretch>
        </p:blipFill>
        <p:spPr bwMode="auto">
          <a:xfrm>
            <a:off x="5788749" y="4005064"/>
            <a:ext cx="543844" cy="461967"/>
          </a:xfrm>
          <a:prstGeom prst="rect">
            <a:avLst/>
          </a:prstGeom>
          <a:noFill/>
          <a:ln w="9525">
            <a:noFill/>
            <a:miter lim="800000"/>
            <a:headEnd/>
            <a:tailEnd/>
          </a:ln>
        </p:spPr>
      </p:pic>
      <p:sp>
        <p:nvSpPr>
          <p:cNvPr id="19" name="TextBox 10"/>
          <p:cNvSpPr>
            <a:spLocks noChangeArrowheads="1"/>
          </p:cNvSpPr>
          <p:nvPr userDrawn="1"/>
        </p:nvSpPr>
        <p:spPr bwMode="auto">
          <a:xfrm>
            <a:off x="6591334" y="4067046"/>
            <a:ext cx="3540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lumMod val="65000"/>
                    <a:lumOff val="35000"/>
                  </a:schemeClr>
                </a:solidFill>
                <a:latin typeface="微软雅黑" pitchFamily="34" charset="-122"/>
                <a:ea typeface="微软雅黑" pitchFamily="34" charset="-122"/>
                <a:sym typeface="Arial" pitchFamily="34" charset="0"/>
              </a:rPr>
              <a:t>fupeishun</a:t>
            </a:r>
            <a:r>
              <a:rPr lang="en-US" sz="2000" dirty="0">
                <a:solidFill>
                  <a:schemeClr val="tx1">
                    <a:lumMod val="65000"/>
                    <a:lumOff val="35000"/>
                  </a:schemeClr>
                </a:solidFill>
                <a:latin typeface="微软雅黑" pitchFamily="34" charset="-122"/>
                <a:ea typeface="微软雅黑" pitchFamily="34" charset="-122"/>
                <a:sym typeface="Arial" pitchFamily="34" charset="0"/>
              </a:rPr>
              <a:t>@shinva.com</a:t>
            </a:r>
          </a:p>
        </p:txBody>
      </p:sp>
    </p:spTree>
    <p:extLst>
      <p:ext uri="{BB962C8B-B14F-4D97-AF65-F5344CB8AC3E}">
        <p14:creationId xmlns:p14="http://schemas.microsoft.com/office/powerpoint/2010/main" val="41063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par>
                          <p:cTn id="9" fill="hold">
                            <p:stCondLst>
                              <p:cond delay="6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video" Target="file:///E:\&#20020;&#26102;&#24037;&#20316;\20140724&#20135;&#21697;&#20248;&#21183;PPT&#35780;&#23457;\&#36890;&#39118;&#24178;&#29157;&#24335;&#28781;&#33740;&#22120;&#20135;&#21697;&#20171;&#32461;_pptx\Assets\&#36890;&#39118;&#28781;&#33740;&#22120;&#21407;&#29702;&#31034;&#24847;.sw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49577"/>
            <a:ext cx="12198350" cy="1323439"/>
          </a:xfrm>
          <a:prstGeom prst="rect">
            <a:avLst/>
          </a:prstGeom>
          <a:noFill/>
          <a:effectLst>
            <a:glow rad="228600">
              <a:schemeClr val="accent2">
                <a:satMod val="175000"/>
                <a:alpha val="40000"/>
              </a:schemeClr>
            </a:glow>
          </a:effectLst>
        </p:spPr>
        <p:txBody>
          <a:bodyPr wrap="square">
            <a:spAutoFit/>
          </a:bodyPr>
          <a:lstStyle/>
          <a:p>
            <a:pPr algn="ctr" fontAlgn="auto">
              <a:spcBef>
                <a:spcPts val="0"/>
              </a:spcBef>
              <a:spcAft>
                <a:spcPts val="0"/>
              </a:spcAft>
              <a:defRPr/>
            </a:pPr>
            <a:r>
              <a:rPr lang="zh-CN" altLang="en-US" sz="8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itchFamily="34" charset="-122"/>
                <a:ea typeface="微软雅黑" pitchFamily="34" charset="-122"/>
              </a:rPr>
              <a:t>蒸汽灭菌器选型探讨</a:t>
            </a:r>
            <a:endParaRPr lang="en-US" altLang="zh-CN" sz="8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03533166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4559" y="1052736"/>
            <a:ext cx="11233248" cy="830997"/>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4</a:t>
            </a:r>
            <a:r>
              <a:rPr lang="zh-CN" altLang="en-US" sz="1600" b="1" dirty="0">
                <a:solidFill>
                  <a:srgbClr val="0070C0"/>
                </a:solidFill>
                <a:latin typeface="微软雅黑" pitchFamily="34" charset="-122"/>
                <a:ea typeface="微软雅黑" pitchFamily="34" charset="-122"/>
              </a:rPr>
              <a:t>）灭菌器尺寸与现场空间匹配性</a:t>
            </a:r>
            <a:endParaRPr lang="en-US" altLang="zh-CN" sz="1600" b="1" dirty="0">
              <a:solidFill>
                <a:srgbClr val="0070C0"/>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  </a:t>
            </a:r>
            <a:r>
              <a:rPr lang="en-US" altLang="zh-CN" sz="1600" dirty="0">
                <a:solidFill>
                  <a:schemeClr val="tx1">
                    <a:lumMod val="95000"/>
                    <a:lumOff val="5000"/>
                  </a:schemeClr>
                </a:solidFill>
                <a:latin typeface="微软雅黑" pitchFamily="34" charset="-122"/>
                <a:ea typeface="微软雅黑" pitchFamily="34" charset="-122"/>
              </a:rPr>
              <a:t>   </a:t>
            </a:r>
            <a:r>
              <a:rPr lang="zh-CN" altLang="en-US" sz="1600" dirty="0">
                <a:solidFill>
                  <a:schemeClr val="tx1">
                    <a:lumMod val="95000"/>
                    <a:lumOff val="5000"/>
                  </a:schemeClr>
                </a:solidFill>
                <a:latin typeface="微软雅黑" pitchFamily="34" charset="-122"/>
                <a:ea typeface="微软雅黑" pitchFamily="34" charset="-122"/>
              </a:rPr>
              <a:t>根据现场设备布局方式，确定房间宽度尺寸</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19"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pic>
        <p:nvPicPr>
          <p:cNvPr id="1026" name="Picture 2" descr="C:\Users\FUPEISHUN\Desktop\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17" y="2246580"/>
            <a:ext cx="6912768" cy="33447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FUPEIS~1\AppData\Local\Temp\858b3ee3-a10e-4164-8134-89a554da6b9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543" y="2213133"/>
            <a:ext cx="3835199" cy="3378201"/>
          </a:xfrm>
          <a:prstGeom prst="rect">
            <a:avLst/>
          </a:prstGeom>
          <a:noFill/>
          <a:extLst>
            <a:ext uri="{909E8E84-426E-40DD-AFC4-6F175D3DCCD1}">
              <a14:hiddenFill xmlns:a14="http://schemas.microsoft.com/office/drawing/2010/main">
                <a:solidFill>
                  <a:srgbClr val="FFFFFF"/>
                </a:solidFill>
              </a14:hiddenFill>
            </a:ext>
          </a:extLst>
        </p:spPr>
      </p:pic>
      <p:sp>
        <p:nvSpPr>
          <p:cNvPr id="2" name="圆角矩形标注 1"/>
          <p:cNvSpPr/>
          <p:nvPr/>
        </p:nvSpPr>
        <p:spPr>
          <a:xfrm>
            <a:off x="8850606" y="2215086"/>
            <a:ext cx="914400" cy="500094"/>
          </a:xfrm>
          <a:prstGeom prst="wedgeRoundRectCallout">
            <a:avLst>
              <a:gd name="adj1" fmla="val -28296"/>
              <a:gd name="adj2" fmla="val 100371"/>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隔离器</a:t>
            </a:r>
          </a:p>
        </p:txBody>
      </p:sp>
      <p:sp>
        <p:nvSpPr>
          <p:cNvPr id="17" name="圆角矩形标注 16"/>
          <p:cNvSpPr/>
          <p:nvPr/>
        </p:nvSpPr>
        <p:spPr>
          <a:xfrm>
            <a:off x="10142423" y="2204864"/>
            <a:ext cx="914400" cy="500094"/>
          </a:xfrm>
          <a:prstGeom prst="wedgeRoundRectCallout">
            <a:avLst>
              <a:gd name="adj1" fmla="val -28296"/>
              <a:gd name="adj2" fmla="val 100371"/>
              <a:gd name="adj3" fmla="val 1666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灭菌器</a:t>
            </a:r>
          </a:p>
        </p:txBody>
      </p:sp>
      <p:pic>
        <p:nvPicPr>
          <p:cNvPr id="24" name="图形 23">
            <a:extLst>
              <a:ext uri="{FF2B5EF4-FFF2-40B4-BE49-F238E27FC236}">
                <a16:creationId xmlns:a16="http://schemas.microsoft.com/office/drawing/2014/main" id="{7C7892A9-4C8E-4B03-9F1E-8818852A24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32188" y="2894233"/>
            <a:ext cx="1366968" cy="133725"/>
          </a:xfrm>
          <a:prstGeom prst="rect">
            <a:avLst/>
          </a:prstGeom>
        </p:spPr>
      </p:pic>
      <p:pic>
        <p:nvPicPr>
          <p:cNvPr id="25" name="图形 24">
            <a:extLst>
              <a:ext uri="{FF2B5EF4-FFF2-40B4-BE49-F238E27FC236}">
                <a16:creationId xmlns:a16="http://schemas.microsoft.com/office/drawing/2014/main" id="{1507FA52-6731-4388-9E19-2460EF3E4B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1715" y="2892364"/>
            <a:ext cx="1366968" cy="133725"/>
          </a:xfrm>
          <a:prstGeom prst="rect">
            <a:avLst/>
          </a:prstGeom>
        </p:spPr>
      </p:pic>
      <p:pic>
        <p:nvPicPr>
          <p:cNvPr id="26" name="图形 25">
            <a:extLst>
              <a:ext uri="{FF2B5EF4-FFF2-40B4-BE49-F238E27FC236}">
                <a16:creationId xmlns:a16="http://schemas.microsoft.com/office/drawing/2014/main" id="{37E905A5-B555-424C-B306-F46B615FA6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7395" y="2892364"/>
            <a:ext cx="1366968" cy="133725"/>
          </a:xfrm>
          <a:prstGeom prst="rect">
            <a:avLst/>
          </a:prstGeom>
        </p:spPr>
      </p:pic>
    </p:spTree>
    <p:extLst>
      <p:ext uri="{BB962C8B-B14F-4D97-AF65-F5344CB8AC3E}">
        <p14:creationId xmlns:p14="http://schemas.microsoft.com/office/powerpoint/2010/main" val="235374804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4559" y="1124744"/>
            <a:ext cx="11233248"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 功能选型（以下示例仅供参考，建议参考设备供应商推荐）</a:t>
            </a:r>
            <a:endParaRPr lang="en-US" altLang="zh-CN" sz="1600" b="1" dirty="0">
              <a:solidFill>
                <a:srgbClr val="0070C0"/>
              </a:solidFill>
              <a:latin typeface="微软雅黑" pitchFamily="34" charset="-122"/>
              <a:ea typeface="微软雅黑" pitchFamily="34" charset="-122"/>
            </a:endParaRPr>
          </a:p>
        </p:txBody>
      </p:sp>
      <p:sp>
        <p:nvSpPr>
          <p:cNvPr id="5" name="矩形 4"/>
          <p:cNvSpPr/>
          <p:nvPr/>
        </p:nvSpPr>
        <p:spPr>
          <a:xfrm>
            <a:off x="554559" y="1599183"/>
            <a:ext cx="11017224" cy="830997"/>
          </a:xfrm>
          <a:prstGeom prst="rect">
            <a:avLst/>
          </a:prstGeom>
        </p:spPr>
        <p:txBody>
          <a:bodyPr wrap="square">
            <a:spAutoFit/>
          </a:bodyPr>
          <a:lstStyle/>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示例：需采购一台脉动真空灭菌器，用于双层呼吸袋包装的冻干粉针胶塞灭菌干燥处理，干燥度要求低于</a:t>
            </a:r>
            <a:r>
              <a:rPr lang="en-US" altLang="zh-CN" sz="1600" dirty="0"/>
              <a:t>3 </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，通过装量估算，初步选择</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立方灭菌器，如何选择合适功能模块？</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6" name="矩形 5"/>
          <p:cNvSpPr/>
          <p:nvPr/>
        </p:nvSpPr>
        <p:spPr>
          <a:xfrm>
            <a:off x="575531" y="2420888"/>
            <a:ext cx="7539868" cy="1569660"/>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）汽水分离装置</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600" b="1" i="1" dirty="0">
                <a:solidFill>
                  <a:srgbClr val="FF0000"/>
                </a:solidFill>
                <a:latin typeface="微软雅黑" pitchFamily="34" charset="-122"/>
                <a:ea typeface="微软雅黑" pitchFamily="34" charset="-122"/>
              </a:rPr>
              <a:t>多孔类负载干燥效果不佳原因中，蒸汽含水量太高排在首位。</a:t>
            </a:r>
            <a:endParaRPr lang="en-US" altLang="zh-CN" sz="1600" b="1" i="1" dirty="0">
              <a:solidFill>
                <a:srgbClr val="FF0000"/>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应对灭菌器用汽点蒸汽干度进行检测，干度应</a:t>
            </a:r>
            <a:r>
              <a:rPr lang="zh-CN" altLang="en-US" sz="1600" dirty="0"/>
              <a:t>≥ </a:t>
            </a:r>
            <a:r>
              <a:rPr lang="en-US" altLang="zh-CN" sz="1600" dirty="0"/>
              <a:t>0.95</a:t>
            </a:r>
            <a:r>
              <a:rPr lang="zh-CN" altLang="en-US" sz="1600" dirty="0">
                <a:solidFill>
                  <a:schemeClr val="tx1">
                    <a:lumMod val="95000"/>
                    <a:lumOff val="5000"/>
                  </a:schemeClr>
                </a:solidFill>
                <a:latin typeface="微软雅黑" pitchFamily="34" charset="-122"/>
                <a:ea typeface="微软雅黑" pitchFamily="34" charset="-122"/>
              </a:rPr>
              <a:t>。若干度＜</a:t>
            </a:r>
            <a:r>
              <a:rPr lang="en-US" altLang="zh-CN" sz="1600" dirty="0">
                <a:solidFill>
                  <a:schemeClr val="tx1">
                    <a:lumMod val="95000"/>
                    <a:lumOff val="5000"/>
                  </a:schemeClr>
                </a:solidFill>
                <a:latin typeface="微软雅黑" pitchFamily="34" charset="-122"/>
                <a:ea typeface="微软雅黑" pitchFamily="34" charset="-122"/>
              </a:rPr>
              <a:t>0.9</a:t>
            </a:r>
            <a:r>
              <a:rPr lang="zh-CN" altLang="en-US" sz="1600" dirty="0">
                <a:solidFill>
                  <a:schemeClr val="tx1">
                    <a:lumMod val="95000"/>
                    <a:lumOff val="5000"/>
                  </a:schemeClr>
                </a:solidFill>
                <a:latin typeface="微软雅黑" pitchFamily="34" charset="-122"/>
                <a:ea typeface="微软雅黑" pitchFamily="34" charset="-122"/>
              </a:rPr>
              <a:t>，应增加汽水分离装置，以保证免洗胶塞干燥度与干燥效率。</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3431" y="2412792"/>
            <a:ext cx="2929737" cy="353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187407" y="6114782"/>
            <a:ext cx="3318946" cy="584775"/>
          </a:xfrm>
          <a:prstGeom prst="rect">
            <a:avLst/>
          </a:prstGeom>
        </p:spPr>
        <p:txBody>
          <a:bodyPr wrap="square">
            <a:spAutoFit/>
          </a:bodyPr>
          <a:lstStyle/>
          <a:p>
            <a:pPr algn="ctr"/>
            <a:r>
              <a:rPr lang="en-US" altLang="zh-CN" sz="1600" dirty="0">
                <a:solidFill>
                  <a:schemeClr val="tx1">
                    <a:lumMod val="95000"/>
                    <a:lumOff val="5000"/>
                  </a:schemeClr>
                </a:solidFill>
                <a:latin typeface="微软雅黑" pitchFamily="34" charset="-122"/>
                <a:ea typeface="微软雅黑" pitchFamily="34" charset="-122"/>
              </a:rPr>
              <a:t>EN285</a:t>
            </a:r>
            <a:r>
              <a:rPr lang="zh-CN" altLang="zh-CN" sz="1600" dirty="0">
                <a:solidFill>
                  <a:schemeClr val="tx1">
                    <a:lumMod val="95000"/>
                    <a:lumOff val="5000"/>
                  </a:schemeClr>
                </a:solidFill>
                <a:latin typeface="微软雅黑" pitchFamily="34" charset="-122"/>
                <a:ea typeface="微软雅黑" pitchFamily="34" charset="-122"/>
              </a:rPr>
              <a:t>蒸汽干度测量装置示意图</a:t>
            </a:r>
            <a:endParaRPr lang="en-US" altLang="zh-CN" sz="1600" dirty="0">
              <a:solidFill>
                <a:schemeClr val="tx1">
                  <a:lumMod val="95000"/>
                  <a:lumOff val="5000"/>
                </a:schemeClr>
              </a:solidFill>
              <a:latin typeface="微软雅黑" pitchFamily="34" charset="-122"/>
              <a:ea typeface="微软雅黑" pitchFamily="34" charset="-122"/>
            </a:endParaRPr>
          </a:p>
          <a:p>
            <a:pPr algn="ctr"/>
            <a:r>
              <a:rPr lang="zh-CN" altLang="en-US" sz="1600" dirty="0">
                <a:solidFill>
                  <a:schemeClr val="tx1">
                    <a:lumMod val="95000"/>
                    <a:lumOff val="5000"/>
                  </a:schemeClr>
                </a:solidFill>
                <a:latin typeface="微软雅黑" pitchFamily="34" charset="-122"/>
                <a:ea typeface="微软雅黑" pitchFamily="34" charset="-122"/>
              </a:rPr>
              <a:t>干度</a:t>
            </a:r>
            <a:r>
              <a:rPr lang="zh-CN" altLang="en-US" sz="1600" dirty="0"/>
              <a:t>≥ </a:t>
            </a:r>
            <a:r>
              <a:rPr lang="en-US" altLang="zh-CN" sz="1600" dirty="0"/>
              <a:t>0.95/0.9</a:t>
            </a:r>
            <a:endParaRPr lang="zh-CN" altLang="en-US" sz="1600" dirty="0">
              <a:solidFill>
                <a:schemeClr val="tx1">
                  <a:lumMod val="95000"/>
                  <a:lumOff val="5000"/>
                </a:schemeClr>
              </a:solidFill>
              <a:latin typeface="微软雅黑" pitchFamily="34" charset="-122"/>
              <a:ea typeface="微软雅黑" pitchFamily="34" charset="-122"/>
            </a:endParaRPr>
          </a:p>
        </p:txBody>
      </p:sp>
      <p:pic>
        <p:nvPicPr>
          <p:cNvPr id="2055" name="Picture 7" descr="C:\Users\FUPEIS~1\AppData\Local\Temp\83f9b87c-98e2-462e-979d-5f02ac37059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83" y="4151067"/>
            <a:ext cx="145837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FUPEIS~1\AppData\Local\Temp\ad513004-e4aa-43bd-b122-373983094c15.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93" y="4151067"/>
            <a:ext cx="141696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07 文档管理\02 培训资料\00-图片+视频\04 管路相关图片\4016 汽水分离器\吸附性汽水分离器.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4601" y="4138098"/>
            <a:ext cx="2440678"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698575" y="6407169"/>
            <a:ext cx="1512168" cy="338554"/>
          </a:xfrm>
          <a:prstGeom prst="rect">
            <a:avLst/>
          </a:prstGeom>
        </p:spPr>
        <p:txBody>
          <a:bodyPr wrap="square">
            <a:spAutoFit/>
          </a:bodyPr>
          <a:lstStyle/>
          <a:p>
            <a:pPr algn="ctr"/>
            <a:r>
              <a:rPr lang="zh-CN" altLang="en-US" sz="1600" dirty="0">
                <a:solidFill>
                  <a:schemeClr val="tx1">
                    <a:lumMod val="95000"/>
                    <a:lumOff val="5000"/>
                  </a:schemeClr>
                </a:solidFill>
                <a:latin typeface="微软雅黑" pitchFamily="34" charset="-122"/>
                <a:ea typeface="微软雅黑" pitchFamily="34" charset="-122"/>
              </a:rPr>
              <a:t>挡板式</a:t>
            </a:r>
          </a:p>
        </p:txBody>
      </p:sp>
      <p:sp>
        <p:nvSpPr>
          <p:cNvPr id="16" name="矩形 15"/>
          <p:cNvSpPr/>
          <p:nvPr/>
        </p:nvSpPr>
        <p:spPr>
          <a:xfrm>
            <a:off x="2786807" y="6407169"/>
            <a:ext cx="1512168" cy="338554"/>
          </a:xfrm>
          <a:prstGeom prst="rect">
            <a:avLst/>
          </a:prstGeom>
        </p:spPr>
        <p:txBody>
          <a:bodyPr wrap="square">
            <a:spAutoFit/>
          </a:bodyPr>
          <a:lstStyle/>
          <a:p>
            <a:pPr algn="ctr"/>
            <a:r>
              <a:rPr lang="zh-CN" altLang="en-US" sz="1600" dirty="0">
                <a:solidFill>
                  <a:schemeClr val="tx1">
                    <a:lumMod val="95000"/>
                    <a:lumOff val="5000"/>
                  </a:schemeClr>
                </a:solidFill>
                <a:latin typeface="微软雅黑" pitchFamily="34" charset="-122"/>
                <a:ea typeface="微软雅黑" pitchFamily="34" charset="-122"/>
              </a:rPr>
              <a:t>气旋式</a:t>
            </a:r>
          </a:p>
        </p:txBody>
      </p:sp>
      <p:sp>
        <p:nvSpPr>
          <p:cNvPr id="17" name="矩形 16"/>
          <p:cNvSpPr/>
          <p:nvPr/>
        </p:nvSpPr>
        <p:spPr>
          <a:xfrm>
            <a:off x="5091063" y="6383602"/>
            <a:ext cx="1512168" cy="338554"/>
          </a:xfrm>
          <a:prstGeom prst="rect">
            <a:avLst/>
          </a:prstGeom>
        </p:spPr>
        <p:txBody>
          <a:bodyPr wrap="square">
            <a:spAutoFit/>
          </a:bodyPr>
          <a:lstStyle/>
          <a:p>
            <a:pPr algn="ctr"/>
            <a:r>
              <a:rPr lang="zh-CN" altLang="en-US" sz="1600" dirty="0">
                <a:solidFill>
                  <a:schemeClr val="tx1">
                    <a:lumMod val="95000"/>
                    <a:lumOff val="5000"/>
                  </a:schemeClr>
                </a:solidFill>
                <a:latin typeface="微软雅黑" pitchFamily="34" charset="-122"/>
                <a:ea typeface="微软雅黑" pitchFamily="34" charset="-122"/>
              </a:rPr>
              <a:t>吸附式</a:t>
            </a:r>
          </a:p>
        </p:txBody>
      </p:sp>
      <p:sp>
        <p:nvSpPr>
          <p:cNvPr id="15"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Tree>
    <p:extLst>
      <p:ext uri="{BB962C8B-B14F-4D97-AF65-F5344CB8AC3E}">
        <p14:creationId xmlns:p14="http://schemas.microsoft.com/office/powerpoint/2010/main" val="267524862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4559" y="1124744"/>
            <a:ext cx="11233248"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 功能选型</a:t>
            </a:r>
            <a:endParaRPr lang="en-US" altLang="zh-CN" sz="1600" b="1" dirty="0">
              <a:solidFill>
                <a:srgbClr val="0070C0"/>
              </a:solidFill>
              <a:latin typeface="微软雅黑" pitchFamily="34" charset="-122"/>
              <a:ea typeface="微软雅黑" pitchFamily="34" charset="-122"/>
            </a:endParaRPr>
          </a:p>
        </p:txBody>
      </p:sp>
      <p:sp>
        <p:nvSpPr>
          <p:cNvPr id="6" name="矩形 5"/>
          <p:cNvSpPr/>
          <p:nvPr/>
        </p:nvSpPr>
        <p:spPr>
          <a:xfrm>
            <a:off x="575531" y="1615152"/>
            <a:ext cx="10996252" cy="1200329"/>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）热风干燥功能</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干燥度要求较高，需增加此功能：胶塞后期干燥会经过多次脉动干燥，前期热的压缩空气会提供一定热量，后期虽然腔室温度已升高，但热的压缩空气不会吸收腔室热量。此功能配合夹套预热与压缩空气前期预热功能，干燥效果更佳。</a:t>
            </a:r>
          </a:p>
        </p:txBody>
      </p:sp>
      <p:sp>
        <p:nvSpPr>
          <p:cNvPr id="5" name="矩形 4"/>
          <p:cNvSpPr/>
          <p:nvPr/>
        </p:nvSpPr>
        <p:spPr>
          <a:xfrm>
            <a:off x="546433" y="2767280"/>
            <a:ext cx="10996252" cy="1200329"/>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）真空泵节水系统</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根据真空泵水质情况决定是否选择节水系统与节水系统实现方式</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a:t>
            </a:r>
            <a:r>
              <a:rPr lang="en-US" altLang="zh-CN" sz="1600" dirty="0">
                <a:solidFill>
                  <a:schemeClr val="tx1">
                    <a:lumMod val="95000"/>
                    <a:lumOff val="5000"/>
                  </a:schemeClr>
                </a:solidFill>
                <a:latin typeface="微软雅黑" pitchFamily="34" charset="-122"/>
                <a:ea typeface="微软雅黑" pitchFamily="34" charset="-122"/>
              </a:rPr>
              <a:t>a</a:t>
            </a:r>
            <a:r>
              <a:rPr lang="zh-CN" altLang="en-US" sz="1600" dirty="0">
                <a:solidFill>
                  <a:schemeClr val="tx1">
                    <a:lumMod val="95000"/>
                    <a:lumOff val="5000"/>
                  </a:schemeClr>
                </a:solidFill>
                <a:latin typeface="微软雅黑" pitchFamily="34" charset="-122"/>
                <a:ea typeface="微软雅黑" pitchFamily="34" charset="-122"/>
              </a:rPr>
              <a:t>、泵排水部分利用</a:t>
            </a:r>
            <a:r>
              <a:rPr lang="en-US" altLang="zh-CN" sz="1600" dirty="0">
                <a:solidFill>
                  <a:schemeClr val="tx1">
                    <a:lumMod val="95000"/>
                    <a:lumOff val="5000"/>
                  </a:schemeClr>
                </a:solidFill>
                <a:latin typeface="微软雅黑" pitchFamily="34" charset="-122"/>
                <a:ea typeface="微软雅黑" pitchFamily="34" charset="-122"/>
              </a:rPr>
              <a:t>-</a:t>
            </a:r>
            <a:r>
              <a:rPr lang="zh-CN" altLang="en-US" sz="1600" dirty="0">
                <a:solidFill>
                  <a:schemeClr val="tx1">
                    <a:lumMod val="95000"/>
                    <a:lumOff val="5000"/>
                  </a:schemeClr>
                </a:solidFill>
                <a:latin typeface="微软雅黑" pitchFamily="34" charset="-122"/>
                <a:ea typeface="微软雅黑" pitchFamily="34" charset="-122"/>
              </a:rPr>
              <a:t>软化水 </a:t>
            </a:r>
            <a:r>
              <a:rPr lang="en-US" altLang="zh-CN" sz="1600" dirty="0">
                <a:solidFill>
                  <a:schemeClr val="tx1">
                    <a:lumMod val="95000"/>
                    <a:lumOff val="5000"/>
                  </a:schemeClr>
                </a:solidFill>
                <a:latin typeface="微软雅黑" pitchFamily="34" charset="-122"/>
                <a:ea typeface="微软雅黑" pitchFamily="34" charset="-122"/>
              </a:rPr>
              <a:t>b</a:t>
            </a:r>
            <a:r>
              <a:rPr lang="zh-CN" altLang="en-US" sz="1600" dirty="0">
                <a:solidFill>
                  <a:schemeClr val="tx1">
                    <a:lumMod val="95000"/>
                    <a:lumOff val="5000"/>
                  </a:schemeClr>
                </a:solidFill>
                <a:latin typeface="微软雅黑" pitchFamily="34" charset="-122"/>
                <a:ea typeface="微软雅黑" pitchFamily="34" charset="-122"/>
              </a:rPr>
              <a:t>、泵排水自循环，利用冷冻水冷却</a:t>
            </a:r>
            <a:r>
              <a:rPr lang="en-US" altLang="zh-CN" sz="1600" dirty="0">
                <a:solidFill>
                  <a:schemeClr val="tx1">
                    <a:lumMod val="95000"/>
                    <a:lumOff val="5000"/>
                  </a:schemeClr>
                </a:solidFill>
                <a:latin typeface="微软雅黑" pitchFamily="34" charset="-122"/>
                <a:ea typeface="微软雅黑" pitchFamily="34" charset="-122"/>
              </a:rPr>
              <a:t>-</a:t>
            </a:r>
            <a:r>
              <a:rPr lang="zh-CN" altLang="en-US" sz="1600" dirty="0">
                <a:solidFill>
                  <a:schemeClr val="tx1">
                    <a:lumMod val="95000"/>
                    <a:lumOff val="5000"/>
                  </a:schemeClr>
                </a:solidFill>
                <a:latin typeface="微软雅黑" pitchFamily="34" charset="-122"/>
                <a:ea typeface="微软雅黑" pitchFamily="34" charset="-122"/>
              </a:rPr>
              <a:t>纯化水</a:t>
            </a:r>
            <a:r>
              <a:rPr lang="en-US" altLang="zh-CN" sz="1600" dirty="0">
                <a:solidFill>
                  <a:schemeClr val="tx1">
                    <a:lumMod val="95000"/>
                    <a:lumOff val="5000"/>
                  </a:schemeClr>
                </a:solidFill>
                <a:latin typeface="微软雅黑" pitchFamily="34" charset="-122"/>
                <a:ea typeface="微软雅黑" pitchFamily="34" charset="-122"/>
              </a:rPr>
              <a:t>c</a:t>
            </a:r>
            <a:r>
              <a:rPr lang="zh-CN" altLang="en-US" sz="1600" dirty="0">
                <a:solidFill>
                  <a:schemeClr val="tx1">
                    <a:lumMod val="95000"/>
                    <a:lumOff val="5000"/>
                  </a:schemeClr>
                </a:solidFill>
                <a:latin typeface="微软雅黑" pitchFamily="34" charset="-122"/>
                <a:ea typeface="微软雅黑" pitchFamily="34" charset="-122"/>
              </a:rPr>
              <a:t>、药厂集中回收</a:t>
            </a:r>
            <a:r>
              <a:rPr lang="en-US" altLang="zh-CN" sz="1600" dirty="0">
                <a:solidFill>
                  <a:schemeClr val="tx1">
                    <a:lumMod val="95000"/>
                    <a:lumOff val="5000"/>
                  </a:schemeClr>
                </a:solidFill>
                <a:latin typeface="微软雅黑" pitchFamily="34" charset="-122"/>
                <a:ea typeface="微软雅黑" pitchFamily="34" charset="-122"/>
              </a:rPr>
              <a:t>-</a:t>
            </a:r>
            <a:r>
              <a:rPr lang="zh-CN" altLang="en-US" sz="1600" dirty="0">
                <a:solidFill>
                  <a:schemeClr val="tx1">
                    <a:lumMod val="95000"/>
                    <a:lumOff val="5000"/>
                  </a:schemeClr>
                </a:solidFill>
                <a:latin typeface="微软雅黑" pitchFamily="34" charset="-122"/>
                <a:ea typeface="微软雅黑" pitchFamily="34" charset="-122"/>
              </a:rPr>
              <a:t>水质硬度高、存结垢现象）</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graphicFrame>
        <p:nvGraphicFramePr>
          <p:cNvPr id="10" name="表格 9"/>
          <p:cNvGraphicFramePr>
            <a:graphicFrameLocks noGrp="1" noChangeAspect="1"/>
          </p:cNvGraphicFramePr>
          <p:nvPr>
            <p:extLst>
              <p:ext uri="{D42A27DB-BD31-4B8C-83A1-F6EECF244321}">
                <p14:modId xmlns:p14="http://schemas.microsoft.com/office/powerpoint/2010/main" val="3787805226"/>
              </p:ext>
            </p:extLst>
          </p:nvPr>
        </p:nvGraphicFramePr>
        <p:xfrm>
          <a:off x="698575" y="4283928"/>
          <a:ext cx="10801200" cy="2385432"/>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tblGrid>
              <a:tr h="419234">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功能配置</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建议</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备注</a:t>
                      </a:r>
                    </a:p>
                  </a:txBody>
                  <a:tcPr anchor="ctr">
                    <a:solidFill>
                      <a:schemeClr val="bg1">
                        <a:lumMod val="50000"/>
                      </a:schemeClr>
                    </a:solidFill>
                  </a:tcPr>
                </a:tc>
                <a:extLst>
                  <a:ext uri="{0D108BD9-81ED-4DB2-BD59-A6C34878D82A}">
                    <a16:rowId xmlns:a16="http://schemas.microsoft.com/office/drawing/2014/main" val="10000"/>
                  </a:ext>
                </a:extLst>
              </a:tr>
              <a:tr h="754622">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回空过滤器在线灭菌</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建议选择</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保证滤芯及后端管道的无菌，若内室从房间取气，无法提供压缩空气，不要选此功能。</a:t>
                      </a:r>
                    </a:p>
                  </a:txBody>
                  <a:tcPr anchor="ctr">
                    <a:solidFill>
                      <a:schemeClr val="bg1">
                        <a:lumMod val="50000"/>
                      </a:schemeClr>
                    </a:solidFill>
                  </a:tcPr>
                </a:tc>
                <a:extLst>
                  <a:ext uri="{0D108BD9-81ED-4DB2-BD59-A6C34878D82A}">
                    <a16:rowId xmlns:a16="http://schemas.microsoft.com/office/drawing/2014/main" val="10001"/>
                  </a:ext>
                </a:extLst>
              </a:tr>
              <a:tr h="419234">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腔室移动式温度传感器</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自行评估，建议选择</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液体灭菌必选，其余物品自行评估</a:t>
                      </a:r>
                    </a:p>
                  </a:txBody>
                  <a:tcPr anchor="ctr">
                    <a:solidFill>
                      <a:schemeClr val="bg1">
                        <a:lumMod val="50000"/>
                      </a:schemeClr>
                    </a:solidFill>
                  </a:tcPr>
                </a:tc>
                <a:extLst>
                  <a:ext uri="{0D108BD9-81ED-4DB2-BD59-A6C34878D82A}">
                    <a16:rowId xmlns:a16="http://schemas.microsoft.com/office/drawing/2014/main" val="10002"/>
                  </a:ext>
                </a:extLst>
              </a:tr>
              <a:tr h="792342">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控温排放模块</a:t>
                      </a:r>
                    </a:p>
                  </a:txBody>
                  <a:tcPr anchor="ctr">
                    <a:solidFill>
                      <a:schemeClr val="bg1">
                        <a:lumMod val="50000"/>
                      </a:schemeClr>
                    </a:solidFill>
                  </a:tcPr>
                </a:tc>
                <a:tc>
                  <a:txBody>
                    <a:bodyPr/>
                    <a:lstStyle/>
                    <a:p>
                      <a:pPr algn="ctr">
                        <a:lnSpc>
                          <a:spcPct val="100000"/>
                        </a:lnSpc>
                      </a:pPr>
                      <a:r>
                        <a:rPr lang="zh-CN" altLang="en-US" sz="1600" b="1" dirty="0">
                          <a:solidFill>
                            <a:schemeClr val="bg1"/>
                          </a:solidFill>
                          <a:latin typeface="微软雅黑" panose="020B0503020204020204" pitchFamily="34" charset="-122"/>
                          <a:ea typeface="微软雅黑" panose="020B0503020204020204" pitchFamily="34" charset="-122"/>
                        </a:rPr>
                        <a:t>不耐高温管道必选，其余自行评估</a:t>
                      </a:r>
                    </a:p>
                  </a:txBody>
                  <a:tcPr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若高温管道对下水管道造成破坏或高温排放会对其他房间造成影响需做必选项，其余情况自行评估。</a:t>
                      </a:r>
                    </a:p>
                  </a:txBody>
                  <a:tcPr anchor="ctr">
                    <a:solidFill>
                      <a:schemeClr val="bg1">
                        <a:lumMod val="50000"/>
                      </a:schemeClr>
                    </a:solidFill>
                  </a:tcPr>
                </a:tc>
                <a:extLst>
                  <a:ext uri="{0D108BD9-81ED-4DB2-BD59-A6C34878D82A}">
                    <a16:rowId xmlns:a16="http://schemas.microsoft.com/office/drawing/2014/main" val="10003"/>
                  </a:ext>
                </a:extLst>
              </a:tr>
            </a:tbl>
          </a:graphicData>
        </a:graphic>
      </p:graphicFrame>
      <p:sp>
        <p:nvSpPr>
          <p:cNvPr id="12" name="矩形 11"/>
          <p:cNvSpPr/>
          <p:nvPr/>
        </p:nvSpPr>
        <p:spPr>
          <a:xfrm>
            <a:off x="534931" y="3861257"/>
            <a:ext cx="10996252" cy="461665"/>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）其余功能选择</a:t>
            </a:r>
            <a:endParaRPr lang="en-US" altLang="zh-CN" sz="1600" dirty="0">
              <a:solidFill>
                <a:schemeClr val="tx1">
                  <a:lumMod val="95000"/>
                  <a:lumOff val="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103060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4559" y="1124744"/>
            <a:ext cx="11233248"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 功能选型</a:t>
            </a:r>
            <a:endParaRPr lang="en-US" altLang="zh-CN" sz="1600" b="1" dirty="0">
              <a:solidFill>
                <a:srgbClr val="0070C0"/>
              </a:solidFill>
              <a:latin typeface="微软雅黑" pitchFamily="34" charset="-122"/>
              <a:ea typeface="微软雅黑" pitchFamily="34" charset="-122"/>
            </a:endParaRPr>
          </a:p>
        </p:txBody>
      </p:sp>
      <p:sp>
        <p:nvSpPr>
          <p:cNvPr id="9" name="矩形 8"/>
          <p:cNvSpPr/>
          <p:nvPr/>
        </p:nvSpPr>
        <p:spPr>
          <a:xfrm>
            <a:off x="554559" y="1628800"/>
            <a:ext cx="10996252" cy="1200329"/>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）补充说明：</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以上仅供参考，若设备对胶塞灭菌频率不高，可合理安排灭菌时间，比如选择胶塞灭菌后过夜干燥（夹套通蒸汽烘干），这样对蒸汽质量及设备功能要求较低，只需时间即可，这也是最经济的解决方案。</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12"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Tree>
    <p:extLst>
      <p:ext uri="{BB962C8B-B14F-4D97-AF65-F5344CB8AC3E}">
        <p14:creationId xmlns:p14="http://schemas.microsoft.com/office/powerpoint/2010/main" val="55674320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 灭菌器选型中容易忽视的两大问题</a:t>
            </a:r>
            <a:endParaRPr lang="en-US" altLang="zh-CN" sz="1600" b="1" dirty="0">
              <a:solidFill>
                <a:srgbClr val="0070C0"/>
              </a:solidFill>
              <a:latin typeface="微软雅黑" pitchFamily="34" charset="-122"/>
              <a:ea typeface="微软雅黑" pitchFamily="34" charset="-122"/>
            </a:endParaRPr>
          </a:p>
        </p:txBody>
      </p:sp>
      <p:sp>
        <p:nvSpPr>
          <p:cNvPr id="5" name="矩形 4"/>
          <p:cNvSpPr/>
          <p:nvPr/>
        </p:nvSpPr>
        <p:spPr>
          <a:xfrm>
            <a:off x="554560" y="1700808"/>
            <a:ext cx="10781004" cy="1938992"/>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）压力容器（主体）设计使用寿命 </a:t>
            </a:r>
            <a:endParaRPr lang="en-US" altLang="zh-CN" sz="1600" b="1" dirty="0">
              <a:solidFill>
                <a:srgbClr val="0070C0"/>
              </a:solidFill>
              <a:latin typeface="微软雅黑" pitchFamily="34" charset="-122"/>
              <a:ea typeface="微软雅黑" pitchFamily="34" charset="-122"/>
            </a:endParaRPr>
          </a:p>
          <a:p>
            <a:pPr indent="457200">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设计使用寿命是在灭菌器选型中比较容易忽视的问题，对药厂而言，选择设计使用寿命更高的设备，可有效降低每年分摊的采购成本、后期维护费用，并将压力容器潜在的风险转嫁至设备供应商。设计使用寿命涉及到材料选用、腐蚀基础数据、结构设计、使用载荷等一系列因素，设计使用寿命虽然不等同于实际使用寿命，但一定程度上</a:t>
            </a:r>
            <a:r>
              <a:rPr lang="zh-CN" altLang="en-US" sz="1600" b="1" i="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体现了供应商主体加工制造与结构设计水平。</a:t>
            </a:r>
          </a:p>
        </p:txBody>
      </p:sp>
      <p:pic>
        <p:nvPicPr>
          <p:cNvPr id="6" name="图片 5" descr="D:\Snap32.bmp"/>
          <p:cNvPicPr/>
          <p:nvPr/>
        </p:nvPicPr>
        <p:blipFill>
          <a:blip r:embed="rId2">
            <a:extLst>
              <a:ext uri="{28A0092B-C50C-407E-A947-70E740481C1C}">
                <a14:useLocalDpi xmlns:a14="http://schemas.microsoft.com/office/drawing/2010/main" val="0"/>
              </a:ext>
            </a:extLst>
          </a:blip>
          <a:srcRect/>
          <a:stretch>
            <a:fillRect/>
          </a:stretch>
        </p:blipFill>
        <p:spPr bwMode="auto">
          <a:xfrm>
            <a:off x="3074839" y="3933056"/>
            <a:ext cx="4968552" cy="2160000"/>
          </a:xfrm>
          <a:prstGeom prst="rect">
            <a:avLst/>
          </a:prstGeom>
          <a:noFill/>
          <a:ln>
            <a:noFill/>
          </a:ln>
        </p:spPr>
      </p:pic>
      <p:pic>
        <p:nvPicPr>
          <p:cNvPr id="7" name="Picture 82"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64" y="3933056"/>
            <a:ext cx="2414711"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8129242" y="3717032"/>
            <a:ext cx="3600868" cy="830997"/>
          </a:xfrm>
          <a:prstGeom prst="rect">
            <a:avLst/>
          </a:prstGeom>
        </p:spPr>
        <p:txBody>
          <a:bodyPr wrap="square">
            <a:spAutoFit/>
          </a:bodyPr>
          <a:lstStyle/>
          <a:p>
            <a:pPr algn="ctr">
              <a:lnSpc>
                <a:spcPct val="150000"/>
              </a:lnSpc>
              <a:defRPr/>
            </a:pPr>
            <a:r>
              <a:rPr lang="zh-CN" altLang="en-US" sz="1600" b="1" i="1" dirty="0">
                <a:solidFill>
                  <a:srgbClr val="FF0000"/>
                </a:solidFill>
                <a:latin typeface="微软雅黑" panose="020B0503020204020204" pitchFamily="34" charset="-122"/>
                <a:ea typeface="微软雅黑" panose="020B0503020204020204" pitchFamily="34" charset="-122"/>
              </a:rPr>
              <a:t>关键点</a:t>
            </a:r>
            <a:r>
              <a:rPr lang="en-US" altLang="zh-CN" sz="1600" b="1" i="1" dirty="0">
                <a:solidFill>
                  <a:srgbClr val="FF0000"/>
                </a:solidFill>
                <a:latin typeface="微软雅黑" panose="020B0503020204020204" pitchFamily="34" charset="-122"/>
                <a:ea typeface="微软雅黑" panose="020B0503020204020204" pitchFamily="34" charset="-122"/>
              </a:rPr>
              <a:t>1</a:t>
            </a:r>
            <a:r>
              <a:rPr lang="zh-CN" altLang="en-US" sz="1600" b="1" i="1" dirty="0">
                <a:solidFill>
                  <a:srgbClr val="FF0000"/>
                </a:solidFill>
                <a:latin typeface="微软雅黑" panose="020B0503020204020204" pitchFamily="34" charset="-122"/>
                <a:ea typeface="微软雅黑" panose="020B0503020204020204" pitchFamily="34" charset="-122"/>
              </a:rPr>
              <a:t>：生命周期内成本</a:t>
            </a:r>
            <a:endParaRPr lang="en-US" altLang="zh-CN" sz="1600" b="1" i="1" dirty="0">
              <a:solidFill>
                <a:srgbClr val="FF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单次采购成本</a:t>
            </a:r>
            <a:r>
              <a:rPr lang="zh-CN" altLang="en-US" sz="1600" dirty="0">
                <a:solidFill>
                  <a:srgbClr val="FF0000"/>
                </a:solidFill>
                <a:latin typeface="微软雅黑" panose="020B0503020204020204" pitchFamily="34" charset="-122"/>
                <a:ea typeface="微软雅黑" panose="020B0503020204020204" pitchFamily="34" charset="-122"/>
              </a:rPr>
              <a:t>↑</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VS</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年分摊成本</a:t>
            </a:r>
            <a:r>
              <a:rPr lang="zh-CN" altLang="en-US" sz="1600" b="1" dirty="0">
                <a:solidFill>
                  <a:srgbClr val="FF0000"/>
                </a:solidFill>
                <a:latin typeface="微软雅黑" panose="020B0503020204020204" pitchFamily="34" charset="-122"/>
                <a:ea typeface="微软雅黑" panose="020B0503020204020204" pitchFamily="34" charset="-122"/>
              </a:rPr>
              <a:t>↓</a:t>
            </a:r>
          </a:p>
        </p:txBody>
      </p:sp>
      <p:sp>
        <p:nvSpPr>
          <p:cNvPr id="20" name="矩形 19"/>
          <p:cNvSpPr/>
          <p:nvPr/>
        </p:nvSpPr>
        <p:spPr>
          <a:xfrm>
            <a:off x="8129242" y="4581128"/>
            <a:ext cx="3658565" cy="830997"/>
          </a:xfrm>
          <a:prstGeom prst="rect">
            <a:avLst/>
          </a:prstGeom>
        </p:spPr>
        <p:txBody>
          <a:bodyPr wrap="square">
            <a:spAutoFit/>
          </a:bodyPr>
          <a:lstStyle/>
          <a:p>
            <a:pPr algn="ctr">
              <a:lnSpc>
                <a:spcPct val="150000"/>
              </a:lnSpc>
              <a:defRPr/>
            </a:pPr>
            <a:r>
              <a:rPr lang="zh-CN" altLang="en-US" sz="1600" b="1" i="1" dirty="0">
                <a:solidFill>
                  <a:srgbClr val="FF0000"/>
                </a:solidFill>
                <a:latin typeface="微软雅黑" panose="020B0503020204020204" pitchFamily="34" charset="-122"/>
                <a:ea typeface="微软雅黑" panose="020B0503020204020204" pitchFamily="34" charset="-122"/>
              </a:rPr>
              <a:t>关键点</a:t>
            </a:r>
            <a:r>
              <a:rPr lang="en-US" altLang="zh-CN" sz="1600" b="1" i="1" dirty="0">
                <a:solidFill>
                  <a:srgbClr val="FF0000"/>
                </a:solidFill>
                <a:latin typeface="微软雅黑" panose="020B0503020204020204" pitchFamily="34" charset="-122"/>
                <a:ea typeface="微软雅黑" panose="020B0503020204020204" pitchFamily="34" charset="-122"/>
              </a:rPr>
              <a:t>2</a:t>
            </a:r>
            <a:r>
              <a:rPr lang="zh-CN" altLang="en-US" sz="1600" b="1" i="1" dirty="0">
                <a:solidFill>
                  <a:srgbClr val="FF0000"/>
                </a:solidFill>
                <a:latin typeface="微软雅黑" panose="020B0503020204020204" pitchFamily="34" charset="-122"/>
                <a:ea typeface="微软雅黑" panose="020B0503020204020204" pitchFamily="34" charset="-122"/>
              </a:rPr>
              <a:t>：到期更换可行性？</a:t>
            </a:r>
            <a:endParaRPr lang="en-US" altLang="zh-CN" sz="1600" b="1" i="1" dirty="0">
              <a:solidFill>
                <a:srgbClr val="FF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厂房设计寿命</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VS</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设备设计寿命矛盾</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115400" y="5373216"/>
            <a:ext cx="3672408" cy="830997"/>
          </a:xfrm>
          <a:prstGeom prst="rect">
            <a:avLst/>
          </a:prstGeom>
        </p:spPr>
        <p:txBody>
          <a:bodyPr wrap="square">
            <a:spAutoFit/>
          </a:bodyPr>
          <a:lstStyle/>
          <a:p>
            <a:pPr algn="ctr">
              <a:lnSpc>
                <a:spcPct val="150000"/>
              </a:lnSpc>
              <a:defRPr/>
            </a:pPr>
            <a:r>
              <a:rPr lang="zh-CN" altLang="en-US" sz="1600" b="1" i="1" dirty="0">
                <a:solidFill>
                  <a:srgbClr val="FF0000"/>
                </a:solidFill>
                <a:latin typeface="微软雅黑" panose="020B0503020204020204" pitchFamily="34" charset="-122"/>
                <a:ea typeface="微软雅黑" panose="020B0503020204020204" pitchFamily="34" charset="-122"/>
              </a:rPr>
              <a:t>关键点</a:t>
            </a:r>
            <a:r>
              <a:rPr lang="en-US" altLang="zh-CN" sz="1600" b="1" i="1" dirty="0">
                <a:solidFill>
                  <a:srgbClr val="FF0000"/>
                </a:solidFill>
                <a:latin typeface="微软雅黑" panose="020B0503020204020204" pitchFamily="34" charset="-122"/>
                <a:ea typeface="微软雅黑" panose="020B0503020204020204" pitchFamily="34" charset="-122"/>
              </a:rPr>
              <a:t>3</a:t>
            </a:r>
            <a:r>
              <a:rPr lang="zh-CN" altLang="en-US" sz="1600" b="1" i="1" dirty="0">
                <a:solidFill>
                  <a:srgbClr val="FF0000"/>
                </a:solidFill>
                <a:latin typeface="微软雅黑" panose="020B0503020204020204" pitchFamily="34" charset="-122"/>
                <a:ea typeface="微软雅黑" panose="020B0503020204020204" pitchFamily="34" charset="-122"/>
              </a:rPr>
              <a:t>：超期使用风险？</a:t>
            </a:r>
            <a:endParaRPr lang="en-US" altLang="zh-CN" sz="1600" b="1" i="1" dirty="0">
              <a:solidFill>
                <a:srgbClr val="FF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理想流程办理 </a:t>
            </a: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VS </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实际流程办理矛盾</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pic>
        <p:nvPicPr>
          <p:cNvPr id="27" name="图形 26">
            <a:extLst>
              <a:ext uri="{FF2B5EF4-FFF2-40B4-BE49-F238E27FC236}">
                <a16:creationId xmlns:a16="http://schemas.microsoft.com/office/drawing/2014/main" id="{112DBB1D-0E83-4D00-B5E7-1E456F5A93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8575" y="5877272"/>
            <a:ext cx="1366968" cy="133725"/>
          </a:xfrm>
          <a:prstGeom prst="rect">
            <a:avLst/>
          </a:prstGeom>
        </p:spPr>
      </p:pic>
      <p:pic>
        <p:nvPicPr>
          <p:cNvPr id="28" name="图形 27">
            <a:extLst>
              <a:ext uri="{FF2B5EF4-FFF2-40B4-BE49-F238E27FC236}">
                <a16:creationId xmlns:a16="http://schemas.microsoft.com/office/drawing/2014/main" id="{C7A72FCB-D6C7-4CED-B2D7-FB4CEBB9C3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0471" y="4077320"/>
            <a:ext cx="1366968" cy="133725"/>
          </a:xfrm>
          <a:prstGeom prst="rect">
            <a:avLst/>
          </a:prstGeom>
        </p:spPr>
      </p:pic>
      <p:pic>
        <p:nvPicPr>
          <p:cNvPr id="29" name="图形 28">
            <a:extLst>
              <a:ext uri="{FF2B5EF4-FFF2-40B4-BE49-F238E27FC236}">
                <a16:creationId xmlns:a16="http://schemas.microsoft.com/office/drawing/2014/main" id="{5022BB2C-9619-42E9-BBBC-23FEAC490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3231" y="4095851"/>
            <a:ext cx="1366968" cy="133725"/>
          </a:xfrm>
          <a:prstGeom prst="rect">
            <a:avLst/>
          </a:prstGeom>
        </p:spPr>
      </p:pic>
    </p:spTree>
    <p:extLst>
      <p:ext uri="{BB962C8B-B14F-4D97-AF65-F5344CB8AC3E}">
        <p14:creationId xmlns:p14="http://schemas.microsoft.com/office/powerpoint/2010/main" val="28523268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 灭菌器选型中容易忽视的两大问题</a:t>
            </a:r>
            <a:endParaRPr lang="en-US" altLang="zh-CN" sz="1600" b="1" dirty="0">
              <a:solidFill>
                <a:srgbClr val="0070C0"/>
              </a:solidFill>
              <a:latin typeface="微软雅黑" pitchFamily="34" charset="-122"/>
              <a:ea typeface="微软雅黑" pitchFamily="34" charset="-122"/>
            </a:endParaRPr>
          </a:p>
        </p:txBody>
      </p:sp>
      <p:sp>
        <p:nvSpPr>
          <p:cNvPr id="5" name="矩形 4"/>
          <p:cNvSpPr/>
          <p:nvPr/>
        </p:nvSpPr>
        <p:spPr>
          <a:xfrm>
            <a:off x="554560" y="1700808"/>
            <a:ext cx="10781004" cy="1200329"/>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）灭菌器材料与无菌环境的匹配性</a:t>
            </a:r>
            <a:endParaRPr lang="en-US" altLang="zh-CN" sz="1600" b="1" dirty="0">
              <a:solidFill>
                <a:srgbClr val="0070C0"/>
              </a:solidFill>
              <a:latin typeface="微软雅黑" pitchFamily="34" charset="-122"/>
              <a:ea typeface="微软雅黑" pitchFamily="34" charset="-122"/>
            </a:endParaRPr>
          </a:p>
          <a:p>
            <a:pPr>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灭菌器出料端通常位于</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B+A</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区域，设备表面无颗粒物脱落是洁净区最基本要求，选购设备时一定要注意隐藏在面板（外罩）之下的材料。</a:t>
            </a:r>
          </a:p>
        </p:txBody>
      </p:sp>
      <p:pic>
        <p:nvPicPr>
          <p:cNvPr id="13" name="Picture 5" descr="C:\Users\FUPEIS~1\AppData\Local\Temp\fd662a09-b2cd-437e-ac99-8ab3f933545e.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484" y="3257696"/>
            <a:ext cx="2354872"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FUPEIS~1\AppData\Local\Temp\048deff0-5a57-4557-a984-54d4b3fece5f.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324" y="3257696"/>
            <a:ext cx="3030448" cy="288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pic>
        <p:nvPicPr>
          <p:cNvPr id="9" name="Picture 6" descr="C:\Users\FUPEIS~1\AppData\Local\Temp\a059adda-f628-49bb-b6d3-f3413d583281.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09" y="3172850"/>
            <a:ext cx="3535266" cy="320847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a:spLocks noChangeAspect="1"/>
          </p:cNvSpPr>
          <p:nvPr/>
        </p:nvSpPr>
        <p:spPr>
          <a:xfrm>
            <a:off x="3384055" y="3298640"/>
            <a:ext cx="801466" cy="2916000"/>
          </a:xfrm>
          <a:prstGeom prst="rect">
            <a:avLst/>
          </a:prstGeom>
        </p:spPr>
        <p:style>
          <a:lnRef idx="3">
            <a:schemeClr val="lt1"/>
          </a:lnRef>
          <a:fillRef idx="1003">
            <a:schemeClr val="dk2"/>
          </a:fillRef>
          <a:effectRef idx="1">
            <a:schemeClr val="accent6"/>
          </a:effectRef>
          <a:fontRef idx="minor">
            <a:schemeClr val="lt1"/>
          </a:fontRef>
        </p:style>
        <p:txBody>
          <a:bodyPr rtlCol="0" anchor="ctr"/>
          <a:lstStyle/>
          <a:p>
            <a:pPr algn="ct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级或</a:t>
            </a:r>
            <a:endParaRPr lang="en-US" altLang="zh-CN" sz="2000" dirty="0">
              <a:latin typeface="微软雅黑" panose="020B0503020204020204" pitchFamily="34" charset="-122"/>
              <a:ea typeface="微软雅黑" panose="020B0503020204020204" pitchFamily="34" charset="-122"/>
            </a:endParaRPr>
          </a:p>
          <a:p>
            <a:pPr algn="ctr"/>
            <a:endParaRPr lang="en-US" altLang="zh-CN" sz="2000" dirty="0">
              <a:latin typeface="微软雅黑" panose="020B0503020204020204" pitchFamily="34" charset="-122"/>
              <a:ea typeface="微软雅黑" panose="020B0503020204020204" pitchFamily="34" charset="-122"/>
            </a:endParaRPr>
          </a:p>
          <a:p>
            <a:pPr algn="ctr"/>
            <a:r>
              <a:rPr lang="en-US" altLang="zh-CN" sz="2000" dirty="0">
                <a:latin typeface="微软雅黑" panose="020B0503020204020204" pitchFamily="34" charset="-122"/>
                <a:ea typeface="微软雅黑" panose="020B0503020204020204" pitchFamily="34" charset="-122"/>
              </a:rPr>
              <a:t>B+A</a:t>
            </a:r>
            <a:endParaRPr lang="zh-CN" altLang="en-US" sz="2000" dirty="0">
              <a:latin typeface="微软雅黑" panose="020B0503020204020204" pitchFamily="34" charset="-122"/>
              <a:ea typeface="微软雅黑" panose="020B0503020204020204" pitchFamily="34" charset="-122"/>
            </a:endParaRPr>
          </a:p>
        </p:txBody>
      </p:sp>
      <p:pic>
        <p:nvPicPr>
          <p:cNvPr id="18" name="图形 17">
            <a:extLst>
              <a:ext uri="{FF2B5EF4-FFF2-40B4-BE49-F238E27FC236}">
                <a16:creationId xmlns:a16="http://schemas.microsoft.com/office/drawing/2014/main" id="{FDDEB53F-9AF1-4495-BB55-189B073FE2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50548" y="5873759"/>
            <a:ext cx="1366968" cy="133725"/>
          </a:xfrm>
          <a:prstGeom prst="rect">
            <a:avLst/>
          </a:prstGeom>
        </p:spPr>
      </p:pic>
    </p:spTree>
    <p:extLst>
      <p:ext uri="{BB962C8B-B14F-4D97-AF65-F5344CB8AC3E}">
        <p14:creationId xmlns:p14="http://schemas.microsoft.com/office/powerpoint/2010/main" val="813037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217240328"/>
              </p:ext>
            </p:extLst>
          </p:nvPr>
        </p:nvGraphicFramePr>
        <p:xfrm>
          <a:off x="698575" y="1412776"/>
          <a:ext cx="104411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3547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59551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267527" y="940016"/>
            <a:ext cx="165618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灭菌器类别</a:t>
            </a:r>
          </a:p>
        </p:txBody>
      </p:sp>
      <p:sp>
        <p:nvSpPr>
          <p:cNvPr id="7" name="矩形 6"/>
          <p:cNvSpPr/>
          <p:nvPr/>
        </p:nvSpPr>
        <p:spPr>
          <a:xfrm>
            <a:off x="2282751" y="836712"/>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3151" y="868008"/>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43075" y="836711"/>
            <a:ext cx="1296000"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485568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10543" y="4513701"/>
            <a:ext cx="11377264" cy="19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nSpc>
                <a:spcPct val="150000"/>
              </a:lnSpc>
              <a:buFont typeface="Wingdings" pitchFamily="2" charset="2"/>
              <a:buNone/>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、热敏性液体灭菌过程中存在的主要问题（以培养基为例）：</a:t>
            </a:r>
            <a:endParaRPr lang="en-US" altLang="zh-CN" sz="1600" b="1" dirty="0">
              <a:solidFill>
                <a:srgbClr val="0070C0"/>
              </a:solidFill>
              <a:latin typeface="微软雅黑" pitchFamily="34" charset="-122"/>
              <a:ea typeface="微软雅黑" pitchFamily="34" charset="-122"/>
            </a:endParaRPr>
          </a:p>
          <a:p>
            <a:pPr marL="342900" indent="-342900">
              <a:lnSpc>
                <a:spcPct val="150000"/>
              </a:lnSpc>
              <a:buFont typeface="Wingdings" pitchFamily="2" charset="2"/>
              <a:buNone/>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a:t>
            </a:r>
            <a:r>
              <a:rPr lang="zh-CN" altLang="en-US" sz="1600" dirty="0">
                <a:latin typeface="微软雅黑" panose="020B0503020204020204" pitchFamily="34" charset="-122"/>
                <a:ea typeface="微软雅黑" panose="020B0503020204020204" pitchFamily="34" charset="-122"/>
              </a:rPr>
              <a:t>只关注暴露阶段时间，忽视了对加热和冷却阶段灭菌效果的估算，导致培养基有效成分破坏。</a:t>
            </a:r>
            <a:endParaRPr lang="en-US" altLang="zh-CN" sz="1600" dirty="0">
              <a:latin typeface="微软雅黑" panose="020B0503020204020204" pitchFamily="34" charset="-122"/>
              <a:ea typeface="微软雅黑" panose="020B0503020204020204" pitchFamily="34" charset="-122"/>
            </a:endParaRPr>
          </a:p>
          <a:p>
            <a:pPr marL="342900" indent="-342900">
              <a:lnSpc>
                <a:spcPct val="150000"/>
              </a:lnSpc>
              <a:buFont typeface="Wingdings" pitchFamily="2" charset="2"/>
              <a:buNone/>
            </a:pP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）采用腔室底部固定探头做控温探头，不合规且容易造成灭菌不充分（非无菌）。</a:t>
            </a:r>
            <a:endParaRPr lang="en-US" altLang="zh-CN" sz="1600" dirty="0">
              <a:solidFill>
                <a:schemeClr val="tx1">
                  <a:lumMod val="95000"/>
                  <a:lumOff val="5000"/>
                </a:schemeClr>
              </a:solidFill>
              <a:latin typeface="微软雅黑" pitchFamily="34" charset="-122"/>
              <a:ea typeface="微软雅黑" pitchFamily="34" charset="-122"/>
            </a:endParaRPr>
          </a:p>
          <a:p>
            <a:pPr marL="342900" indent="-342900">
              <a:lnSpc>
                <a:spcPct val="150000"/>
              </a:lnSpc>
              <a:buFont typeface="Wingdings" pitchFamily="2" charset="2"/>
              <a:buNone/>
            </a:pPr>
            <a:r>
              <a:rPr lang="zh-CN" altLang="en-US" sz="1600" dirty="0">
                <a:solidFill>
                  <a:schemeClr val="tx1">
                    <a:lumMod val="95000"/>
                    <a:lumOff val="5000"/>
                  </a:schemeClr>
                </a:solidFill>
                <a:latin typeface="微软雅黑" pitchFamily="34" charset="-122"/>
                <a:ea typeface="微软雅黑" pitchFamily="34" charset="-122"/>
              </a:rPr>
              <a:t>所以，</a:t>
            </a:r>
            <a:r>
              <a:rPr lang="en-US" altLang="zh-CN" sz="1600" b="1" dirty="0">
                <a:solidFill>
                  <a:srgbClr val="0070C0"/>
                </a:solidFill>
                <a:latin typeface="微软雅黑" pitchFamily="34" charset="-122"/>
                <a:ea typeface="微软雅黑" pitchFamily="34" charset="-122"/>
              </a:rPr>
              <a:t>B</a:t>
            </a:r>
            <a:r>
              <a:rPr lang="zh-CN" altLang="en-US" sz="1600" b="1" dirty="0">
                <a:solidFill>
                  <a:srgbClr val="0070C0"/>
                </a:solidFill>
                <a:latin typeface="微软雅黑" pitchFamily="34" charset="-122"/>
                <a:ea typeface="微软雅黑" pitchFamily="34" charset="-122"/>
              </a:rPr>
              <a:t>型灭菌器的关键点是在灭菌程度与营养成分破坏之间找到平衡点，合理控制加热温度和受热时间。</a:t>
            </a:r>
            <a:endParaRPr lang="en-US" altLang="zh-CN" sz="1600" b="1" dirty="0">
              <a:solidFill>
                <a:srgbClr val="0070C0"/>
              </a:solidFill>
              <a:latin typeface="微软雅黑" pitchFamily="34" charset="-122"/>
              <a:ea typeface="微软雅黑" pitchFamily="34" charset="-122"/>
            </a:endParaRPr>
          </a:p>
          <a:p>
            <a:pPr marL="342900" indent="-342900">
              <a:lnSpc>
                <a:spcPct val="150000"/>
              </a:lnSpc>
              <a:buFont typeface="Wingdings" pitchFamily="2" charset="2"/>
              <a:buNone/>
            </a:pP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型灭菌器必选功能选项：一个 </a:t>
            </a:r>
            <a:r>
              <a:rPr lang="en-US" altLang="zh-CN" sz="1600" dirty="0">
                <a:latin typeface="微软雅黑" panose="020B0503020204020204" pitchFamily="34" charset="-122"/>
                <a:ea typeface="微软雅黑" panose="020B0503020204020204" pitchFamily="34" charset="-122"/>
              </a:rPr>
              <a:t>RTD </a:t>
            </a:r>
            <a:r>
              <a:rPr lang="zh-CN" altLang="en-US" sz="1600" dirty="0">
                <a:latin typeface="微软雅黑" panose="020B0503020204020204" pitchFamily="34" charset="-122"/>
                <a:ea typeface="微软雅黑" panose="020B0503020204020204" pitchFamily="34" charset="-122"/>
              </a:rPr>
              <a:t>装载探头和 </a:t>
            </a:r>
            <a:r>
              <a:rPr lang="en-US" altLang="zh-CN" sz="1600" dirty="0">
                <a:latin typeface="微软雅黑" panose="020B0503020204020204" pitchFamily="34" charset="-122"/>
                <a:ea typeface="微软雅黑" panose="020B0503020204020204" pitchFamily="34" charset="-122"/>
              </a:rPr>
              <a:t>F0 </a:t>
            </a:r>
            <a:r>
              <a:rPr lang="zh-CN" altLang="en-US" sz="1600" dirty="0">
                <a:latin typeface="微软雅黑" panose="020B0503020204020204" pitchFamily="34" charset="-122"/>
                <a:ea typeface="微软雅黑" panose="020B0503020204020204" pitchFamily="34" charset="-122"/>
              </a:rPr>
              <a:t>暴露控制，用于液体灭菌的控制。</a:t>
            </a:r>
            <a:endParaRPr lang="en-US" altLang="zh-CN" sz="1600" dirty="0">
              <a:latin typeface="微软雅黑" panose="020B0503020204020204" pitchFamily="34" charset="-122"/>
              <a:ea typeface="微软雅黑" panose="020B0503020204020204" pitchFamily="34" charset="-122"/>
            </a:endParaRPr>
          </a:p>
        </p:txBody>
      </p:sp>
      <p:sp>
        <p:nvSpPr>
          <p:cNvPr id="69" name="Rectangle 2"/>
          <p:cNvSpPr>
            <a:spLocks noChangeArrowheads="1"/>
          </p:cNvSpPr>
          <p:nvPr/>
        </p:nvSpPr>
        <p:spPr bwMode="auto">
          <a:xfrm>
            <a:off x="194519" y="476672"/>
            <a:ext cx="72008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zh-CN" altLang="en-US" sz="1600" b="1" dirty="0">
                <a:solidFill>
                  <a:srgbClr val="0070C0"/>
                </a:solidFill>
                <a:latin typeface="微软雅黑" pitchFamily="34" charset="-122"/>
                <a:ea typeface="微软雅黑" pitchFamily="34" charset="-122"/>
              </a:rPr>
              <a:t>压力</a:t>
            </a:r>
            <a:endParaRPr lang="en-US" altLang="zh-CN" sz="1600" b="1" dirty="0">
              <a:solidFill>
                <a:srgbClr val="0070C0"/>
              </a:solidFill>
              <a:latin typeface="微软雅黑" pitchFamily="34" charset="-122"/>
              <a:ea typeface="微软雅黑" pitchFamily="34" charset="-122"/>
            </a:endParaRPr>
          </a:p>
        </p:txBody>
      </p:sp>
      <p:pic>
        <p:nvPicPr>
          <p:cNvPr id="20" name="Picture 2" descr="C:\Users\FUPEIS~1\AppData\Local\Temp\08c38638-5d60-4174-8197-d791d2e932c3.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068" y="1970256"/>
            <a:ext cx="5206707" cy="25537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FUPEIS~1\AppData\Local\Temp\99b50487-1640-4dfd-ad3b-3e28c899b4f0.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71" y="2474312"/>
            <a:ext cx="5971497" cy="2016224"/>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B</a:t>
            </a:r>
            <a:r>
              <a:rPr lang="zh-CN" altLang="en-US" sz="1600" b="1" dirty="0">
                <a:solidFill>
                  <a:srgbClr val="0070C0"/>
                </a:solidFill>
                <a:latin typeface="微软雅黑" pitchFamily="34" charset="-122"/>
                <a:ea typeface="微软雅黑" pitchFamily="34" charset="-122"/>
              </a:rPr>
              <a:t>型蒸汽灭菌器选型</a:t>
            </a:r>
          </a:p>
        </p:txBody>
      </p:sp>
      <p:sp>
        <p:nvSpPr>
          <p:cNvPr id="7" name="矩形 6"/>
          <p:cNvSpPr/>
          <p:nvPr/>
        </p:nvSpPr>
        <p:spPr>
          <a:xfrm>
            <a:off x="4010943" y="1268760"/>
            <a:ext cx="8193915" cy="418191"/>
          </a:xfrm>
          <a:prstGeom prst="rect">
            <a:avLst/>
          </a:prstGeom>
        </p:spPr>
        <p:txBody>
          <a:bodyPr wrap="square">
            <a:spAutoFit/>
          </a:bodyPr>
          <a:lstStyle/>
          <a:p>
            <a:pPr algn="r">
              <a:lnSpc>
                <a:spcPct val="150000"/>
              </a:lnSpc>
            </a:pPr>
            <a:r>
              <a:rPr lang="zh-CN" altLang="en-US" sz="1600" b="1" i="1" dirty="0">
                <a:solidFill>
                  <a:srgbClr val="FF0000"/>
                </a:solidFill>
                <a:latin typeface="微软雅黑" pitchFamily="34" charset="-122"/>
                <a:ea typeface="微软雅黑" pitchFamily="34" charset="-122"/>
              </a:rPr>
              <a:t>探讨：如何降低加热阶段对培养基有效成分的破坏？</a:t>
            </a:r>
            <a:endParaRPr lang="en-US" altLang="zh-CN" sz="1600" b="1" i="1" dirty="0">
              <a:solidFill>
                <a:srgbClr val="FF0000"/>
              </a:solidFill>
              <a:latin typeface="微软雅黑" pitchFamily="34" charset="-122"/>
              <a:ea typeface="微软雅黑" pitchFamily="34" charset="-122"/>
            </a:endParaRPr>
          </a:p>
        </p:txBody>
      </p:sp>
      <p:sp>
        <p:nvSpPr>
          <p:cNvPr id="2" name="椭圆 1"/>
          <p:cNvSpPr/>
          <p:nvPr/>
        </p:nvSpPr>
        <p:spPr>
          <a:xfrm>
            <a:off x="3187791" y="5559333"/>
            <a:ext cx="2016224" cy="60220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0897266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a:spLocks noChangeArrowheads="1"/>
          </p:cNvSpPr>
          <p:nvPr/>
        </p:nvSpPr>
        <p:spPr bwMode="auto">
          <a:xfrm>
            <a:off x="194519" y="476672"/>
            <a:ext cx="72008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zh-CN" altLang="en-US" sz="1600" b="1" dirty="0">
                <a:solidFill>
                  <a:srgbClr val="0070C0"/>
                </a:solidFill>
                <a:latin typeface="微软雅黑" pitchFamily="34" charset="-122"/>
                <a:ea typeface="微软雅黑" pitchFamily="34" charset="-122"/>
              </a:rPr>
              <a:t>压力</a:t>
            </a:r>
            <a:endParaRPr lang="en-US" altLang="zh-CN" sz="1600" b="1" dirty="0">
              <a:solidFill>
                <a:srgbClr val="0070C0"/>
              </a:solidFill>
              <a:latin typeface="微软雅黑" pitchFamily="34" charset="-122"/>
              <a:ea typeface="微软雅黑" pitchFamily="34" charset="-122"/>
            </a:endParaRPr>
          </a:p>
        </p:txBody>
      </p:sp>
      <p:sp>
        <p:nvSpPr>
          <p:cNvPr id="5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B</a:t>
            </a:r>
            <a:r>
              <a:rPr lang="zh-CN" altLang="en-US" sz="1600" b="1" dirty="0">
                <a:solidFill>
                  <a:srgbClr val="0070C0"/>
                </a:solidFill>
                <a:latin typeface="微软雅黑" pitchFamily="34" charset="-122"/>
                <a:ea typeface="微软雅黑" pitchFamily="34" charset="-122"/>
              </a:rPr>
              <a:t>型蒸汽灭菌器选型</a:t>
            </a:r>
          </a:p>
        </p:txBody>
      </p:sp>
      <p:sp>
        <p:nvSpPr>
          <p:cNvPr id="33" name="矩形 32"/>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 夹层水冷实现快速降温</a:t>
            </a:r>
            <a:endParaRPr lang="en-US" altLang="zh-CN" sz="1600" b="1" dirty="0">
              <a:solidFill>
                <a:srgbClr val="0070C0"/>
              </a:solidFill>
              <a:latin typeface="微软雅黑" pitchFamily="34" charset="-122"/>
              <a:ea typeface="微软雅黑" pitchFamily="34" charset="-122"/>
            </a:endParaRPr>
          </a:p>
        </p:txBody>
      </p:sp>
      <p:sp>
        <p:nvSpPr>
          <p:cNvPr id="141" name="矩形 140"/>
          <p:cNvSpPr/>
          <p:nvPr/>
        </p:nvSpPr>
        <p:spPr>
          <a:xfrm>
            <a:off x="1271479" y="1700808"/>
            <a:ext cx="3891592"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从灭菌器结构及原理查找解决方案</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1786612" y="2789146"/>
            <a:ext cx="2592288" cy="3312368"/>
            <a:chOff x="7467327" y="1399128"/>
            <a:chExt cx="3321689" cy="4176464"/>
          </a:xfrm>
        </p:grpSpPr>
        <p:sp>
          <p:nvSpPr>
            <p:cNvPr id="143" name="矩形 142"/>
            <p:cNvSpPr/>
            <p:nvPr/>
          </p:nvSpPr>
          <p:spPr>
            <a:xfrm>
              <a:off x="7467327" y="1399128"/>
              <a:ext cx="3321689" cy="4176464"/>
            </a:xfrm>
            <a:prstGeom prst="rect">
              <a:avLst/>
            </a:prstGeom>
            <a:pattFill prst="pct30">
              <a:fgClr>
                <a:schemeClr val="accent3">
                  <a:lumMod val="40000"/>
                  <a:lumOff val="60000"/>
                </a:schemeClr>
              </a:fgClr>
              <a:bgClr>
                <a:schemeClr val="bg1"/>
              </a:bgClr>
            </a:patt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4" name="矩形 143"/>
            <p:cNvSpPr/>
            <p:nvPr/>
          </p:nvSpPr>
          <p:spPr>
            <a:xfrm>
              <a:off x="7719254" y="1614276"/>
              <a:ext cx="2838534" cy="3730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5" name="图文框 144"/>
            <p:cNvSpPr/>
            <p:nvPr/>
          </p:nvSpPr>
          <p:spPr>
            <a:xfrm>
              <a:off x="7719254" y="1614277"/>
              <a:ext cx="2838534" cy="3730706"/>
            </a:xfrm>
            <a:prstGeom prst="frame">
              <a:avLst/>
            </a:prstGeom>
            <a:solidFill>
              <a:schemeClr val="accent6"/>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grpSp>
      <p:sp>
        <p:nvSpPr>
          <p:cNvPr id="146" name="右箭头 145"/>
          <p:cNvSpPr>
            <a:spLocks noChangeAspect="1"/>
          </p:cNvSpPr>
          <p:nvPr/>
        </p:nvSpPr>
        <p:spPr>
          <a:xfrm rot="20995422">
            <a:off x="3398798" y="4421726"/>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7" name="右箭头 146"/>
          <p:cNvSpPr>
            <a:spLocks noChangeAspect="1"/>
          </p:cNvSpPr>
          <p:nvPr/>
        </p:nvSpPr>
        <p:spPr>
          <a:xfrm rot="19771130">
            <a:off x="3389558" y="3614599"/>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8" name="右箭头 147"/>
          <p:cNvSpPr>
            <a:spLocks noChangeAspect="1"/>
          </p:cNvSpPr>
          <p:nvPr/>
        </p:nvSpPr>
        <p:spPr>
          <a:xfrm rot="12826036">
            <a:off x="2341781" y="3697323"/>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9" name="右箭头 148"/>
          <p:cNvSpPr>
            <a:spLocks noChangeAspect="1"/>
          </p:cNvSpPr>
          <p:nvPr/>
        </p:nvSpPr>
        <p:spPr>
          <a:xfrm rot="16200000">
            <a:off x="2924960" y="3397712"/>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0" name="右箭头 149"/>
          <p:cNvSpPr>
            <a:spLocks noChangeAspect="1"/>
          </p:cNvSpPr>
          <p:nvPr/>
        </p:nvSpPr>
        <p:spPr>
          <a:xfrm rot="11608469">
            <a:off x="2356876" y="4508379"/>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1" name="右箭头 150"/>
          <p:cNvSpPr>
            <a:spLocks noChangeAspect="1"/>
          </p:cNvSpPr>
          <p:nvPr/>
        </p:nvSpPr>
        <p:spPr>
          <a:xfrm rot="20995422">
            <a:off x="3398798" y="5276110"/>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2" name="右箭头 151"/>
          <p:cNvSpPr>
            <a:spLocks noChangeAspect="1"/>
          </p:cNvSpPr>
          <p:nvPr/>
        </p:nvSpPr>
        <p:spPr>
          <a:xfrm rot="11608469">
            <a:off x="2356876" y="5362763"/>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nvGrpSpPr>
          <p:cNvPr id="153" name="组合 152"/>
          <p:cNvGrpSpPr/>
          <p:nvPr/>
        </p:nvGrpSpPr>
        <p:grpSpPr>
          <a:xfrm rot="13273304">
            <a:off x="1110382" y="3722307"/>
            <a:ext cx="914400" cy="72000"/>
            <a:chOff x="10945415" y="2075688"/>
            <a:chExt cx="914400" cy="72000"/>
          </a:xfrm>
        </p:grpSpPr>
        <p:cxnSp>
          <p:nvCxnSpPr>
            <p:cNvPr id="154" name="直接箭头连接符 153"/>
            <p:cNvCxnSpPr/>
            <p:nvPr/>
          </p:nvCxnSpPr>
          <p:spPr>
            <a:xfrm>
              <a:off x="10945415" y="2083685"/>
              <a:ext cx="914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5" name="流程图: 联系 154"/>
            <p:cNvSpPr>
              <a:spLocks noChangeAspect="1"/>
            </p:cNvSpPr>
            <p:nvPr/>
          </p:nvSpPr>
          <p:spPr>
            <a:xfrm>
              <a:off x="10951007" y="2075688"/>
              <a:ext cx="72000" cy="72000"/>
            </a:xfrm>
            <a:prstGeom prst="flowChartConnector">
              <a:avLst/>
            </a:prstGeom>
            <a:solidFill>
              <a:srgbClr val="FF0000"/>
            </a:solid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cxnSp>
        <p:nvCxnSpPr>
          <p:cNvPr id="157" name="直接箭头连接符 156"/>
          <p:cNvCxnSpPr/>
          <p:nvPr/>
        </p:nvCxnSpPr>
        <p:spPr>
          <a:xfrm flipH="1" flipV="1">
            <a:off x="1176219" y="4626639"/>
            <a:ext cx="1008112" cy="708"/>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8" name="流程图: 联系 157"/>
          <p:cNvSpPr>
            <a:spLocks noChangeAspect="1"/>
          </p:cNvSpPr>
          <p:nvPr/>
        </p:nvSpPr>
        <p:spPr>
          <a:xfrm rot="10800000">
            <a:off x="2077995" y="4590659"/>
            <a:ext cx="72000" cy="72000"/>
          </a:xfrm>
          <a:prstGeom prst="flowChartConnector">
            <a:avLst/>
          </a:prstGeom>
          <a:solidFill>
            <a:schemeClr val="tx1">
              <a:lumMod val="95000"/>
              <a:lumOff val="5000"/>
            </a:schemeClr>
          </a:solidFill>
          <a:ln w="76200">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9" name="右箭头 158"/>
          <p:cNvSpPr>
            <a:spLocks noChangeAspect="1"/>
          </p:cNvSpPr>
          <p:nvPr/>
        </p:nvSpPr>
        <p:spPr>
          <a:xfrm rot="12826036">
            <a:off x="2309777" y="4139305"/>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0" name="右箭头 159"/>
          <p:cNvSpPr>
            <a:spLocks noChangeAspect="1"/>
          </p:cNvSpPr>
          <p:nvPr/>
        </p:nvSpPr>
        <p:spPr>
          <a:xfrm rot="19771130">
            <a:off x="3380028" y="3993420"/>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1" name="右箭头 160"/>
          <p:cNvSpPr>
            <a:spLocks noChangeAspect="1"/>
          </p:cNvSpPr>
          <p:nvPr/>
        </p:nvSpPr>
        <p:spPr>
          <a:xfrm rot="20995422">
            <a:off x="3406104" y="4862732"/>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2" name="右箭头 161"/>
          <p:cNvSpPr>
            <a:spLocks noChangeAspect="1"/>
          </p:cNvSpPr>
          <p:nvPr/>
        </p:nvSpPr>
        <p:spPr>
          <a:xfrm rot="11608469">
            <a:off x="2364182" y="4949385"/>
            <a:ext cx="389020" cy="180000"/>
          </a:xfrm>
          <a:prstGeom prst="rightArrow">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3" name="Rectangle 2"/>
          <p:cNvSpPr>
            <a:spLocks noChangeArrowheads="1"/>
          </p:cNvSpPr>
          <p:nvPr/>
        </p:nvSpPr>
        <p:spPr bwMode="auto">
          <a:xfrm>
            <a:off x="456139" y="4466816"/>
            <a:ext cx="86409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ctr">
              <a:buFont typeface="Wingdings" pitchFamily="2" charset="2"/>
              <a:buNone/>
            </a:pPr>
            <a:r>
              <a:rPr lang="zh-CN" altLang="en-US" sz="1600" dirty="0">
                <a:solidFill>
                  <a:schemeClr val="tx1">
                    <a:lumMod val="95000"/>
                    <a:lumOff val="5000"/>
                  </a:schemeClr>
                </a:solidFill>
                <a:latin typeface="微软雅黑" pitchFamily="34" charset="-122"/>
                <a:ea typeface="微软雅黑" pitchFamily="34" charset="-122"/>
              </a:rPr>
              <a:t>夹套</a:t>
            </a:r>
          </a:p>
        </p:txBody>
      </p:sp>
      <p:sp>
        <p:nvSpPr>
          <p:cNvPr id="164" name="Rectangle 2"/>
          <p:cNvSpPr>
            <a:spLocks noChangeArrowheads="1"/>
          </p:cNvSpPr>
          <p:nvPr/>
        </p:nvSpPr>
        <p:spPr bwMode="auto">
          <a:xfrm>
            <a:off x="744171" y="3119508"/>
            <a:ext cx="86409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ctr">
              <a:buFont typeface="Wingdings" pitchFamily="2" charset="2"/>
              <a:buNone/>
            </a:pPr>
            <a:r>
              <a:rPr lang="zh-CN" altLang="en-US" sz="1600" dirty="0">
                <a:solidFill>
                  <a:schemeClr val="tx1">
                    <a:lumMod val="95000"/>
                    <a:lumOff val="5000"/>
                  </a:schemeClr>
                </a:solidFill>
                <a:latin typeface="微软雅黑" pitchFamily="34" charset="-122"/>
                <a:ea typeface="微软雅黑" pitchFamily="34" charset="-122"/>
              </a:rPr>
              <a:t>保温层</a:t>
            </a:r>
          </a:p>
        </p:txBody>
      </p:sp>
      <p:sp>
        <p:nvSpPr>
          <p:cNvPr id="166" name="Rectangle 2"/>
          <p:cNvSpPr>
            <a:spLocks noChangeArrowheads="1"/>
          </p:cNvSpPr>
          <p:nvPr/>
        </p:nvSpPr>
        <p:spPr bwMode="auto">
          <a:xfrm>
            <a:off x="1706686" y="2102597"/>
            <a:ext cx="259228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150000"/>
              </a:lnSpc>
            </a:pPr>
            <a:r>
              <a:rPr lang="zh-CN" altLang="en-US" sz="1600" dirty="0">
                <a:solidFill>
                  <a:schemeClr val="tx1">
                    <a:lumMod val="95000"/>
                    <a:lumOff val="5000"/>
                  </a:schemeClr>
                </a:solidFill>
                <a:latin typeface="微软雅黑" pitchFamily="34" charset="-122"/>
                <a:ea typeface="微软雅黑" pitchFamily="34" charset="-122"/>
              </a:rPr>
              <a:t>热量是如何出来的？</a:t>
            </a:r>
          </a:p>
        </p:txBody>
      </p:sp>
      <p:cxnSp>
        <p:nvCxnSpPr>
          <p:cNvPr id="168" name="直接箭头连接符 167"/>
          <p:cNvCxnSpPr/>
          <p:nvPr/>
        </p:nvCxnSpPr>
        <p:spPr>
          <a:xfrm flipV="1">
            <a:off x="4918963" y="4664119"/>
            <a:ext cx="1729864" cy="187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0" name="矩形 169"/>
          <p:cNvSpPr/>
          <p:nvPr/>
        </p:nvSpPr>
        <p:spPr>
          <a:xfrm>
            <a:off x="4748535" y="3810033"/>
            <a:ext cx="2070720" cy="584775"/>
          </a:xfrm>
          <a:prstGeom prst="rect">
            <a:avLst/>
          </a:prstGeom>
        </p:spPr>
        <p:txBody>
          <a:bodyPr wrap="square">
            <a:spAutoFit/>
          </a:bodyPr>
          <a:lstStyle/>
          <a:p>
            <a:pPr algn="ctr"/>
            <a:r>
              <a:rPr lang="zh-CN" altLang="en-US" sz="1600" i="1" dirty="0">
                <a:solidFill>
                  <a:schemeClr val="tx1">
                    <a:lumMod val="95000"/>
                    <a:lumOff val="5000"/>
                  </a:schemeClr>
                </a:solidFill>
                <a:latin typeface="微软雅黑" panose="020B0503020204020204" pitchFamily="34" charset="-122"/>
                <a:ea typeface="微软雅黑" panose="020B0503020204020204" pitchFamily="34" charset="-122"/>
              </a:rPr>
              <a:t>夹套通水，快速降低内壳、夹套温度</a:t>
            </a:r>
          </a:p>
        </p:txBody>
      </p:sp>
      <p:grpSp>
        <p:nvGrpSpPr>
          <p:cNvPr id="171" name="组合 170"/>
          <p:cNvGrpSpPr/>
          <p:nvPr/>
        </p:nvGrpSpPr>
        <p:grpSpPr>
          <a:xfrm>
            <a:off x="7179295" y="2842163"/>
            <a:ext cx="2592288" cy="3312368"/>
            <a:chOff x="7467327" y="1399128"/>
            <a:chExt cx="3321689" cy="4176464"/>
          </a:xfrm>
        </p:grpSpPr>
        <p:sp>
          <p:nvSpPr>
            <p:cNvPr id="172" name="矩形 171"/>
            <p:cNvSpPr/>
            <p:nvPr/>
          </p:nvSpPr>
          <p:spPr>
            <a:xfrm>
              <a:off x="7467327" y="1399128"/>
              <a:ext cx="3321689" cy="4176464"/>
            </a:xfrm>
            <a:prstGeom prst="rect">
              <a:avLst/>
            </a:prstGeom>
            <a:pattFill prst="pct30">
              <a:fgClr>
                <a:schemeClr val="accent3">
                  <a:lumMod val="40000"/>
                  <a:lumOff val="60000"/>
                </a:schemeClr>
              </a:fgClr>
              <a:bgClr>
                <a:schemeClr val="bg1"/>
              </a:bgClr>
            </a:patt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3" name="矩形 172"/>
            <p:cNvSpPr/>
            <p:nvPr/>
          </p:nvSpPr>
          <p:spPr>
            <a:xfrm>
              <a:off x="7719254" y="1614276"/>
              <a:ext cx="2838534" cy="3730706"/>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4" name="图文框 173"/>
            <p:cNvSpPr/>
            <p:nvPr/>
          </p:nvSpPr>
          <p:spPr>
            <a:xfrm>
              <a:off x="7719254" y="1614277"/>
              <a:ext cx="2838534" cy="3730706"/>
            </a:xfrm>
            <a:prstGeom prst="frame">
              <a:avLst/>
            </a:prstGeom>
            <a:solidFill>
              <a:srgbClr val="1E96E4"/>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solidFill>
              </a:endParaRPr>
            </a:p>
          </p:txBody>
        </p:sp>
      </p:grpSp>
      <p:sp>
        <p:nvSpPr>
          <p:cNvPr id="5" name="上箭头 4"/>
          <p:cNvSpPr/>
          <p:nvPr/>
        </p:nvSpPr>
        <p:spPr>
          <a:xfrm>
            <a:off x="8331423" y="5690952"/>
            <a:ext cx="484632" cy="978408"/>
          </a:xfrm>
          <a:prstGeom prst="upArrow">
            <a:avLst/>
          </a:prstGeom>
          <a:solidFill>
            <a:srgbClr val="1E96E4"/>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6" name="上箭头 175"/>
          <p:cNvSpPr/>
          <p:nvPr/>
        </p:nvSpPr>
        <p:spPr>
          <a:xfrm>
            <a:off x="8233123" y="2155926"/>
            <a:ext cx="484632" cy="978408"/>
          </a:xfrm>
          <a:prstGeom prst="upArrow">
            <a:avLst/>
          </a:prstGeom>
          <a:solidFill>
            <a:srgbClr val="1E96E4"/>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矩形 6"/>
          <p:cNvSpPr/>
          <p:nvPr/>
        </p:nvSpPr>
        <p:spPr>
          <a:xfrm>
            <a:off x="5713964" y="1571097"/>
            <a:ext cx="5929828" cy="461665"/>
          </a:xfrm>
          <a:prstGeom prst="rect">
            <a:avLst/>
          </a:prstGeom>
        </p:spPr>
        <p:txBody>
          <a:bodyPr wrap="none">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rPr>
              <a:t>实现方式：以控制温度方式往腔室夹套中注入软化水或纯化水。</a:t>
            </a:r>
            <a:endParaRPr lang="zh-CN" altLang="en-US" sz="1600" dirty="0"/>
          </a:p>
        </p:txBody>
      </p:sp>
      <p:sp>
        <p:nvSpPr>
          <p:cNvPr id="39" name="矩形 38"/>
          <p:cNvSpPr/>
          <p:nvPr/>
        </p:nvSpPr>
        <p:spPr>
          <a:xfrm>
            <a:off x="4010943" y="908720"/>
            <a:ext cx="8193915" cy="418191"/>
          </a:xfrm>
          <a:prstGeom prst="rect">
            <a:avLst/>
          </a:prstGeom>
        </p:spPr>
        <p:txBody>
          <a:bodyPr wrap="square">
            <a:spAutoFit/>
          </a:bodyPr>
          <a:lstStyle/>
          <a:p>
            <a:pPr algn="r">
              <a:lnSpc>
                <a:spcPct val="150000"/>
              </a:lnSpc>
            </a:pPr>
            <a:r>
              <a:rPr lang="zh-CN" altLang="en-US" sz="1600" b="1" i="1" dirty="0">
                <a:solidFill>
                  <a:srgbClr val="FF0000"/>
                </a:solidFill>
                <a:latin typeface="微软雅黑" pitchFamily="34" charset="-122"/>
                <a:ea typeface="微软雅黑" pitchFamily="34" charset="-122"/>
              </a:rPr>
              <a:t>探讨：从降温原理考虑，对热敏性液体灭菌的普通型灭菌器功能选择有何启式？</a:t>
            </a:r>
            <a:endParaRPr lang="en-US" altLang="zh-CN" sz="1600" b="1" i="1" dirty="0">
              <a:solidFill>
                <a:srgbClr val="FF0000"/>
              </a:solidFill>
              <a:latin typeface="微软雅黑" pitchFamily="34" charset="-122"/>
              <a:ea typeface="微软雅黑" pitchFamily="34" charset="-122"/>
            </a:endParaRPr>
          </a:p>
        </p:txBody>
      </p:sp>
      <p:sp>
        <p:nvSpPr>
          <p:cNvPr id="3" name="椭圆 2"/>
          <p:cNvSpPr/>
          <p:nvPr/>
        </p:nvSpPr>
        <p:spPr>
          <a:xfrm>
            <a:off x="9123511" y="2108689"/>
            <a:ext cx="2592288" cy="680457"/>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rPr>
              <a:t>此方式有何优劣势？</a:t>
            </a:r>
          </a:p>
        </p:txBody>
      </p:sp>
    </p:spTree>
    <p:extLst>
      <p:ext uri="{BB962C8B-B14F-4D97-AF65-F5344CB8AC3E}">
        <p14:creationId xmlns:p14="http://schemas.microsoft.com/office/powerpoint/2010/main" val="18644728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childTnLst>
                          </p:cTn>
                        </p:par>
                        <p:par>
                          <p:cTn id="51" fill="hold">
                            <p:stCondLst>
                              <p:cond delay="0"/>
                            </p:stCondLst>
                            <p:childTnLst>
                              <p:par>
                                <p:cTn id="52" presetID="22" presetClass="entr" presetSubtype="8" fill="hold" nodeType="afterEffect">
                                  <p:stCondLst>
                                    <p:cond delay="0"/>
                                  </p:stCondLst>
                                  <p:childTnLst>
                                    <p:set>
                                      <p:cBhvr>
                                        <p:cTn id="53" dur="1" fill="hold">
                                          <p:stCondLst>
                                            <p:cond delay="0"/>
                                          </p:stCondLst>
                                        </p:cTn>
                                        <p:tgtEl>
                                          <p:spTgt spid="168"/>
                                        </p:tgtEl>
                                        <p:attrNameLst>
                                          <p:attrName>style.visibility</p:attrName>
                                        </p:attrNameLst>
                                      </p:cBhvr>
                                      <p:to>
                                        <p:strVal val="visible"/>
                                      </p:to>
                                    </p:set>
                                    <p:animEffect transition="in" filter="wipe(left)">
                                      <p:cBhvr>
                                        <p:cTn id="54" dur="500"/>
                                        <p:tgtEl>
                                          <p:spTgt spid="168"/>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7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6" grpId="0" animBg="1"/>
      <p:bldP spid="147" grpId="0" animBg="1"/>
      <p:bldP spid="148" grpId="0" animBg="1"/>
      <p:bldP spid="149" grpId="0" animBg="1"/>
      <p:bldP spid="150" grpId="0" animBg="1"/>
      <p:bldP spid="151" grpId="0" animBg="1"/>
      <p:bldP spid="152" grpId="0" animBg="1"/>
      <p:bldP spid="158" grpId="0" animBg="1"/>
      <p:bldP spid="159" grpId="0" animBg="1"/>
      <p:bldP spid="160" grpId="0" animBg="1"/>
      <p:bldP spid="161" grpId="0" animBg="1"/>
      <p:bldP spid="162" grpId="0" animBg="1"/>
      <p:bldP spid="163" grpId="0"/>
      <p:bldP spid="164" grpId="0"/>
      <p:bldP spid="166" grpId="0"/>
      <p:bldP spid="170" grpId="0"/>
      <p:bldP spid="5" grpId="0" animBg="1"/>
      <p:bldP spid="176" grpId="0" animBg="1"/>
      <p:bldP spid="7" grpId="0"/>
      <p:bldP spid="39"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B</a:t>
            </a:r>
            <a:r>
              <a:rPr lang="zh-CN" altLang="en-US" sz="1600" b="1" dirty="0">
                <a:solidFill>
                  <a:srgbClr val="0070C0"/>
                </a:solidFill>
                <a:latin typeface="微软雅黑" pitchFamily="34" charset="-122"/>
                <a:ea typeface="微软雅黑" pitchFamily="34" charset="-122"/>
              </a:rPr>
              <a:t>型蒸汽灭菌器选型</a:t>
            </a:r>
          </a:p>
        </p:txBody>
      </p:sp>
      <p:sp>
        <p:nvSpPr>
          <p:cNvPr id="33" name="矩形 32"/>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 内室通风干燥，实现快速升降温</a:t>
            </a:r>
            <a:endParaRPr lang="en-US" altLang="zh-CN" sz="1600" b="1" dirty="0">
              <a:solidFill>
                <a:srgbClr val="0070C0"/>
              </a:solidFill>
              <a:latin typeface="微软雅黑" pitchFamily="34" charset="-122"/>
              <a:ea typeface="微软雅黑" pitchFamily="34" charset="-122"/>
            </a:endParaRPr>
          </a:p>
        </p:txBody>
      </p:sp>
      <p:pic>
        <p:nvPicPr>
          <p:cNvPr id="115" name="通风灭菌器原理示意.swf"/>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626567" y="1794418"/>
            <a:ext cx="4536504" cy="4082854"/>
          </a:xfrm>
          <a:prstGeom prst="rect">
            <a:avLst/>
          </a:prstGeom>
        </p:spPr>
      </p:pic>
      <p:sp>
        <p:nvSpPr>
          <p:cNvPr id="116" name="TextBox 6"/>
          <p:cNvSpPr txBox="1"/>
          <p:nvPr/>
        </p:nvSpPr>
        <p:spPr>
          <a:xfrm>
            <a:off x="5163071" y="3284984"/>
            <a:ext cx="6480720" cy="2677656"/>
          </a:xfrm>
          <a:prstGeom prst="rect">
            <a:avLst/>
          </a:prstGeom>
          <a:noFill/>
        </p:spPr>
        <p:txBody>
          <a:bodyPr wrap="square" rtlCol="0">
            <a:spAutoFit/>
          </a:bodyPr>
          <a:lstStyle/>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该系统由强制对流风扇和导流风板组成，在风机的强力驱动和导流风板的导引下，灭菌室内的高温混合灭菌介质（纯蒸汽、洁净空气）沿风机叶轮形成从中间向上、沿两侧向下的涡旋气流，该涡旋气流均匀流过产品，将产品加热，达到灭菌条件。产品通过蒸汽灭菌后，为了实现更快更有效的冷却，灭菌器在蒸汽空气循环通道中配置了热交换器，热交换器通过冷却水作为冷却介质。由于产品温度降低，腔体内压力也相应降低以维持内外压力平衡。</a:t>
            </a:r>
          </a:p>
        </p:txBody>
      </p:sp>
      <p:sp>
        <p:nvSpPr>
          <p:cNvPr id="8" name="矩形 7"/>
          <p:cNvSpPr/>
          <p:nvPr/>
        </p:nvSpPr>
        <p:spPr>
          <a:xfrm>
            <a:off x="5163071" y="1772816"/>
            <a:ext cx="7041787" cy="1569660"/>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a:t>
            </a:r>
            <a:endParaRPr lang="en-US" altLang="zh-CN" sz="1600" b="1" i="1" dirty="0">
              <a:solidFill>
                <a:srgbClr val="FF0000"/>
              </a:solidFill>
              <a:latin typeface="微软雅黑" pitchFamily="34" charset="-122"/>
              <a:ea typeface="微软雅黑" pitchFamily="34" charset="-122"/>
            </a:endParaRPr>
          </a:p>
          <a:p>
            <a:pPr>
              <a:lnSpc>
                <a:spcPct val="150000"/>
              </a:lnSpc>
            </a:pPr>
            <a:r>
              <a:rPr lang="en-US" altLang="zh-CN" sz="1600" b="1" i="1" dirty="0">
                <a:solidFill>
                  <a:srgbClr val="FF0000"/>
                </a:solidFill>
                <a:latin typeface="微软雅黑" pitchFamily="34" charset="-122"/>
                <a:ea typeface="微软雅黑" pitchFamily="34" charset="-122"/>
              </a:rPr>
              <a:t>1</a:t>
            </a:r>
            <a:r>
              <a:rPr lang="zh-CN" altLang="en-US" sz="1600" b="1" i="1" dirty="0">
                <a:solidFill>
                  <a:srgbClr val="FF0000"/>
                </a:solidFill>
                <a:latin typeface="微软雅黑" pitchFamily="34" charset="-122"/>
                <a:ea typeface="微软雅黑" pitchFamily="34" charset="-122"/>
              </a:rPr>
              <a:t>、夹层水冷与内室通风冷却哪种效率高？</a:t>
            </a:r>
            <a:endParaRPr lang="en-US" altLang="zh-CN" sz="1600" b="1" i="1" dirty="0">
              <a:solidFill>
                <a:srgbClr val="FF0000"/>
              </a:solidFill>
              <a:latin typeface="微软雅黑" pitchFamily="34" charset="-122"/>
              <a:ea typeface="微软雅黑" pitchFamily="34" charset="-122"/>
            </a:endParaRPr>
          </a:p>
          <a:p>
            <a:pPr>
              <a:lnSpc>
                <a:spcPct val="150000"/>
              </a:lnSpc>
            </a:pPr>
            <a:r>
              <a:rPr lang="en-US" altLang="zh-CN" sz="1600" b="1" i="1" dirty="0">
                <a:solidFill>
                  <a:srgbClr val="FF0000"/>
                </a:solidFill>
                <a:latin typeface="微软雅黑" pitchFamily="34" charset="-122"/>
                <a:ea typeface="微软雅黑" pitchFamily="34" charset="-122"/>
              </a:rPr>
              <a:t>2</a:t>
            </a:r>
            <a:r>
              <a:rPr lang="zh-CN" altLang="en-US" sz="1600" b="1" i="1" dirty="0">
                <a:solidFill>
                  <a:srgbClr val="FF0000"/>
                </a:solidFill>
                <a:latin typeface="微软雅黑" pitchFamily="34" charset="-122"/>
                <a:ea typeface="微软雅黑" pitchFamily="34" charset="-122"/>
              </a:rPr>
              <a:t>、夹层水冷与内室通风冷却分别适用于那种类型负载？</a:t>
            </a:r>
            <a:endParaRPr lang="en-US" altLang="zh-CN" sz="1600" b="1" i="1" dirty="0">
              <a:solidFill>
                <a:srgbClr val="FF0000"/>
              </a:solidFill>
              <a:latin typeface="微软雅黑" pitchFamily="34" charset="-122"/>
              <a:ea typeface="微软雅黑" pitchFamily="34" charset="-122"/>
            </a:endParaRPr>
          </a:p>
          <a:p>
            <a:pPr>
              <a:lnSpc>
                <a:spcPct val="150000"/>
              </a:lnSpc>
            </a:pPr>
            <a:r>
              <a:rPr lang="en-US" altLang="zh-CN" sz="1600" b="1" i="1" dirty="0">
                <a:solidFill>
                  <a:srgbClr val="FF0000"/>
                </a:solidFill>
                <a:latin typeface="微软雅黑" pitchFamily="34" charset="-122"/>
                <a:ea typeface="微软雅黑" pitchFamily="34" charset="-122"/>
              </a:rPr>
              <a:t>3</a:t>
            </a:r>
            <a:r>
              <a:rPr lang="zh-CN" altLang="en-US" sz="1600" b="1" i="1" dirty="0">
                <a:solidFill>
                  <a:srgbClr val="FF0000"/>
                </a:solidFill>
                <a:latin typeface="微软雅黑" pitchFamily="34" charset="-122"/>
                <a:ea typeface="微软雅黑" pitchFamily="34" charset="-122"/>
              </a:rPr>
              <a:t>、负载装量、粘度、容器厚度、封口形式对降温速度有何影响？启示？</a:t>
            </a:r>
            <a:endParaRPr lang="en-US" altLang="zh-CN" sz="1600" b="1" i="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6908637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5"/>
                                        </p:tgtEl>
                                      </p:cBhvr>
                                    </p:cmd>
                                  </p:childTnLst>
                                </p:cTn>
                              </p:par>
                              <p:par>
                                <p:cTn id="7" presetID="2" presetClass="entr" presetSubtype="4" decel="100000" fill="hold" grpId="0" nodeType="withEffect">
                                  <p:stCondLst>
                                    <p:cond delay="400"/>
                                  </p:stCondLst>
                                  <p:childTnLst>
                                    <p:set>
                                      <p:cBhvr>
                                        <p:cTn id="8" dur="1" fill="hold">
                                          <p:stCondLst>
                                            <p:cond delay="0"/>
                                          </p:stCondLst>
                                        </p:cTn>
                                        <p:tgtEl>
                                          <p:spTgt spid="116"/>
                                        </p:tgtEl>
                                        <p:attrNameLst>
                                          <p:attrName>style.visibility</p:attrName>
                                        </p:attrNameLst>
                                      </p:cBhvr>
                                      <p:to>
                                        <p:strVal val="visible"/>
                                      </p:to>
                                    </p:set>
                                    <p:anim calcmode="lin" valueType="num">
                                      <p:cBhvr additive="base">
                                        <p:cTn id="9" dur="500" fill="hold"/>
                                        <p:tgtEl>
                                          <p:spTgt spid="116"/>
                                        </p:tgtEl>
                                        <p:attrNameLst>
                                          <p:attrName>ppt_x</p:attrName>
                                        </p:attrNameLst>
                                      </p:cBhvr>
                                      <p:tavLst>
                                        <p:tav tm="0">
                                          <p:val>
                                            <p:strVal val="#ppt_x"/>
                                          </p:val>
                                        </p:tav>
                                        <p:tav tm="100000">
                                          <p:val>
                                            <p:strVal val="#ppt_x"/>
                                          </p:val>
                                        </p:tav>
                                      </p:tavLst>
                                    </p:anim>
                                    <p:anim calcmode="lin" valueType="num">
                                      <p:cBhvr additive="base">
                                        <p:cTn id="10"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1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15"/>
                                        </p:tgtEl>
                                      </p:cBhvr>
                                    </p:cmd>
                                  </p:childTnLst>
                                </p:cTn>
                              </p:par>
                            </p:childTnLst>
                          </p:cTn>
                        </p:par>
                      </p:childTnLst>
                    </p:cTn>
                  </p:par>
                </p:childTnLst>
              </p:cTn>
              <p:nextCondLst>
                <p:cond evt="onClick" delay="0">
                  <p:tgtEl>
                    <p:spTgt spid="115"/>
                  </p:tgtEl>
                </p:cond>
              </p:nextCondLst>
            </p:seq>
            <p:video>
              <p:cMediaNode vol="80000">
                <p:cTn id="21" fill="hold" display="0">
                  <p:stCondLst>
                    <p:cond delay="indefinite"/>
                  </p:stCondLst>
                </p:cTn>
                <p:tgtEl>
                  <p:spTgt spid="115"/>
                </p:tgtEl>
              </p:cMediaNode>
            </p:video>
          </p:childTnLst>
        </p:cTn>
      </p:par>
    </p:tnLst>
    <p:bldLst>
      <p:bldP spid="11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301014226"/>
              </p:ext>
            </p:extLst>
          </p:nvPr>
        </p:nvGraphicFramePr>
        <p:xfrm>
          <a:off x="914599" y="1783169"/>
          <a:ext cx="1044116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570783" y="1395966"/>
            <a:ext cx="316835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1600" dirty="0">
                <a:solidFill>
                  <a:schemeClr val="tx1">
                    <a:lumMod val="95000"/>
                    <a:lumOff val="5000"/>
                  </a:schemeClr>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6171183" y="1395966"/>
            <a:ext cx="316835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1600" dirty="0">
                <a:solidFill>
                  <a:schemeClr val="tx1">
                    <a:lumMod val="95000"/>
                    <a:lumOff val="5000"/>
                  </a:schemeClr>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483551" y="1399261"/>
            <a:ext cx="1362364"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1600" dirty="0">
                <a:solidFill>
                  <a:schemeClr val="tx1">
                    <a:lumMod val="95000"/>
                    <a:lumOff val="5000"/>
                  </a:schemeClr>
                </a:solidFill>
                <a:latin typeface="微软雅黑" pitchFamily="34" charset="-122"/>
                <a:ea typeface="微软雅黑" pitchFamily="34" charset="-122"/>
              </a:rPr>
              <a:t>灭菌器类别</a:t>
            </a:r>
          </a:p>
        </p:txBody>
      </p:sp>
      <p:sp>
        <p:nvSpPr>
          <p:cNvPr id="7" name="矩形 6"/>
          <p:cNvSpPr/>
          <p:nvPr/>
        </p:nvSpPr>
        <p:spPr>
          <a:xfrm>
            <a:off x="2567015" y="1355022"/>
            <a:ext cx="3312368" cy="5427058"/>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6058231" y="1386318"/>
            <a:ext cx="3312368" cy="5427058"/>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矩形 8"/>
          <p:cNvSpPr/>
          <p:nvPr/>
        </p:nvSpPr>
        <p:spPr>
          <a:xfrm>
            <a:off x="9536267" y="1355021"/>
            <a:ext cx="1296000" cy="5427058"/>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 name="矩形 9"/>
          <p:cNvSpPr/>
          <p:nvPr/>
        </p:nvSpPr>
        <p:spPr>
          <a:xfrm>
            <a:off x="0" y="692696"/>
            <a:ext cx="12198350" cy="553998"/>
          </a:xfrm>
          <a:prstGeom prst="rect">
            <a:avLst/>
          </a:prstGeom>
        </p:spPr>
        <p:txBody>
          <a:bodyPr wrap="square">
            <a:spAutoFit/>
          </a:bodyPr>
          <a:lstStyle/>
          <a:p>
            <a:pPr algn="ctr">
              <a:lnSpc>
                <a:spcPct val="150000"/>
              </a:lnSpc>
            </a:pPr>
            <a:r>
              <a:rPr lang="zh-CN" altLang="en-US"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根据</a:t>
            </a:r>
            <a:r>
              <a:rPr lang="zh-CN" altLang="en-US" sz="2000" b="1" i="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负载物品特点</a:t>
            </a:r>
            <a:r>
              <a:rPr lang="zh-CN" altLang="en-US"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rPr>
              <a:t>，选择蒸汽灭菌器类别</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70400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734355377"/>
              </p:ext>
            </p:extLst>
          </p:nvPr>
        </p:nvGraphicFramePr>
        <p:xfrm>
          <a:off x="698575" y="1412776"/>
          <a:ext cx="104411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3547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59551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267527" y="940016"/>
            <a:ext cx="165618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灭菌器类别</a:t>
            </a:r>
          </a:p>
        </p:txBody>
      </p:sp>
      <p:sp>
        <p:nvSpPr>
          <p:cNvPr id="7" name="矩形 6"/>
          <p:cNvSpPr/>
          <p:nvPr/>
        </p:nvSpPr>
        <p:spPr>
          <a:xfrm>
            <a:off x="2282751" y="836712"/>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3151" y="868008"/>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43075" y="836711"/>
            <a:ext cx="1296000"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926912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4559" y="1124744"/>
            <a:ext cx="11233248"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C</a:t>
            </a:r>
            <a:r>
              <a:rPr lang="zh-CN" altLang="en-US" sz="1600" b="1" dirty="0">
                <a:solidFill>
                  <a:srgbClr val="0070C0"/>
                </a:solidFill>
                <a:latin typeface="微软雅黑" pitchFamily="34" charset="-122"/>
                <a:ea typeface="微软雅黑" pitchFamily="34" charset="-122"/>
              </a:rPr>
              <a:t>型灭菌器选型的三大核心问题：</a:t>
            </a:r>
            <a:r>
              <a:rPr lang="zh-CN" altLang="en-US" sz="1600" b="1" i="1" dirty="0">
                <a:solidFill>
                  <a:srgbClr val="FF0000"/>
                </a:solidFill>
                <a:latin typeface="微软雅黑" pitchFamily="34" charset="-122"/>
                <a:ea typeface="微软雅黑" pitchFamily="34" charset="-122"/>
              </a:rPr>
              <a:t>废气如何排放？废水如何处理？生物隔断如何设计？</a:t>
            </a:r>
            <a:endParaRPr lang="en-US" altLang="zh-CN" sz="1600" b="1" i="1" dirty="0">
              <a:solidFill>
                <a:srgbClr val="FF0000"/>
              </a:solidFill>
              <a:latin typeface="微软雅黑" pitchFamily="34" charset="-122"/>
              <a:ea typeface="微软雅黑" pitchFamily="34" charset="-122"/>
            </a:endParaRPr>
          </a:p>
        </p:txBody>
      </p:sp>
      <p:sp>
        <p:nvSpPr>
          <p:cNvPr id="6" name="矩形 5"/>
          <p:cNvSpPr/>
          <p:nvPr/>
        </p:nvSpPr>
        <p:spPr>
          <a:xfrm>
            <a:off x="575531" y="1700808"/>
            <a:ext cx="10996252"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 废气处理</a:t>
            </a:r>
          </a:p>
        </p:txBody>
      </p:sp>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C</a:t>
            </a:r>
            <a:r>
              <a:rPr lang="zh-CN" altLang="en-US" sz="1600" b="1" dirty="0">
                <a:solidFill>
                  <a:srgbClr val="0070C0"/>
                </a:solidFill>
                <a:latin typeface="微软雅黑" pitchFamily="34" charset="-122"/>
                <a:ea typeface="微软雅黑" pitchFamily="34" charset="-122"/>
              </a:rPr>
              <a:t>型蒸汽灭菌器选型</a:t>
            </a:r>
          </a:p>
        </p:txBody>
      </p:sp>
      <p:pic>
        <p:nvPicPr>
          <p:cNvPr id="5" name="Picture 3" descr="F:\07 文档管理\02 培训资料\参考图片\灭活示意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49" y="2166126"/>
            <a:ext cx="3690738" cy="44132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97777" y="3981929"/>
            <a:ext cx="107320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真空系统</a:t>
            </a:r>
          </a:p>
        </p:txBody>
      </p:sp>
      <p:sp>
        <p:nvSpPr>
          <p:cNvPr id="9" name="TextBox 8"/>
          <p:cNvSpPr txBox="1"/>
          <p:nvPr/>
        </p:nvSpPr>
        <p:spPr>
          <a:xfrm>
            <a:off x="4583482" y="2276872"/>
            <a:ext cx="6902309" cy="4524315"/>
          </a:xfrm>
          <a:prstGeom prst="rect">
            <a:avLst/>
          </a:prstGeom>
          <a:noFill/>
        </p:spPr>
        <p:txBody>
          <a:bodyPr wrap="square" rtlCol="0">
            <a:spAutoFit/>
          </a:bodyPr>
          <a:lstStyle>
            <a:defPPr>
              <a:defRPr lang="en-GB"/>
            </a:defPPr>
            <a:lvl1pPr>
              <a:defRPr sz="2000" b="1">
                <a:solidFill>
                  <a:srgbClr val="0000FF"/>
                </a:solidFill>
                <a:latin typeface="微软雅黑" pitchFamily="34" charset="-122"/>
                <a:ea typeface="微软雅黑" pitchFamily="34" charset="-122"/>
              </a:defRPr>
            </a:lvl1pPr>
          </a:lstStyle>
          <a:p>
            <a:pPr>
              <a:lnSpc>
                <a:spcPct val="150000"/>
              </a:lnSpc>
            </a:pPr>
            <a:r>
              <a:rPr lang="en-US" altLang="zh-CN" sz="1600" b="0" dirty="0">
                <a:solidFill>
                  <a:schemeClr val="tx1">
                    <a:lumMod val="95000"/>
                    <a:lumOff val="5000"/>
                  </a:schemeClr>
                </a:solidFill>
              </a:rPr>
              <a:t>A</a:t>
            </a:r>
            <a:r>
              <a:rPr lang="zh-CN" altLang="en-US" sz="1600" b="0" dirty="0">
                <a:solidFill>
                  <a:schemeClr val="tx1">
                    <a:lumMod val="95000"/>
                    <a:lumOff val="5000"/>
                  </a:schemeClr>
                </a:solidFill>
              </a:rPr>
              <a:t>、气体排放控制</a:t>
            </a:r>
            <a:endParaRPr lang="en-US" altLang="zh-CN" sz="1600" b="0" dirty="0">
              <a:solidFill>
                <a:schemeClr val="tx1">
                  <a:lumMod val="95000"/>
                  <a:lumOff val="5000"/>
                </a:schemeClr>
              </a:solidFill>
            </a:endParaRPr>
          </a:p>
          <a:p>
            <a:pPr>
              <a:lnSpc>
                <a:spcPct val="150000"/>
              </a:lnSpc>
            </a:pPr>
            <a:r>
              <a:rPr lang="zh-CN" altLang="en-US" sz="1600" b="0" dirty="0">
                <a:solidFill>
                  <a:schemeClr val="tx1">
                    <a:lumMod val="95000"/>
                    <a:lumOff val="5000"/>
                  </a:schemeClr>
                </a:solidFill>
              </a:rPr>
              <a:t>所有废气均经过生物滤膜过滤后排放，</a:t>
            </a:r>
            <a:r>
              <a:rPr lang="zh-CN" altLang="zh-CN" sz="1600" b="0" dirty="0">
                <a:solidFill>
                  <a:schemeClr val="tx1">
                    <a:lumMod val="95000"/>
                    <a:lumOff val="5000"/>
                  </a:schemeClr>
                </a:solidFill>
              </a:rPr>
              <a:t>过滤过程中产生的冷凝水流回内室，不排出室外</a:t>
            </a:r>
            <a:r>
              <a:rPr lang="zh-CN" altLang="en-US" sz="1600" b="0" dirty="0">
                <a:solidFill>
                  <a:schemeClr val="tx1">
                    <a:lumMod val="95000"/>
                    <a:lumOff val="5000"/>
                  </a:schemeClr>
                </a:solidFill>
              </a:rPr>
              <a:t>，保证病原微生物“零排放”，不向环境中泄露任何生物因子。</a:t>
            </a:r>
            <a:endParaRPr lang="en-US" altLang="zh-CN" sz="1600" b="0" dirty="0">
              <a:solidFill>
                <a:schemeClr val="tx1">
                  <a:lumMod val="95000"/>
                  <a:lumOff val="5000"/>
                </a:schemeClr>
              </a:solidFill>
            </a:endParaRPr>
          </a:p>
          <a:p>
            <a:pPr>
              <a:lnSpc>
                <a:spcPct val="150000"/>
              </a:lnSpc>
            </a:pPr>
            <a:r>
              <a:rPr lang="en-US" altLang="zh-CN" sz="1600" b="0" dirty="0">
                <a:solidFill>
                  <a:schemeClr val="tx1">
                    <a:lumMod val="95000"/>
                    <a:lumOff val="5000"/>
                  </a:schemeClr>
                </a:solidFill>
              </a:rPr>
              <a:t>B</a:t>
            </a:r>
            <a:r>
              <a:rPr lang="zh-CN" altLang="en-US" sz="1600" b="0" dirty="0">
                <a:solidFill>
                  <a:schemeClr val="tx1">
                    <a:lumMod val="95000"/>
                    <a:lumOff val="5000"/>
                  </a:schemeClr>
                </a:solidFill>
              </a:rPr>
              <a:t>、过滤器如何保证无菌？</a:t>
            </a:r>
            <a:endParaRPr lang="en-US" altLang="zh-CN" sz="1600" b="0" dirty="0">
              <a:solidFill>
                <a:schemeClr val="tx1">
                  <a:lumMod val="95000"/>
                  <a:lumOff val="5000"/>
                </a:schemeClr>
              </a:solidFill>
            </a:endParaRPr>
          </a:p>
          <a:p>
            <a:pPr>
              <a:lnSpc>
                <a:spcPct val="150000"/>
              </a:lnSpc>
            </a:pPr>
            <a:r>
              <a:rPr lang="zh-CN" altLang="zh-CN" sz="1600" b="0" dirty="0">
                <a:solidFill>
                  <a:schemeClr val="tx1">
                    <a:lumMod val="95000"/>
                    <a:lumOff val="5000"/>
                  </a:schemeClr>
                </a:solidFill>
              </a:rPr>
              <a:t>过滤器下端装有温度传感器，</a:t>
            </a:r>
            <a:r>
              <a:rPr lang="zh-CN" altLang="en-US" sz="1600" b="0" dirty="0">
                <a:solidFill>
                  <a:schemeClr val="tx1">
                    <a:lumMod val="95000"/>
                    <a:lumOff val="5000"/>
                  </a:schemeClr>
                </a:solidFill>
              </a:rPr>
              <a:t>参与灭菌控制，</a:t>
            </a:r>
            <a:r>
              <a:rPr lang="zh-CN" altLang="zh-CN" sz="1600" b="0" dirty="0">
                <a:solidFill>
                  <a:schemeClr val="tx1">
                    <a:lumMod val="95000"/>
                    <a:lumOff val="5000"/>
                  </a:schemeClr>
                </a:solidFill>
              </a:rPr>
              <a:t>保证灭菌过程中过滤器</a:t>
            </a:r>
            <a:r>
              <a:rPr lang="zh-CN" altLang="en-US" sz="1600" b="0" dirty="0">
                <a:solidFill>
                  <a:schemeClr val="tx1">
                    <a:lumMod val="95000"/>
                    <a:lumOff val="5000"/>
                  </a:schemeClr>
                </a:solidFill>
              </a:rPr>
              <a:t>、管道</a:t>
            </a:r>
            <a:r>
              <a:rPr lang="zh-CN" altLang="zh-CN" sz="1600" b="0" dirty="0">
                <a:solidFill>
                  <a:schemeClr val="tx1">
                    <a:lumMod val="95000"/>
                    <a:lumOff val="5000"/>
                  </a:schemeClr>
                </a:solidFill>
              </a:rPr>
              <a:t>能够与内室同步灭菌</a:t>
            </a:r>
            <a:r>
              <a:rPr lang="zh-CN" altLang="en-US" sz="1600" b="0" dirty="0">
                <a:solidFill>
                  <a:schemeClr val="tx1">
                    <a:lumMod val="95000"/>
                    <a:lumOff val="5000"/>
                  </a:schemeClr>
                </a:solidFill>
              </a:rPr>
              <a:t>。</a:t>
            </a:r>
            <a:endParaRPr lang="en-US" altLang="zh-CN" sz="1600" b="0" dirty="0">
              <a:solidFill>
                <a:schemeClr val="tx1">
                  <a:lumMod val="95000"/>
                  <a:lumOff val="5000"/>
                </a:schemeClr>
              </a:solidFill>
            </a:endParaRPr>
          </a:p>
          <a:p>
            <a:pPr>
              <a:lnSpc>
                <a:spcPct val="150000"/>
              </a:lnSpc>
            </a:pPr>
            <a:r>
              <a:rPr lang="en-US" altLang="zh-CN" sz="1600" b="0" dirty="0">
                <a:solidFill>
                  <a:schemeClr val="tx1">
                    <a:lumMod val="95000"/>
                    <a:lumOff val="5000"/>
                  </a:schemeClr>
                </a:solidFill>
              </a:rPr>
              <a:t>C</a:t>
            </a:r>
            <a:r>
              <a:rPr lang="zh-CN" altLang="en-US" sz="1600" b="0" dirty="0">
                <a:solidFill>
                  <a:schemeClr val="tx1">
                    <a:lumMod val="95000"/>
                    <a:lumOff val="5000"/>
                  </a:schemeClr>
                </a:solidFill>
              </a:rPr>
              <a:t>、预防过滤器损坏措施</a:t>
            </a:r>
            <a:endParaRPr lang="en-US" altLang="zh-CN" sz="1600" b="0" dirty="0">
              <a:solidFill>
                <a:schemeClr val="tx1">
                  <a:lumMod val="95000"/>
                  <a:lumOff val="5000"/>
                </a:schemeClr>
              </a:solidFill>
            </a:endParaRPr>
          </a:p>
          <a:p>
            <a:pPr>
              <a:lnSpc>
                <a:spcPct val="150000"/>
              </a:lnSpc>
            </a:pPr>
            <a:r>
              <a:rPr lang="en-US" altLang="zh-CN" sz="1600" b="0" dirty="0">
                <a:solidFill>
                  <a:schemeClr val="tx1">
                    <a:lumMod val="95000"/>
                    <a:lumOff val="5000"/>
                  </a:schemeClr>
                </a:solidFill>
              </a:rPr>
              <a:t>1</a:t>
            </a:r>
            <a:r>
              <a:rPr lang="zh-CN" altLang="en-US" sz="1600" b="0" dirty="0">
                <a:solidFill>
                  <a:schemeClr val="tx1">
                    <a:lumMod val="95000"/>
                    <a:lumOff val="5000"/>
                  </a:schemeClr>
                </a:solidFill>
              </a:rPr>
              <a:t>）</a:t>
            </a:r>
            <a:r>
              <a:rPr lang="zh-CN" altLang="zh-CN" sz="1600" b="0" dirty="0">
                <a:solidFill>
                  <a:schemeClr val="tx1">
                    <a:lumMod val="95000"/>
                    <a:lumOff val="5000"/>
                  </a:schemeClr>
                </a:solidFill>
              </a:rPr>
              <a:t>过滤器</a:t>
            </a:r>
            <a:r>
              <a:rPr lang="zh-CN" altLang="en-US" sz="1600" b="0" dirty="0">
                <a:solidFill>
                  <a:schemeClr val="tx1">
                    <a:lumMod val="95000"/>
                    <a:lumOff val="5000"/>
                  </a:schemeClr>
                </a:solidFill>
              </a:rPr>
              <a:t>增加前后压差检测，当前后端压力超过或低于设定值时触发报警</a:t>
            </a:r>
            <a:endParaRPr lang="en-US" altLang="zh-CN" sz="1600" b="0" dirty="0">
              <a:solidFill>
                <a:schemeClr val="tx1">
                  <a:lumMod val="95000"/>
                  <a:lumOff val="5000"/>
                </a:schemeClr>
              </a:solidFill>
            </a:endParaRPr>
          </a:p>
          <a:p>
            <a:pPr>
              <a:lnSpc>
                <a:spcPct val="150000"/>
              </a:lnSpc>
            </a:pPr>
            <a:r>
              <a:rPr lang="en-US" altLang="zh-CN" sz="1600" b="0" dirty="0">
                <a:solidFill>
                  <a:schemeClr val="tx1">
                    <a:lumMod val="95000"/>
                    <a:lumOff val="5000"/>
                  </a:schemeClr>
                </a:solidFill>
              </a:rPr>
              <a:t>2</a:t>
            </a:r>
            <a:r>
              <a:rPr lang="zh-CN" altLang="en-US" sz="1600" b="0" dirty="0">
                <a:solidFill>
                  <a:schemeClr val="tx1">
                    <a:lumMod val="95000"/>
                    <a:lumOff val="5000"/>
                  </a:schemeClr>
                </a:solidFill>
              </a:rPr>
              <a:t>）滤芯使用时间提醒功能：</a:t>
            </a:r>
            <a:endParaRPr lang="en-US" altLang="zh-CN" sz="1600" b="0" dirty="0">
              <a:solidFill>
                <a:schemeClr val="tx1">
                  <a:lumMod val="95000"/>
                  <a:lumOff val="5000"/>
                </a:schemeClr>
              </a:solidFill>
            </a:endParaRPr>
          </a:p>
          <a:p>
            <a:pPr>
              <a:lnSpc>
                <a:spcPct val="150000"/>
              </a:lnSpc>
            </a:pPr>
            <a:r>
              <a:rPr lang="zh-CN" altLang="en-US" sz="1600" b="0" dirty="0">
                <a:solidFill>
                  <a:schemeClr val="tx1">
                    <a:lumMod val="95000"/>
                    <a:lumOff val="5000"/>
                  </a:schemeClr>
                </a:solidFill>
              </a:rPr>
              <a:t>示例：某滤芯</a:t>
            </a:r>
            <a:r>
              <a:rPr lang="zh-CN" altLang="zh-CN" sz="1600" b="0" dirty="0">
                <a:solidFill>
                  <a:schemeClr val="tx1">
                    <a:lumMod val="95000"/>
                    <a:lumOff val="5000"/>
                  </a:schemeClr>
                </a:solidFill>
              </a:rPr>
              <a:t>累积气体流通时间：</a:t>
            </a:r>
            <a:r>
              <a:rPr lang="en-US" altLang="zh-CN" sz="1600" b="0" dirty="0">
                <a:solidFill>
                  <a:schemeClr val="tx1">
                    <a:lumMod val="95000"/>
                    <a:lumOff val="5000"/>
                  </a:schemeClr>
                </a:solidFill>
              </a:rPr>
              <a:t>140</a:t>
            </a:r>
            <a:r>
              <a:rPr lang="zh-CN" altLang="zh-CN" sz="1600" b="0" dirty="0">
                <a:solidFill>
                  <a:schemeClr val="tx1">
                    <a:lumMod val="95000"/>
                    <a:lumOff val="5000"/>
                  </a:schemeClr>
                </a:solidFill>
              </a:rPr>
              <a:t>℃时</a:t>
            </a:r>
            <a:r>
              <a:rPr lang="en-US" altLang="zh-CN" sz="1600" b="0" dirty="0">
                <a:solidFill>
                  <a:schemeClr val="tx1">
                    <a:lumMod val="95000"/>
                    <a:lumOff val="5000"/>
                  </a:schemeClr>
                </a:solidFill>
              </a:rPr>
              <a:t>165</a:t>
            </a:r>
            <a:r>
              <a:rPr lang="zh-CN" altLang="zh-CN" sz="1600" b="0" dirty="0">
                <a:solidFill>
                  <a:schemeClr val="tx1">
                    <a:lumMod val="95000"/>
                    <a:lumOff val="5000"/>
                  </a:schemeClr>
                </a:solidFill>
              </a:rPr>
              <a:t>小时</a:t>
            </a:r>
            <a:r>
              <a:rPr lang="zh-CN" altLang="en-US" sz="1600" b="0" dirty="0">
                <a:solidFill>
                  <a:schemeClr val="tx1">
                    <a:lumMod val="95000"/>
                    <a:lumOff val="5000"/>
                  </a:schemeClr>
                </a:solidFill>
              </a:rPr>
              <a:t>，</a:t>
            </a:r>
            <a:r>
              <a:rPr lang="zh-CN" altLang="zh-CN" sz="1600" b="0" dirty="0">
                <a:solidFill>
                  <a:schemeClr val="tx1">
                    <a:lumMod val="95000"/>
                    <a:lumOff val="5000"/>
                  </a:schemeClr>
                </a:solidFill>
              </a:rPr>
              <a:t>为增加安全性，系统默认计时规则为过滤器滤芯达</a:t>
            </a:r>
            <a:r>
              <a:rPr lang="en-US" altLang="zh-CN" sz="1600" b="0" dirty="0">
                <a:solidFill>
                  <a:schemeClr val="tx1">
                    <a:lumMod val="95000"/>
                    <a:lumOff val="5000"/>
                  </a:schemeClr>
                </a:solidFill>
              </a:rPr>
              <a:t>100</a:t>
            </a:r>
            <a:r>
              <a:rPr lang="zh-CN" altLang="zh-CN" sz="1600" b="0" dirty="0">
                <a:solidFill>
                  <a:schemeClr val="tx1">
                    <a:lumMod val="95000"/>
                    <a:lumOff val="5000"/>
                  </a:schemeClr>
                </a:solidFill>
              </a:rPr>
              <a:t>摄氏度以上时开始计时，总共可累计使用</a:t>
            </a:r>
            <a:r>
              <a:rPr lang="en-US" altLang="zh-CN" sz="1600" b="0" dirty="0">
                <a:solidFill>
                  <a:schemeClr val="tx1">
                    <a:lumMod val="95000"/>
                    <a:lumOff val="5000"/>
                  </a:schemeClr>
                </a:solidFill>
              </a:rPr>
              <a:t>132</a:t>
            </a:r>
            <a:r>
              <a:rPr lang="zh-CN" altLang="zh-CN" sz="1600" b="0" dirty="0">
                <a:solidFill>
                  <a:schemeClr val="tx1">
                    <a:lumMod val="95000"/>
                    <a:lumOff val="5000"/>
                  </a:schemeClr>
                </a:solidFill>
              </a:rPr>
              <a:t>小时（</a:t>
            </a:r>
            <a:r>
              <a:rPr lang="en-US" altLang="zh-CN" sz="1600" b="0" dirty="0">
                <a:solidFill>
                  <a:schemeClr val="tx1">
                    <a:lumMod val="95000"/>
                    <a:lumOff val="5000"/>
                  </a:schemeClr>
                </a:solidFill>
              </a:rPr>
              <a:t>140</a:t>
            </a:r>
            <a:r>
              <a:rPr lang="zh-CN" altLang="zh-CN" sz="1600" b="0" dirty="0">
                <a:solidFill>
                  <a:schemeClr val="tx1">
                    <a:lumMod val="95000"/>
                    <a:lumOff val="5000"/>
                  </a:schemeClr>
                </a:solidFill>
              </a:rPr>
              <a:t>℃时</a:t>
            </a:r>
            <a:r>
              <a:rPr lang="en-US" altLang="zh-CN" sz="1600" b="0" dirty="0">
                <a:solidFill>
                  <a:schemeClr val="tx1">
                    <a:lumMod val="95000"/>
                    <a:lumOff val="5000"/>
                  </a:schemeClr>
                </a:solidFill>
              </a:rPr>
              <a:t>165</a:t>
            </a:r>
            <a:r>
              <a:rPr lang="zh-CN" altLang="zh-CN" sz="1600" b="0" dirty="0">
                <a:solidFill>
                  <a:schemeClr val="tx1">
                    <a:lumMod val="95000"/>
                    <a:lumOff val="5000"/>
                  </a:schemeClr>
                </a:solidFill>
              </a:rPr>
              <a:t>小时使用上限的</a:t>
            </a:r>
            <a:r>
              <a:rPr lang="en-US" altLang="zh-CN" sz="1600" b="0" dirty="0">
                <a:solidFill>
                  <a:schemeClr val="tx1">
                    <a:lumMod val="95000"/>
                    <a:lumOff val="5000"/>
                  </a:schemeClr>
                </a:solidFill>
              </a:rPr>
              <a:t>0.8</a:t>
            </a:r>
            <a:r>
              <a:rPr lang="zh-CN" altLang="zh-CN" sz="1600" b="0" dirty="0">
                <a:solidFill>
                  <a:schemeClr val="tx1">
                    <a:lumMod val="95000"/>
                    <a:lumOff val="5000"/>
                  </a:schemeClr>
                </a:solidFill>
              </a:rPr>
              <a:t>的安全系数）</a:t>
            </a:r>
          </a:p>
        </p:txBody>
      </p:sp>
      <p:sp>
        <p:nvSpPr>
          <p:cNvPr id="10" name="TextBox 9"/>
          <p:cNvSpPr txBox="1"/>
          <p:nvPr/>
        </p:nvSpPr>
        <p:spPr>
          <a:xfrm>
            <a:off x="3613192" y="6320353"/>
            <a:ext cx="973815"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     蒸汽</a:t>
            </a:r>
          </a:p>
        </p:txBody>
      </p:sp>
      <p:cxnSp>
        <p:nvCxnSpPr>
          <p:cNvPr id="12" name="直接箭头连接符 11"/>
          <p:cNvCxnSpPr/>
          <p:nvPr/>
        </p:nvCxnSpPr>
        <p:spPr>
          <a:xfrm flipV="1">
            <a:off x="1400099" y="2924944"/>
            <a:ext cx="0" cy="50405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3" name="矩形 12"/>
          <p:cNvSpPr/>
          <p:nvPr/>
        </p:nvSpPr>
        <p:spPr>
          <a:xfrm>
            <a:off x="4583482" y="1772816"/>
            <a:ext cx="6877015" cy="418191"/>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探讨：安全阀意外开启时，如何保证无病原微生物排放？</a:t>
            </a:r>
            <a:endParaRPr lang="en-US" altLang="zh-CN" sz="1600" b="1" i="1" dirty="0">
              <a:solidFill>
                <a:srgbClr val="FF0000"/>
              </a:solidFill>
              <a:latin typeface="微软雅黑" pitchFamily="34" charset="-122"/>
              <a:ea typeface="微软雅黑" pitchFamily="34" charset="-122"/>
            </a:endParaRPr>
          </a:p>
        </p:txBody>
      </p:sp>
      <p:pic>
        <p:nvPicPr>
          <p:cNvPr id="2" name="图形 1">
            <a:extLst>
              <a:ext uri="{FF2B5EF4-FFF2-40B4-BE49-F238E27FC236}">
                <a16:creationId xmlns:a16="http://schemas.microsoft.com/office/drawing/2014/main" id="{EF7B93E0-E977-4944-98DE-4A9E79661F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63515">
            <a:off x="238369" y="4410161"/>
            <a:ext cx="2323460" cy="227295"/>
          </a:xfrm>
          <a:prstGeom prst="rect">
            <a:avLst/>
          </a:prstGeom>
        </p:spPr>
      </p:pic>
    </p:spTree>
    <p:extLst>
      <p:ext uri="{BB962C8B-B14F-4D97-AF65-F5344CB8AC3E}">
        <p14:creationId xmlns:p14="http://schemas.microsoft.com/office/powerpoint/2010/main" val="26292127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5531" y="1484784"/>
            <a:ext cx="10996252"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 废水处理</a:t>
            </a:r>
            <a:endParaRPr lang="en-US" altLang="zh-CN" sz="16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C</a:t>
            </a:r>
            <a:r>
              <a:rPr lang="zh-CN" altLang="en-US" sz="1600" b="1" dirty="0">
                <a:solidFill>
                  <a:srgbClr val="0070C0"/>
                </a:solidFill>
                <a:latin typeface="微软雅黑" pitchFamily="34" charset="-122"/>
                <a:ea typeface="微软雅黑" pitchFamily="34" charset="-122"/>
              </a:rPr>
              <a:t>型蒸汽灭菌器选型</a:t>
            </a:r>
          </a:p>
        </p:txBody>
      </p:sp>
      <p:sp>
        <p:nvSpPr>
          <p:cNvPr id="15" name="TextBox 14"/>
          <p:cNvSpPr txBox="1"/>
          <p:nvPr/>
        </p:nvSpPr>
        <p:spPr>
          <a:xfrm>
            <a:off x="3794919" y="6042774"/>
            <a:ext cx="973815"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     蒸汽</a:t>
            </a:r>
          </a:p>
        </p:txBody>
      </p:sp>
      <p:pic>
        <p:nvPicPr>
          <p:cNvPr id="16" name="Picture 3" descr="F:\07 文档管理\02 培训资料\参考图片\灭活示意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19" y="1906542"/>
            <a:ext cx="3690738" cy="4413231"/>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731023" y="2420888"/>
            <a:ext cx="7056784" cy="3416320"/>
          </a:xfrm>
          <a:prstGeom prst="rect">
            <a:avLst/>
          </a:prstGeom>
        </p:spPr>
        <p:txBody>
          <a:bodyPr wrap="square">
            <a:spAutoFit/>
          </a:bodyPr>
          <a:lstStyle/>
          <a:p>
            <a:pPr lvl="0">
              <a:lnSpc>
                <a:spcPct val="150000"/>
              </a:lnSpc>
            </a:pPr>
            <a:r>
              <a:rPr lang="en-US" altLang="zh-CN" sz="1600" dirty="0">
                <a:solidFill>
                  <a:schemeClr val="tx1">
                    <a:lumMod val="95000"/>
                    <a:lumOff val="5000"/>
                  </a:schemeClr>
                </a:solidFill>
                <a:latin typeface="微软雅黑" pitchFamily="34" charset="-122"/>
                <a:ea typeface="微软雅黑" pitchFamily="34" charset="-122"/>
              </a:rPr>
              <a:t>A</a:t>
            </a:r>
            <a:r>
              <a:rPr lang="zh-CN" altLang="en-US" sz="1600" dirty="0">
                <a:solidFill>
                  <a:schemeClr val="tx1">
                    <a:lumMod val="95000"/>
                    <a:lumOff val="5000"/>
                  </a:schemeClr>
                </a:solidFill>
                <a:latin typeface="微软雅黑" pitchFamily="34" charset="-122"/>
                <a:ea typeface="微软雅黑" pitchFamily="34" charset="-122"/>
              </a:rPr>
              <a:t>、废水</a:t>
            </a:r>
            <a:r>
              <a:rPr lang="zh-CN" altLang="zh-CN" sz="1600" dirty="0">
                <a:solidFill>
                  <a:schemeClr val="tx1">
                    <a:lumMod val="95000"/>
                    <a:lumOff val="5000"/>
                  </a:schemeClr>
                </a:solidFill>
                <a:latin typeface="微软雅黑" pitchFamily="34" charset="-122"/>
                <a:ea typeface="微软雅黑" pitchFamily="34" charset="-122"/>
              </a:rPr>
              <a:t>收集方式</a:t>
            </a:r>
            <a:endParaRPr lang="en-US" altLang="zh-CN" sz="1600" dirty="0">
              <a:solidFill>
                <a:schemeClr val="tx1">
                  <a:lumMod val="95000"/>
                  <a:lumOff val="5000"/>
                </a:schemeClr>
              </a:solidFill>
              <a:latin typeface="微软雅黑" pitchFamily="34" charset="-122"/>
              <a:ea typeface="微软雅黑" pitchFamily="34" charset="-122"/>
            </a:endParaRPr>
          </a:p>
          <a:p>
            <a:pPr lvl="0">
              <a:lnSpc>
                <a:spcPct val="150000"/>
              </a:lnSpc>
            </a:pP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程序运行过程中形成的冷凝水直接收集于灭菌室内</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底部</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，从而省去了外部的冷凝水收集装置以及与收集装置相连的管路，消除了未灭菌的冷凝水从外部收集装置中外泄的风险，使得设备更加安全和易于维护</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B</a:t>
            </a:r>
            <a:r>
              <a:rPr lang="zh-CN" altLang="en-US" sz="1600" dirty="0">
                <a:solidFill>
                  <a:schemeClr val="tx1">
                    <a:lumMod val="95000"/>
                    <a:lumOff val="5000"/>
                  </a:schemeClr>
                </a:solidFill>
                <a:latin typeface="微软雅黑" pitchFamily="34" charset="-122"/>
                <a:ea typeface="微软雅黑" pitchFamily="34" charset="-122"/>
              </a:rPr>
              <a:t>、无菌</a:t>
            </a:r>
            <a:r>
              <a:rPr lang="zh-CN" altLang="zh-CN" sz="1600" dirty="0">
                <a:solidFill>
                  <a:schemeClr val="tx1">
                    <a:lumMod val="95000"/>
                    <a:lumOff val="5000"/>
                  </a:schemeClr>
                </a:solidFill>
                <a:latin typeface="微软雅黑" pitchFamily="34" charset="-122"/>
                <a:ea typeface="微软雅黑" pitchFamily="34" charset="-122"/>
              </a:rPr>
              <a:t>保证</a:t>
            </a:r>
            <a:r>
              <a:rPr lang="zh-CN" altLang="en-US" sz="1600" dirty="0">
                <a:solidFill>
                  <a:schemeClr val="tx1">
                    <a:lumMod val="95000"/>
                    <a:lumOff val="5000"/>
                  </a:schemeClr>
                </a:solidFill>
                <a:latin typeface="微软雅黑" pitchFamily="34" charset="-122"/>
                <a:ea typeface="微软雅黑" pitchFamily="34" charset="-122"/>
              </a:rPr>
              <a:t>措施</a:t>
            </a:r>
            <a:endParaRPr lang="en-US" altLang="zh-CN" sz="1600" dirty="0">
              <a:solidFill>
                <a:schemeClr val="tx1">
                  <a:lumMod val="95000"/>
                  <a:lumOff val="5000"/>
                </a:schemeClr>
              </a:solidFill>
              <a:latin typeface="微软雅黑" pitchFamily="34" charset="-122"/>
              <a:ea typeface="微软雅黑" pitchFamily="34" charset="-122"/>
            </a:endParaRPr>
          </a:p>
          <a:p>
            <a:pPr lvl="0">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蒸汽从灭菌室底部</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的分流盘均匀</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通入内室，</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内室</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底部冷凝水维持在灭菌温度以上，</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整个灭菌过程中冷凝水不排放</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待到达一定温度和时间后排出</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内室装有一个可移动</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式</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温度传感器，可将传感器放置</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于</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可能存水</a:t>
            </a: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位置</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、被灭菌物品内部等，确保内室的冷凝水以及被灭菌物品达到设定灭菌温度以上。</a:t>
            </a:r>
          </a:p>
        </p:txBody>
      </p:sp>
      <p:sp>
        <p:nvSpPr>
          <p:cNvPr id="18" name="矩形 17"/>
          <p:cNvSpPr/>
          <p:nvPr/>
        </p:nvSpPr>
        <p:spPr>
          <a:xfrm>
            <a:off x="482551" y="5173446"/>
            <a:ext cx="1656184" cy="2005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cxnSp>
        <p:nvCxnSpPr>
          <p:cNvPr id="19" name="直接箭头连接符 18"/>
          <p:cNvCxnSpPr/>
          <p:nvPr/>
        </p:nvCxnSpPr>
        <p:spPr>
          <a:xfrm flipH="1">
            <a:off x="1346649" y="2708920"/>
            <a:ext cx="3312366" cy="246452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flipH="1">
            <a:off x="3250681" y="5193915"/>
            <a:ext cx="1269151" cy="72008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722911" y="3999344"/>
            <a:ext cx="1110871"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真空系统</a:t>
            </a:r>
          </a:p>
        </p:txBody>
      </p:sp>
      <p:pic>
        <p:nvPicPr>
          <p:cNvPr id="12" name="图形 11">
            <a:extLst>
              <a:ext uri="{FF2B5EF4-FFF2-40B4-BE49-F238E27FC236}">
                <a16:creationId xmlns:a16="http://schemas.microsoft.com/office/drawing/2014/main" id="{783B7CC9-EE27-46BD-8AEC-DFA7A495E4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63515">
            <a:off x="238368" y="4113980"/>
            <a:ext cx="2323460" cy="227295"/>
          </a:xfrm>
          <a:prstGeom prst="rect">
            <a:avLst/>
          </a:prstGeom>
        </p:spPr>
      </p:pic>
    </p:spTree>
    <p:extLst>
      <p:ext uri="{BB962C8B-B14F-4D97-AF65-F5344CB8AC3E}">
        <p14:creationId xmlns:p14="http://schemas.microsoft.com/office/powerpoint/2010/main" val="29158642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5531" y="1484784"/>
            <a:ext cx="10996252"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 生物隔离</a:t>
            </a:r>
            <a:endParaRPr lang="en-US" altLang="zh-CN" sz="16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C</a:t>
            </a:r>
            <a:r>
              <a:rPr lang="zh-CN" altLang="en-US" sz="1600" b="1" dirty="0">
                <a:solidFill>
                  <a:srgbClr val="0070C0"/>
                </a:solidFill>
                <a:latin typeface="微软雅黑" pitchFamily="34" charset="-122"/>
                <a:ea typeface="微软雅黑" pitchFamily="34" charset="-122"/>
              </a:rPr>
              <a:t>型蒸汽灭菌器选型</a:t>
            </a:r>
          </a:p>
        </p:txBody>
      </p:sp>
      <p:pic>
        <p:nvPicPr>
          <p:cNvPr id="12" name="Picture 2" descr="C:\Users\FUPEIS~1\AppData\Local\Temp\c0f455ea-04c6-44f6-a2d9-80d3f505cb62.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31" y="1916832"/>
            <a:ext cx="4309120" cy="4072446"/>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973911" y="5877272"/>
            <a:ext cx="3893937" cy="830997"/>
          </a:xfrm>
          <a:prstGeom prst="rect">
            <a:avLst/>
          </a:prstGeom>
        </p:spPr>
        <p:txBody>
          <a:bodyPr wrap="square">
            <a:spAutoFit/>
          </a:bodyPr>
          <a:lstStyle/>
          <a:p>
            <a:pPr algn="ctr">
              <a:lnSpc>
                <a:spcPct val="150000"/>
              </a:lnSpc>
            </a:pPr>
            <a:r>
              <a:rPr lang="en-US" altLang="zh-CN" sz="1600" dirty="0">
                <a:solidFill>
                  <a:schemeClr val="tx1">
                    <a:lumMod val="95000"/>
                    <a:lumOff val="5000"/>
                  </a:schemeClr>
                </a:solidFill>
                <a:latin typeface="微软雅黑" pitchFamily="34" charset="-122"/>
                <a:ea typeface="微软雅黑" pitchFamily="34" charset="-122"/>
              </a:rPr>
              <a:t>YY1277-2016 </a:t>
            </a:r>
            <a:r>
              <a:rPr lang="zh-CN" altLang="en-US" sz="1600" dirty="0">
                <a:solidFill>
                  <a:schemeClr val="tx1">
                    <a:lumMod val="95000"/>
                    <a:lumOff val="5000"/>
                  </a:schemeClr>
                </a:solidFill>
                <a:latin typeface="微软雅黑" pitchFamily="34" charset="-122"/>
                <a:ea typeface="微软雅黑" pitchFamily="34" charset="-122"/>
              </a:rPr>
              <a:t>蒸汽灭菌器 </a:t>
            </a:r>
            <a:endParaRPr lang="en-US" altLang="zh-CN" sz="1600" dirty="0">
              <a:solidFill>
                <a:schemeClr val="tx1">
                  <a:lumMod val="95000"/>
                  <a:lumOff val="5000"/>
                </a:schemeClr>
              </a:solidFill>
              <a:latin typeface="微软雅黑" pitchFamily="34" charset="-122"/>
              <a:ea typeface="微软雅黑" pitchFamily="34" charset="-122"/>
            </a:endParaRPr>
          </a:p>
          <a:p>
            <a:pPr algn="ctr">
              <a:lnSpc>
                <a:spcPct val="150000"/>
              </a:lnSpc>
            </a:pPr>
            <a:r>
              <a:rPr lang="zh-CN" altLang="en-US" sz="1600" dirty="0">
                <a:solidFill>
                  <a:schemeClr val="tx1">
                    <a:lumMod val="95000"/>
                    <a:lumOff val="5000"/>
                  </a:schemeClr>
                </a:solidFill>
                <a:latin typeface="微软雅黑" pitchFamily="34" charset="-122"/>
                <a:ea typeface="微软雅黑" pitchFamily="34" charset="-122"/>
              </a:rPr>
              <a:t>生物安全性能要求 </a:t>
            </a:r>
            <a:r>
              <a:rPr lang="en-US" altLang="zh-CN" sz="1600" dirty="0">
                <a:solidFill>
                  <a:schemeClr val="tx1">
                    <a:lumMod val="95000"/>
                    <a:lumOff val="5000"/>
                  </a:schemeClr>
                </a:solidFill>
                <a:latin typeface="微软雅黑" pitchFamily="34" charset="-122"/>
                <a:ea typeface="微软雅黑" pitchFamily="34" charset="-122"/>
              </a:rPr>
              <a:t>4.3.4 </a:t>
            </a:r>
            <a:r>
              <a:rPr lang="zh-CN" altLang="en-US" sz="1600" dirty="0">
                <a:solidFill>
                  <a:schemeClr val="tx1">
                    <a:lumMod val="95000"/>
                    <a:lumOff val="5000"/>
                  </a:schemeClr>
                </a:solidFill>
                <a:latin typeface="微软雅黑" pitchFamily="34" charset="-122"/>
                <a:ea typeface="微软雅黑" pitchFamily="34" charset="-122"/>
              </a:rPr>
              <a:t>附录</a:t>
            </a:r>
            <a:r>
              <a:rPr lang="en-US" altLang="zh-CN" sz="1600" dirty="0">
                <a:solidFill>
                  <a:schemeClr val="tx1">
                    <a:lumMod val="95000"/>
                    <a:lumOff val="5000"/>
                  </a:schemeClr>
                </a:solidFill>
                <a:latin typeface="微软雅黑" pitchFamily="34" charset="-122"/>
                <a:ea typeface="微软雅黑" pitchFamily="34" charset="-122"/>
              </a:rPr>
              <a:t>A</a:t>
            </a:r>
            <a:r>
              <a:rPr lang="zh-CN" altLang="en-US" sz="1600" dirty="0">
                <a:solidFill>
                  <a:schemeClr val="tx1">
                    <a:lumMod val="95000"/>
                    <a:lumOff val="5000"/>
                  </a:schemeClr>
                </a:solidFill>
                <a:latin typeface="微软雅黑" pitchFamily="34" charset="-122"/>
                <a:ea typeface="微软雅黑" pitchFamily="34" charset="-122"/>
              </a:rPr>
              <a:t>示意图</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9" name="矩形 8"/>
          <p:cNvSpPr/>
          <p:nvPr/>
        </p:nvSpPr>
        <p:spPr>
          <a:xfrm>
            <a:off x="4731023" y="3284984"/>
            <a:ext cx="7056784" cy="1156855"/>
          </a:xfrm>
          <a:prstGeom prst="rect">
            <a:avLst/>
          </a:prstGeom>
        </p:spPr>
        <p:txBody>
          <a:bodyPr wrap="square">
            <a:spAutoFit/>
          </a:bodyPr>
          <a:lstStyle/>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在灭菌器主体的周边焊接密封的隔离板（</a:t>
            </a: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），在建筑的隔离墙</a:t>
            </a: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开口处周边预埋不锈钢金属框（</a:t>
            </a: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），然后在金属框（</a:t>
            </a: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）与灭菌器的隔离板（</a:t>
            </a: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）之间用硅胶板（</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）连接，且硅胶板（</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）用不锈钢压板紧密压合，达到密封要求</a:t>
            </a:r>
            <a:r>
              <a:rPr lang="zh-CN" altLang="zh-CN" sz="16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pic>
        <p:nvPicPr>
          <p:cNvPr id="7" name="图形 6">
            <a:extLst>
              <a:ext uri="{FF2B5EF4-FFF2-40B4-BE49-F238E27FC236}">
                <a16:creationId xmlns:a16="http://schemas.microsoft.com/office/drawing/2014/main" id="{D0BAD5F9-B12E-4C1B-9319-BE2A924B02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963515">
            <a:off x="1693161" y="3660705"/>
            <a:ext cx="2323460" cy="227295"/>
          </a:xfrm>
          <a:prstGeom prst="rect">
            <a:avLst/>
          </a:prstGeom>
        </p:spPr>
      </p:pic>
    </p:spTree>
    <p:extLst>
      <p:ext uri="{BB962C8B-B14F-4D97-AF65-F5344CB8AC3E}">
        <p14:creationId xmlns:p14="http://schemas.microsoft.com/office/powerpoint/2010/main" val="43635356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517627528"/>
              </p:ext>
            </p:extLst>
          </p:nvPr>
        </p:nvGraphicFramePr>
        <p:xfrm>
          <a:off x="698575" y="1412776"/>
          <a:ext cx="104411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3547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59551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267527" y="940016"/>
            <a:ext cx="165618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灭菌器类别</a:t>
            </a:r>
          </a:p>
        </p:txBody>
      </p:sp>
      <p:sp>
        <p:nvSpPr>
          <p:cNvPr id="7" name="矩形 6"/>
          <p:cNvSpPr/>
          <p:nvPr/>
        </p:nvSpPr>
        <p:spPr>
          <a:xfrm>
            <a:off x="2282751" y="836712"/>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3151" y="868008"/>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27309" y="836711"/>
            <a:ext cx="1296000"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121644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D</a:t>
            </a:r>
            <a:r>
              <a:rPr lang="zh-CN" altLang="en-US" sz="1600" b="1" dirty="0">
                <a:solidFill>
                  <a:srgbClr val="0070C0"/>
                </a:solidFill>
                <a:latin typeface="微软雅黑" pitchFamily="34" charset="-122"/>
                <a:ea typeface="微软雅黑" pitchFamily="34" charset="-122"/>
              </a:rPr>
              <a:t>型蒸汽灭菌器选型</a:t>
            </a:r>
          </a:p>
        </p:txBody>
      </p:sp>
      <p:graphicFrame>
        <p:nvGraphicFramePr>
          <p:cNvPr id="13" name="表格 12"/>
          <p:cNvGraphicFramePr>
            <a:graphicFrameLocks noGrp="1"/>
          </p:cNvGraphicFramePr>
          <p:nvPr>
            <p:extLst>
              <p:ext uri="{D42A27DB-BD31-4B8C-83A1-F6EECF244321}">
                <p14:modId xmlns:p14="http://schemas.microsoft.com/office/powerpoint/2010/main" val="2502488626"/>
              </p:ext>
            </p:extLst>
          </p:nvPr>
        </p:nvGraphicFramePr>
        <p:xfrm>
          <a:off x="914599" y="2348880"/>
          <a:ext cx="10585176" cy="1290828"/>
        </p:xfrm>
        <a:graphic>
          <a:graphicData uri="http://schemas.openxmlformats.org/drawingml/2006/table">
            <a:tbl>
              <a:tblPr firstRow="1" firstCol="1" bandRow="1">
                <a:tableStyleId>{5C22544A-7EE6-4342-B048-85BDC9FD1C3A}</a:tableStyleId>
              </a:tblPr>
              <a:tblGrid>
                <a:gridCol w="2793622">
                  <a:extLst>
                    <a:ext uri="{9D8B030D-6E8A-4147-A177-3AD203B41FA5}">
                      <a16:colId xmlns:a16="http://schemas.microsoft.com/office/drawing/2014/main" val="20000"/>
                    </a:ext>
                  </a:extLst>
                </a:gridCol>
                <a:gridCol w="2387933">
                  <a:extLst>
                    <a:ext uri="{9D8B030D-6E8A-4147-A177-3AD203B41FA5}">
                      <a16:colId xmlns:a16="http://schemas.microsoft.com/office/drawing/2014/main" val="20001"/>
                    </a:ext>
                  </a:extLst>
                </a:gridCol>
                <a:gridCol w="5403621">
                  <a:extLst>
                    <a:ext uri="{9D8B030D-6E8A-4147-A177-3AD203B41FA5}">
                      <a16:colId xmlns:a16="http://schemas.microsoft.com/office/drawing/2014/main" val="20002"/>
                    </a:ext>
                  </a:extLst>
                </a:gridCol>
              </a:tblGrid>
              <a:tr h="0">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中药品种</a:t>
                      </a: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板结率</a:t>
                      </a: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说明</a:t>
                      </a:r>
                    </a:p>
                  </a:txBody>
                  <a:tcPr marL="68580" marR="68580" marT="0" marB="0" anchor="ctr">
                    <a:solidFill>
                      <a:schemeClr val="tx1">
                        <a:lumMod val="50000"/>
                        <a:lumOff val="50000"/>
                      </a:schemeClr>
                    </a:solidFill>
                  </a:tcPr>
                </a:tc>
                <a:extLst>
                  <a:ext uri="{0D108BD9-81ED-4DB2-BD59-A6C34878D82A}">
                    <a16:rowId xmlns:a16="http://schemas.microsoft.com/office/drawing/2014/main" val="10000"/>
                  </a:ext>
                </a:extLst>
              </a:tr>
              <a:tr h="0">
                <a:tc>
                  <a:txBody>
                    <a:bodyPr/>
                    <a:lstStyle/>
                    <a:p>
                      <a:pPr indent="266700" algn="ctr">
                        <a:lnSpc>
                          <a:spcPct val="150000"/>
                        </a:lnSpc>
                        <a:spcAft>
                          <a:spcPts val="0"/>
                        </a:spcAft>
                        <a:tabLst>
                          <a:tab pos="485775" algn="l"/>
                        </a:tabLst>
                      </a:pPr>
                      <a:r>
                        <a:rPr lang="zh-CN" sz="1600" b="1" kern="1200">
                          <a:solidFill>
                            <a:schemeClr val="bg1"/>
                          </a:solidFill>
                          <a:latin typeface="微软雅黑" pitchFamily="34" charset="-122"/>
                          <a:ea typeface="微软雅黑" pitchFamily="34" charset="-122"/>
                          <a:cs typeface="+mn-cs"/>
                        </a:rPr>
                        <a:t>天麻</a:t>
                      </a: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x-none" sz="1600" b="1" kern="1200" dirty="0">
                          <a:solidFill>
                            <a:schemeClr val="bg1"/>
                          </a:solidFill>
                          <a:latin typeface="微软雅黑" pitchFamily="34" charset="-122"/>
                          <a:ea typeface="微软雅黑" pitchFamily="34" charset="-122"/>
                          <a:cs typeface="+mn-cs"/>
                        </a:rPr>
                        <a:t>100%</a:t>
                      </a:r>
                      <a:endParaRPr lang="zh-CN" sz="1600" b="1" kern="1200" dirty="0">
                        <a:solidFill>
                          <a:schemeClr val="bg1"/>
                        </a:solidFill>
                        <a:latin typeface="微软雅黑" pitchFamily="34" charset="-122"/>
                        <a:ea typeface="微软雅黑" pitchFamily="34" charset="-122"/>
                        <a:cs typeface="+mn-cs"/>
                      </a:endParaRP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zh-CN" sz="1600" b="1" kern="1200">
                          <a:solidFill>
                            <a:schemeClr val="bg1"/>
                          </a:solidFill>
                          <a:latin typeface="微软雅黑" pitchFamily="34" charset="-122"/>
                          <a:ea typeface="微软雅黑" pitchFamily="34" charset="-122"/>
                          <a:cs typeface="+mn-cs"/>
                        </a:rPr>
                        <a:t>灭菌后用锤子砸还很难砸开</a:t>
                      </a:r>
                    </a:p>
                  </a:txBody>
                  <a:tcPr marL="68580" marR="68580" marT="0" marB="0" anchor="ctr">
                    <a:solidFill>
                      <a:schemeClr val="tx1">
                        <a:lumMod val="50000"/>
                        <a:lumOff val="50000"/>
                      </a:schemeClr>
                    </a:solidFill>
                  </a:tcPr>
                </a:tc>
                <a:extLst>
                  <a:ext uri="{0D108BD9-81ED-4DB2-BD59-A6C34878D82A}">
                    <a16:rowId xmlns:a16="http://schemas.microsoft.com/office/drawing/2014/main" val="10001"/>
                  </a:ext>
                </a:extLst>
              </a:tr>
              <a:tr h="0">
                <a:tc>
                  <a:txBody>
                    <a:bodyPr/>
                    <a:lstStyle/>
                    <a:p>
                      <a:pPr indent="266700" algn="ctr">
                        <a:lnSpc>
                          <a:spcPct val="150000"/>
                        </a:lnSpc>
                        <a:spcAft>
                          <a:spcPts val="0"/>
                        </a:spcAft>
                        <a:tabLst>
                          <a:tab pos="485775" algn="l"/>
                        </a:tabLst>
                      </a:pPr>
                      <a:r>
                        <a:rPr lang="zh-CN" sz="1600" b="1" kern="1200">
                          <a:solidFill>
                            <a:schemeClr val="bg1"/>
                          </a:solidFill>
                          <a:latin typeface="微软雅黑" pitchFamily="34" charset="-122"/>
                          <a:ea typeface="微软雅黑" pitchFamily="34" charset="-122"/>
                          <a:cs typeface="+mn-cs"/>
                        </a:rPr>
                        <a:t>姜黄</a:t>
                      </a: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x-none" sz="1600" b="1" kern="1200" dirty="0">
                          <a:solidFill>
                            <a:schemeClr val="bg1"/>
                          </a:solidFill>
                          <a:latin typeface="微软雅黑" pitchFamily="34" charset="-122"/>
                          <a:ea typeface="微软雅黑" pitchFamily="34" charset="-122"/>
                          <a:cs typeface="+mn-cs"/>
                        </a:rPr>
                        <a:t>5%</a:t>
                      </a:r>
                      <a:endParaRPr lang="zh-CN" sz="1600" b="1" kern="1200" dirty="0">
                        <a:solidFill>
                          <a:schemeClr val="bg1"/>
                        </a:solidFill>
                        <a:latin typeface="微软雅黑" pitchFamily="34" charset="-122"/>
                        <a:ea typeface="微软雅黑" pitchFamily="34" charset="-122"/>
                        <a:cs typeface="+mn-cs"/>
                      </a:endParaRP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用手轻轻一抓就恢复原来状态</a:t>
                      </a:r>
                    </a:p>
                  </a:txBody>
                  <a:tcPr marL="68580" marR="68580" marT="0" marB="0" anchor="ctr">
                    <a:solidFill>
                      <a:schemeClr val="tx1">
                        <a:lumMod val="50000"/>
                        <a:lumOff val="50000"/>
                      </a:schemeClr>
                    </a:solidFill>
                  </a:tcPr>
                </a:tc>
                <a:extLst>
                  <a:ext uri="{0D108BD9-81ED-4DB2-BD59-A6C34878D82A}">
                    <a16:rowId xmlns:a16="http://schemas.microsoft.com/office/drawing/2014/main" val="10002"/>
                  </a:ext>
                </a:extLst>
              </a:tr>
              <a:tr h="0">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三七</a:t>
                      </a: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x-none" sz="1600" b="1" kern="1200" dirty="0">
                          <a:solidFill>
                            <a:schemeClr val="bg1"/>
                          </a:solidFill>
                          <a:latin typeface="微软雅黑" pitchFamily="34" charset="-122"/>
                          <a:ea typeface="微软雅黑" pitchFamily="34" charset="-122"/>
                          <a:cs typeface="+mn-cs"/>
                        </a:rPr>
                        <a:t>50%</a:t>
                      </a:r>
                      <a:endParaRPr lang="zh-CN" sz="1600" b="1" kern="1200" dirty="0">
                        <a:solidFill>
                          <a:schemeClr val="bg1"/>
                        </a:solidFill>
                        <a:latin typeface="微软雅黑" pitchFamily="34" charset="-122"/>
                        <a:ea typeface="微软雅黑" pitchFamily="34" charset="-122"/>
                        <a:cs typeface="+mn-cs"/>
                      </a:endParaRPr>
                    </a:p>
                  </a:txBody>
                  <a:tcPr marL="68580" marR="68580" marT="0" marB="0" anchor="ctr">
                    <a:solidFill>
                      <a:schemeClr val="tx1">
                        <a:lumMod val="50000"/>
                        <a:lumOff val="50000"/>
                      </a:schemeClr>
                    </a:solidFill>
                  </a:tcPr>
                </a:tc>
                <a:tc>
                  <a:txBody>
                    <a:bodyPr/>
                    <a:lstStyle/>
                    <a:p>
                      <a:pPr indent="266700" algn="ctr">
                        <a:lnSpc>
                          <a:spcPct val="150000"/>
                        </a:lnSpc>
                        <a:spcAft>
                          <a:spcPts val="0"/>
                        </a:spcAft>
                        <a:tabLst>
                          <a:tab pos="485775" algn="l"/>
                        </a:tabLst>
                      </a:pPr>
                      <a:r>
                        <a:rPr lang="zh-CN" sz="1600" b="1" kern="1200" dirty="0">
                          <a:solidFill>
                            <a:schemeClr val="bg1"/>
                          </a:solidFill>
                          <a:latin typeface="微软雅黑" pitchFamily="34" charset="-122"/>
                          <a:ea typeface="微软雅黑" pitchFamily="34" charset="-122"/>
                          <a:cs typeface="+mn-cs"/>
                        </a:rPr>
                        <a:t>要用手用力抓或用锤子轻轻敲打才能恢复原来的状态</a:t>
                      </a:r>
                    </a:p>
                  </a:txBody>
                  <a:tcPr marL="68580" marR="68580" marT="0" marB="0" anchor="ctr">
                    <a:solidFill>
                      <a:schemeClr val="tx1">
                        <a:lumMod val="50000"/>
                        <a:lumOff val="50000"/>
                      </a:schemeClr>
                    </a:solidFill>
                  </a:tcPr>
                </a:tc>
                <a:extLst>
                  <a:ext uri="{0D108BD9-81ED-4DB2-BD59-A6C34878D82A}">
                    <a16:rowId xmlns:a16="http://schemas.microsoft.com/office/drawing/2014/main" val="10003"/>
                  </a:ext>
                </a:extLst>
              </a:tr>
            </a:tbl>
          </a:graphicData>
        </a:graphic>
      </p:graphicFrame>
      <p:sp>
        <p:nvSpPr>
          <p:cNvPr id="14" name="内容占位符 2"/>
          <p:cNvSpPr txBox="1">
            <a:spLocks/>
          </p:cNvSpPr>
          <p:nvPr/>
        </p:nvSpPr>
        <p:spPr>
          <a:xfrm>
            <a:off x="947748" y="4041068"/>
            <a:ext cx="10369153" cy="540060"/>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zh-CN" sz="1600" dirty="0">
                <a:solidFill>
                  <a:schemeClr val="tx1">
                    <a:lumMod val="95000"/>
                    <a:lumOff val="5000"/>
                  </a:schemeClr>
                </a:solidFill>
                <a:latin typeface="微软雅黑" pitchFamily="34" charset="-122"/>
                <a:ea typeface="微软雅黑" pitchFamily="34" charset="-122"/>
              </a:rPr>
              <a:t>中药含糖</a:t>
            </a:r>
            <a:r>
              <a:rPr lang="zh-CN" altLang="en-US" sz="1600" dirty="0">
                <a:solidFill>
                  <a:schemeClr val="tx1">
                    <a:lumMod val="95000"/>
                    <a:lumOff val="5000"/>
                  </a:schemeClr>
                </a:solidFill>
                <a:latin typeface="微软雅黑" pitchFamily="34" charset="-122"/>
                <a:ea typeface="微软雅黑" pitchFamily="34" charset="-122"/>
              </a:rPr>
              <a:t>量决定了板结情况，常规蒸汽灭菌方式很难彻底规避。</a:t>
            </a:r>
            <a:endParaRPr lang="zh-CN" altLang="zh-CN" sz="1600" dirty="0">
              <a:solidFill>
                <a:schemeClr val="tx1">
                  <a:lumMod val="95000"/>
                  <a:lumOff val="5000"/>
                </a:schemeClr>
              </a:solidFill>
              <a:latin typeface="微软雅黑" pitchFamily="34" charset="-122"/>
              <a:ea typeface="微软雅黑" pitchFamily="34" charset="-122"/>
            </a:endParaRPr>
          </a:p>
        </p:txBody>
      </p:sp>
      <p:sp>
        <p:nvSpPr>
          <p:cNvPr id="15" name="内容占位符 2"/>
          <p:cNvSpPr txBox="1">
            <a:spLocks/>
          </p:cNvSpPr>
          <p:nvPr/>
        </p:nvSpPr>
        <p:spPr>
          <a:xfrm>
            <a:off x="947749" y="4509120"/>
            <a:ext cx="10552026" cy="1368152"/>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600" dirty="0">
                <a:solidFill>
                  <a:schemeClr val="tx1">
                    <a:lumMod val="95000"/>
                    <a:lumOff val="5000"/>
                  </a:schemeClr>
                </a:solidFill>
                <a:latin typeface="微软雅黑" pitchFamily="34" charset="-122"/>
                <a:ea typeface="微软雅黑" pitchFamily="34" charset="-122"/>
              </a:rPr>
              <a:t>可选择以下功能选项缓解此问题：</a:t>
            </a:r>
            <a:endParaRPr lang="en-US" altLang="zh-CN" sz="16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）选择单路进蒸汽方式：蒸汽进入夹套后，冷凝水从底部排出保证蒸汽干燥度</a:t>
            </a:r>
            <a:endParaRPr lang="en-US" altLang="zh-CN" sz="1600" dirty="0">
              <a:solidFill>
                <a:schemeClr val="tx1">
                  <a:lumMod val="95000"/>
                  <a:lumOff val="5000"/>
                </a:schemeClr>
              </a:solidFill>
              <a:latin typeface="微软雅黑" pitchFamily="34" charset="-122"/>
              <a:ea typeface="微软雅黑" pitchFamily="34" charset="-122"/>
            </a:endParaRPr>
          </a:p>
          <a:p>
            <a:pPr marL="0" indent="0">
              <a:lnSpc>
                <a:spcPct val="150000"/>
              </a:lnSpc>
              <a:buNone/>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）夹套预热功能：降低温差，减少前期冷凝水   </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）增加压缩空气加热功能   </a:t>
            </a: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）内部烘干盘管等装置</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9" name="矩形 8"/>
          <p:cNvSpPr/>
          <p:nvPr/>
        </p:nvSpPr>
        <p:spPr>
          <a:xfrm>
            <a:off x="706959" y="1277144"/>
            <a:ext cx="11233248" cy="418191"/>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D</a:t>
            </a:r>
            <a:r>
              <a:rPr lang="zh-CN" altLang="en-US" sz="1600" b="1" dirty="0">
                <a:solidFill>
                  <a:srgbClr val="0070C0"/>
                </a:solidFill>
                <a:latin typeface="微软雅黑" pitchFamily="34" charset="-122"/>
                <a:ea typeface="微软雅黑" pitchFamily="34" charset="-122"/>
              </a:rPr>
              <a:t>型灭菌器选型的三大核心问题：</a:t>
            </a:r>
            <a:r>
              <a:rPr lang="zh-CN" altLang="en-US" sz="1600" b="1" dirty="0">
                <a:solidFill>
                  <a:srgbClr val="FF0000"/>
                </a:solidFill>
                <a:latin typeface="微软雅黑" pitchFamily="34" charset="-122"/>
                <a:ea typeface="微软雅黑" pitchFamily="34" charset="-122"/>
              </a:rPr>
              <a:t>药粉板结、干燥、变色</a:t>
            </a:r>
            <a:endParaRPr lang="en-US" altLang="zh-CN" sz="1600" b="1" dirty="0">
              <a:solidFill>
                <a:srgbClr val="FF0000"/>
              </a:solidFill>
              <a:latin typeface="微软雅黑" pitchFamily="34" charset="-122"/>
              <a:ea typeface="微软雅黑" pitchFamily="34" charset="-122"/>
            </a:endParaRPr>
          </a:p>
        </p:txBody>
      </p:sp>
      <p:sp>
        <p:nvSpPr>
          <p:cNvPr id="12" name="矩形 11"/>
          <p:cNvSpPr/>
          <p:nvPr/>
        </p:nvSpPr>
        <p:spPr>
          <a:xfrm>
            <a:off x="706959" y="1722003"/>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、板结问题</a:t>
            </a:r>
            <a:endParaRPr lang="en-US" altLang="zh-CN" sz="1600"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323099008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Users\admin\Desktop\中药 实验照片\3.jpg"/>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143" y="2997232"/>
            <a:ext cx="3359577" cy="2520000"/>
          </a:xfrm>
          <a:prstGeom prst="rect">
            <a:avLst/>
          </a:prstGeom>
          <a:noFill/>
          <a:ln>
            <a:noFill/>
          </a:ln>
        </p:spPr>
      </p:pic>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D</a:t>
            </a:r>
            <a:r>
              <a:rPr lang="zh-CN" altLang="en-US" sz="1600" b="1" dirty="0">
                <a:solidFill>
                  <a:srgbClr val="0070C0"/>
                </a:solidFill>
                <a:latin typeface="微软雅黑" pitchFamily="34" charset="-122"/>
                <a:ea typeface="微软雅黑" pitchFamily="34" charset="-122"/>
              </a:rPr>
              <a:t>型蒸汽灭菌器选型</a:t>
            </a:r>
          </a:p>
        </p:txBody>
      </p:sp>
      <p:pic>
        <p:nvPicPr>
          <p:cNvPr id="9" name="图片 8" descr="C:\Users\admin\Desktop\中药 实验照片\2.jpg"/>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143" y="2997232"/>
            <a:ext cx="3360270" cy="2520000"/>
          </a:xfrm>
          <a:prstGeom prst="rect">
            <a:avLst/>
          </a:prstGeom>
          <a:noFill/>
          <a:ln>
            <a:noFill/>
          </a:ln>
        </p:spPr>
      </p:pic>
      <p:sp>
        <p:nvSpPr>
          <p:cNvPr id="12" name="内容占位符 2"/>
          <p:cNvSpPr txBox="1">
            <a:spLocks/>
          </p:cNvSpPr>
          <p:nvPr/>
        </p:nvSpPr>
        <p:spPr>
          <a:xfrm>
            <a:off x="706959" y="1844824"/>
            <a:ext cx="10369153" cy="461665"/>
          </a:xfrm>
          <a:prstGeom prst="rect">
            <a:avLst/>
          </a:prstGeom>
        </p:spPr>
        <p:txBody>
          <a:bodyPr wrap="square">
            <a:spAutoFit/>
          </a:bodyPr>
          <a:lstStyle>
            <a:defPPr>
              <a:defRPr lang="zh-CN"/>
            </a:defPPr>
            <a:lvl1pPr>
              <a:lnSpc>
                <a:spcPct val="150000"/>
              </a:lnSpc>
              <a:defRPr sz="1600" b="1" i="1">
                <a:solidFill>
                  <a:srgbClr val="FF0000"/>
                </a:solidFill>
                <a:latin typeface="微软雅黑" pitchFamily="34" charset="-122"/>
                <a:ea typeface="微软雅黑" pitchFamily="34" charset="-122"/>
              </a:defRPr>
            </a:lvl1pPr>
          </a:lstStyle>
          <a:p>
            <a:r>
              <a:rPr lang="zh-CN" altLang="en-US" dirty="0"/>
              <a:t>探讨：</a:t>
            </a:r>
            <a:r>
              <a:rPr lang="en-US" altLang="zh-CN" dirty="0"/>
              <a:t>1</a:t>
            </a:r>
            <a:r>
              <a:rPr lang="zh-CN" altLang="en-US" dirty="0"/>
              <a:t>、药粉蒸汽灭菌应选择开孔盘还是无孔盘？</a:t>
            </a:r>
          </a:p>
        </p:txBody>
      </p:sp>
      <p:pic>
        <p:nvPicPr>
          <p:cNvPr id="17" name="图片 16" descr="C:\Users\admin\Desktop\中药 实验照片\第一组\灭菌后顶部2.jp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451" y="2997232"/>
            <a:ext cx="3359580" cy="2520000"/>
          </a:xfrm>
          <a:prstGeom prst="rect">
            <a:avLst/>
          </a:prstGeom>
          <a:noFill/>
          <a:ln>
            <a:noFill/>
          </a:ln>
        </p:spPr>
      </p:pic>
      <p:sp>
        <p:nvSpPr>
          <p:cNvPr id="13" name="矩形 12"/>
          <p:cNvSpPr/>
          <p:nvPr/>
        </p:nvSpPr>
        <p:spPr>
          <a:xfrm>
            <a:off x="706959" y="1340768"/>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、干燥问题</a:t>
            </a:r>
            <a:endParaRPr lang="en-US" altLang="zh-CN" sz="1600" b="1" dirty="0">
              <a:solidFill>
                <a:srgbClr val="0070C0"/>
              </a:solidFill>
              <a:latin typeface="微软雅黑" pitchFamily="34" charset="-122"/>
              <a:ea typeface="微软雅黑" pitchFamily="34" charset="-122"/>
            </a:endParaRPr>
          </a:p>
        </p:txBody>
      </p:sp>
      <p:sp>
        <p:nvSpPr>
          <p:cNvPr id="14" name="内容占位符 2"/>
          <p:cNvSpPr txBox="1">
            <a:spLocks/>
          </p:cNvSpPr>
          <p:nvPr/>
        </p:nvSpPr>
        <p:spPr>
          <a:xfrm>
            <a:off x="698575" y="2348880"/>
            <a:ext cx="10369153" cy="461665"/>
          </a:xfrm>
          <a:prstGeom prst="rect">
            <a:avLst/>
          </a:prstGeom>
        </p:spPr>
        <p:txBody>
          <a:bodyPr wrap="square">
            <a:spAutoFit/>
          </a:bodyPr>
          <a:lstStyle>
            <a:defPPr>
              <a:defRPr lang="zh-CN"/>
            </a:defPPr>
            <a:lvl1pPr>
              <a:lnSpc>
                <a:spcPct val="150000"/>
              </a:lnSpc>
              <a:defRPr sz="1600" b="1" i="1">
                <a:solidFill>
                  <a:srgbClr val="FF0000"/>
                </a:solidFill>
                <a:latin typeface="微软雅黑" pitchFamily="34" charset="-122"/>
                <a:ea typeface="微软雅黑" pitchFamily="34" charset="-122"/>
              </a:defRPr>
            </a:lvl1pPr>
          </a:lstStyle>
          <a:p>
            <a:r>
              <a:rPr lang="en-US" altLang="zh-CN" dirty="0"/>
              <a:t>          2</a:t>
            </a:r>
            <a:r>
              <a:rPr lang="zh-CN" altLang="en-US" dirty="0"/>
              <a:t>、灭菌盘壁厚、开孔大小、间距对干燥效果有何影响？</a:t>
            </a:r>
          </a:p>
        </p:txBody>
      </p:sp>
      <p:pic>
        <p:nvPicPr>
          <p:cNvPr id="16" name="图形 15">
            <a:extLst>
              <a:ext uri="{FF2B5EF4-FFF2-40B4-BE49-F238E27FC236}">
                <a16:creationId xmlns:a16="http://schemas.microsoft.com/office/drawing/2014/main" id="{6D18B535-8892-4BDB-8C9D-A0F4BAF999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0863" y="5229199"/>
            <a:ext cx="1366968" cy="133725"/>
          </a:xfrm>
          <a:prstGeom prst="rect">
            <a:avLst/>
          </a:prstGeom>
        </p:spPr>
      </p:pic>
      <p:pic>
        <p:nvPicPr>
          <p:cNvPr id="18" name="图形 17">
            <a:extLst>
              <a:ext uri="{FF2B5EF4-FFF2-40B4-BE49-F238E27FC236}">
                <a16:creationId xmlns:a16="http://schemas.microsoft.com/office/drawing/2014/main" id="{B6964084-E7A4-4F8B-BCF1-42EF247B69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1343" y="5229200"/>
            <a:ext cx="1366968" cy="133725"/>
          </a:xfrm>
          <a:prstGeom prst="rect">
            <a:avLst/>
          </a:prstGeom>
        </p:spPr>
      </p:pic>
    </p:spTree>
    <p:extLst>
      <p:ext uri="{BB962C8B-B14F-4D97-AF65-F5344CB8AC3E}">
        <p14:creationId xmlns:p14="http://schemas.microsoft.com/office/powerpoint/2010/main" val="30827225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1+ppt_w/2"/>
                                          </p:val>
                                        </p:tav>
                                      </p:tavLst>
                                    </p:anim>
                                    <p:anim calcmode="lin" valueType="num">
                                      <p:cBhvr additive="base">
                                        <p:cTn id="17" dur="500"/>
                                        <p:tgtEl>
                                          <p:spTgt spid="9"/>
                                        </p:tgtEl>
                                        <p:attrNameLst>
                                          <p:attrName>ppt_y</p:attrName>
                                        </p:attrNameLst>
                                      </p:cBhvr>
                                      <p:tavLst>
                                        <p:tav tm="0">
                                          <p:val>
                                            <p:strVal val="ppt_y"/>
                                          </p:val>
                                        </p:tav>
                                        <p:tav tm="100000">
                                          <p:val>
                                            <p:strVal val="ppt_y"/>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D</a:t>
            </a:r>
            <a:r>
              <a:rPr lang="zh-CN" altLang="en-US" sz="1600" b="1" dirty="0">
                <a:solidFill>
                  <a:srgbClr val="0070C0"/>
                </a:solidFill>
                <a:latin typeface="微软雅黑" pitchFamily="34" charset="-122"/>
                <a:ea typeface="微软雅黑" pitchFamily="34" charset="-122"/>
              </a:rPr>
              <a:t>型蒸汽灭菌器选型</a:t>
            </a:r>
          </a:p>
        </p:txBody>
      </p:sp>
      <p:sp>
        <p:nvSpPr>
          <p:cNvPr id="13" name="矩形 12"/>
          <p:cNvSpPr/>
          <p:nvPr/>
        </p:nvSpPr>
        <p:spPr>
          <a:xfrm>
            <a:off x="706959" y="1340768"/>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、变色问题</a:t>
            </a:r>
            <a:endParaRPr lang="en-US" altLang="zh-CN" sz="1600" b="1" dirty="0">
              <a:solidFill>
                <a:srgbClr val="0070C0"/>
              </a:solidFill>
              <a:latin typeface="微软雅黑" pitchFamily="34" charset="-122"/>
              <a:ea typeface="微软雅黑" pitchFamily="34" charset="-122"/>
            </a:endParaRPr>
          </a:p>
        </p:txBody>
      </p:sp>
      <p:pic>
        <p:nvPicPr>
          <p:cNvPr id="11" name="图片 10"/>
          <p:cNvPicPr>
            <a:picLocks noChangeAspect="1"/>
          </p:cNvPicPr>
          <p:nvPr/>
        </p:nvPicPr>
        <p:blipFill>
          <a:blip r:embed="rId2"/>
          <a:srcRect/>
          <a:stretch>
            <a:fillRect/>
          </a:stretch>
        </p:blipFill>
        <p:spPr bwMode="auto">
          <a:xfrm>
            <a:off x="4052508" y="2220955"/>
            <a:ext cx="2418701" cy="1800000"/>
          </a:xfrm>
          <a:prstGeom prst="rect">
            <a:avLst/>
          </a:prstGeom>
          <a:noFill/>
          <a:ln w="9525">
            <a:noFill/>
            <a:miter lim="800000"/>
            <a:headEnd/>
            <a:tailEnd/>
          </a:ln>
        </p:spPr>
      </p:pic>
      <p:pic>
        <p:nvPicPr>
          <p:cNvPr id="15" name="图片 14"/>
          <p:cNvPicPr>
            <a:picLocks noChangeAspect="1"/>
          </p:cNvPicPr>
          <p:nvPr/>
        </p:nvPicPr>
        <p:blipFill>
          <a:blip r:embed="rId3"/>
          <a:srcRect/>
          <a:stretch>
            <a:fillRect/>
          </a:stretch>
        </p:blipFill>
        <p:spPr bwMode="auto">
          <a:xfrm>
            <a:off x="4050033" y="4116189"/>
            <a:ext cx="2438961" cy="1800000"/>
          </a:xfrm>
          <a:prstGeom prst="rect">
            <a:avLst/>
          </a:prstGeom>
          <a:noFill/>
          <a:ln w="9525">
            <a:noFill/>
            <a:miter lim="800000"/>
            <a:headEnd/>
            <a:tailEnd/>
          </a:ln>
        </p:spPr>
      </p:pic>
      <p:pic>
        <p:nvPicPr>
          <p:cNvPr id="16" name="图片 15"/>
          <p:cNvPicPr>
            <a:picLocks noChangeAspect="1"/>
          </p:cNvPicPr>
          <p:nvPr/>
        </p:nvPicPr>
        <p:blipFill>
          <a:blip r:embed="rId4"/>
          <a:srcRect/>
          <a:stretch>
            <a:fillRect/>
          </a:stretch>
        </p:blipFill>
        <p:spPr bwMode="auto">
          <a:xfrm>
            <a:off x="6621487" y="2207068"/>
            <a:ext cx="2286000" cy="1800000"/>
          </a:xfrm>
          <a:prstGeom prst="rect">
            <a:avLst/>
          </a:prstGeom>
          <a:noFill/>
          <a:ln w="9525">
            <a:noFill/>
            <a:miter lim="800000"/>
            <a:headEnd/>
            <a:tailEnd/>
          </a:ln>
        </p:spPr>
      </p:pic>
      <p:pic>
        <p:nvPicPr>
          <p:cNvPr id="18" name="图片 17"/>
          <p:cNvPicPr>
            <a:picLocks/>
          </p:cNvPicPr>
          <p:nvPr/>
        </p:nvPicPr>
        <p:blipFill>
          <a:blip r:embed="rId5"/>
          <a:srcRect/>
          <a:stretch>
            <a:fillRect/>
          </a:stretch>
        </p:blipFill>
        <p:spPr bwMode="auto">
          <a:xfrm>
            <a:off x="6617086" y="4151284"/>
            <a:ext cx="2286000" cy="1800000"/>
          </a:xfrm>
          <a:prstGeom prst="rect">
            <a:avLst/>
          </a:prstGeom>
          <a:noFill/>
          <a:ln w="9525">
            <a:noFill/>
            <a:miter lim="800000"/>
            <a:headEnd/>
            <a:tailEnd/>
          </a:ln>
        </p:spPr>
      </p:pic>
      <p:sp>
        <p:nvSpPr>
          <p:cNvPr id="19" name="矩形 18"/>
          <p:cNvSpPr/>
          <p:nvPr/>
        </p:nvSpPr>
        <p:spPr>
          <a:xfrm>
            <a:off x="7342025" y="1796306"/>
            <a:ext cx="800219" cy="338554"/>
          </a:xfrm>
          <a:prstGeom prst="rect">
            <a:avLst/>
          </a:prstGeom>
        </p:spPr>
        <p:txBody>
          <a:bodyPr wrap="none">
            <a:spAutoFit/>
          </a:bodyPr>
          <a:lstStyle/>
          <a:p>
            <a:r>
              <a:rPr lang="zh-CN" altLang="zh-CN" sz="1600" dirty="0">
                <a:solidFill>
                  <a:schemeClr val="tx1">
                    <a:lumMod val="95000"/>
                    <a:lumOff val="5000"/>
                  </a:schemeClr>
                </a:solidFill>
                <a:latin typeface="微软雅黑" pitchFamily="34" charset="-122"/>
                <a:ea typeface="微软雅黑" pitchFamily="34" charset="-122"/>
              </a:rPr>
              <a:t>甘草</a:t>
            </a:r>
            <a:r>
              <a:rPr lang="zh-CN" altLang="en-US" sz="1600" dirty="0">
                <a:solidFill>
                  <a:schemeClr val="tx1">
                    <a:lumMod val="95000"/>
                    <a:lumOff val="5000"/>
                  </a:schemeClr>
                </a:solidFill>
                <a:latin typeface="微软雅黑" pitchFamily="34" charset="-122"/>
                <a:ea typeface="微软雅黑" pitchFamily="34" charset="-122"/>
              </a:rPr>
              <a:t>粉</a:t>
            </a:r>
          </a:p>
        </p:txBody>
      </p:sp>
      <p:sp>
        <p:nvSpPr>
          <p:cNvPr id="20" name="矩形 19"/>
          <p:cNvSpPr/>
          <p:nvPr/>
        </p:nvSpPr>
        <p:spPr>
          <a:xfrm>
            <a:off x="4847051" y="1796306"/>
            <a:ext cx="800219" cy="338554"/>
          </a:xfrm>
          <a:prstGeom prst="rect">
            <a:avLst/>
          </a:prstGeom>
        </p:spPr>
        <p:txBody>
          <a:bodyPr wrap="none">
            <a:spAutoFit/>
          </a:bodyPr>
          <a:lstStyle/>
          <a:p>
            <a:r>
              <a:rPr lang="zh-CN" altLang="zh-CN" sz="1600" dirty="0">
                <a:solidFill>
                  <a:schemeClr val="tx1">
                    <a:lumMod val="95000"/>
                    <a:lumOff val="5000"/>
                  </a:schemeClr>
                </a:solidFill>
                <a:latin typeface="微软雅黑" pitchFamily="34" charset="-122"/>
                <a:ea typeface="微软雅黑" pitchFamily="34" charset="-122"/>
              </a:rPr>
              <a:t>甘草</a:t>
            </a:r>
            <a:r>
              <a:rPr lang="zh-CN" altLang="en-US" sz="1600" dirty="0">
                <a:solidFill>
                  <a:schemeClr val="tx1">
                    <a:lumMod val="95000"/>
                    <a:lumOff val="5000"/>
                  </a:schemeClr>
                </a:solidFill>
                <a:latin typeface="微软雅黑" pitchFamily="34" charset="-122"/>
                <a:ea typeface="微软雅黑" pitchFamily="34" charset="-122"/>
              </a:rPr>
              <a:t>块</a:t>
            </a:r>
          </a:p>
        </p:txBody>
      </p:sp>
      <p:sp>
        <p:nvSpPr>
          <p:cNvPr id="21" name="TextBox 20"/>
          <p:cNvSpPr txBox="1"/>
          <p:nvPr/>
        </p:nvSpPr>
        <p:spPr>
          <a:xfrm>
            <a:off x="626567" y="6093296"/>
            <a:ext cx="10585176" cy="360040"/>
          </a:xfrm>
          <a:prstGeom prst="rect">
            <a:avLst/>
          </a:prstGeom>
        </p:spPr>
        <p:txBody>
          <a:bodyPr/>
          <a:lstStyle>
            <a:defPPr>
              <a:defRPr lang="zh-CN"/>
            </a:defPPr>
            <a:lvl1pPr marL="0" indent="0">
              <a:spcBef>
                <a:spcPct val="20000"/>
              </a:spcBef>
              <a:buFont typeface="Arial" pitchFamily="34" charset="0"/>
              <a:buNone/>
              <a:defRPr sz="2800" b="1">
                <a:solidFill>
                  <a:srgbClr val="0070C0"/>
                </a:solidFill>
                <a:latin typeface="微软雅黑" pitchFamily="34" charset="-122"/>
                <a:ea typeface="微软雅黑" pitchFamily="34" charset="-122"/>
              </a:defRPr>
            </a:lvl1pPr>
            <a:lvl2pPr marL="742950" indent="-285750">
              <a:spcBef>
                <a:spcPct val="20000"/>
              </a:spcBef>
              <a:buFont typeface="Arial" pitchFamily="34" charset="0"/>
              <a:buChar char="–"/>
              <a:defRPr sz="2800">
                <a:latin typeface="+mn-lt"/>
                <a:ea typeface="+mn-ea"/>
              </a:defRPr>
            </a:lvl2pPr>
            <a:lvl3pPr marL="1143000" indent="-228600">
              <a:spcBef>
                <a:spcPct val="20000"/>
              </a:spcBef>
              <a:buFont typeface="Arial" pitchFamily="34" charset="0"/>
              <a:buChar char="•"/>
              <a:defRPr sz="2400">
                <a:latin typeface="+mn-lt"/>
                <a:ea typeface="+mn-ea"/>
              </a:defRPr>
            </a:lvl3pPr>
            <a:lvl4pPr marL="1600200" indent="-228600">
              <a:spcBef>
                <a:spcPct val="20000"/>
              </a:spcBef>
              <a:buFont typeface="Arial" pitchFamily="34" charset="0"/>
              <a:buChar char="–"/>
              <a:defRPr sz="2000">
                <a:latin typeface="+mn-lt"/>
                <a:ea typeface="+mn-ea"/>
              </a:defRPr>
            </a:lvl4pPr>
            <a:lvl5pPr marL="2057400" indent="-228600">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algn="ctr"/>
            <a:r>
              <a:rPr lang="zh-CN" altLang="en-US" sz="1600" b="0" dirty="0">
                <a:solidFill>
                  <a:schemeClr val="tx1">
                    <a:lumMod val="95000"/>
                    <a:lumOff val="5000"/>
                  </a:schemeClr>
                </a:solidFill>
              </a:rPr>
              <a:t>合理选择工艺流程与灭菌温度（中药粉大多采用</a:t>
            </a:r>
            <a:r>
              <a:rPr lang="en-US" altLang="zh-CN" sz="1600" b="0" dirty="0">
                <a:solidFill>
                  <a:schemeClr val="tx1">
                    <a:lumMod val="95000"/>
                    <a:lumOff val="5000"/>
                  </a:schemeClr>
                </a:solidFill>
              </a:rPr>
              <a:t>105-115</a:t>
            </a:r>
            <a:r>
              <a:rPr lang="zh-CN" altLang="en-US" sz="1600" b="0" dirty="0">
                <a:solidFill>
                  <a:schemeClr val="tx1">
                    <a:lumMod val="95000"/>
                    <a:lumOff val="5000"/>
                  </a:schemeClr>
                </a:solidFill>
              </a:rPr>
              <a:t>℃，部分采用</a:t>
            </a:r>
            <a:r>
              <a:rPr lang="en-US" altLang="zh-CN" sz="1600" b="0" dirty="0">
                <a:solidFill>
                  <a:schemeClr val="tx1">
                    <a:lumMod val="95000"/>
                    <a:lumOff val="5000"/>
                  </a:schemeClr>
                </a:solidFill>
              </a:rPr>
              <a:t>121</a:t>
            </a:r>
            <a:r>
              <a:rPr lang="zh-CN" altLang="en-US" sz="1600" b="0" dirty="0">
                <a:solidFill>
                  <a:schemeClr val="tx1">
                    <a:lumMod val="95000"/>
                    <a:lumOff val="5000"/>
                  </a:schemeClr>
                </a:solidFill>
              </a:rPr>
              <a:t> ℃灭菌）</a:t>
            </a:r>
          </a:p>
        </p:txBody>
      </p:sp>
      <p:pic>
        <p:nvPicPr>
          <p:cNvPr id="22" name="图片 21"/>
          <p:cNvPicPr>
            <a:picLocks noChangeAspect="1"/>
          </p:cNvPicPr>
          <p:nvPr/>
        </p:nvPicPr>
        <p:blipFill>
          <a:blip r:embed="rId6"/>
          <a:srcRect/>
          <a:stretch>
            <a:fillRect/>
          </a:stretch>
        </p:blipFill>
        <p:spPr bwMode="auto">
          <a:xfrm>
            <a:off x="626567" y="2220955"/>
            <a:ext cx="3239135" cy="1800000"/>
          </a:xfrm>
          <a:prstGeom prst="rect">
            <a:avLst/>
          </a:prstGeom>
          <a:noFill/>
          <a:ln w="9525">
            <a:noFill/>
            <a:miter lim="800000"/>
            <a:headEnd/>
            <a:tailEnd/>
          </a:ln>
        </p:spPr>
      </p:pic>
      <p:pic>
        <p:nvPicPr>
          <p:cNvPr id="23" name="图片 22"/>
          <p:cNvPicPr>
            <a:picLocks noChangeAspect="1"/>
          </p:cNvPicPr>
          <p:nvPr/>
        </p:nvPicPr>
        <p:blipFill>
          <a:blip r:embed="rId7"/>
          <a:srcRect/>
          <a:stretch>
            <a:fillRect/>
          </a:stretch>
        </p:blipFill>
        <p:spPr bwMode="auto">
          <a:xfrm>
            <a:off x="636727" y="4105739"/>
            <a:ext cx="3228975" cy="1800000"/>
          </a:xfrm>
          <a:prstGeom prst="rect">
            <a:avLst/>
          </a:prstGeom>
          <a:noFill/>
          <a:ln w="9525">
            <a:noFill/>
            <a:miter lim="800000"/>
            <a:headEnd/>
            <a:tailEnd/>
          </a:ln>
        </p:spPr>
      </p:pic>
      <p:sp>
        <p:nvSpPr>
          <p:cNvPr id="25" name="矩形 24"/>
          <p:cNvSpPr/>
          <p:nvPr/>
        </p:nvSpPr>
        <p:spPr>
          <a:xfrm>
            <a:off x="1842572" y="1796306"/>
            <a:ext cx="800219" cy="338554"/>
          </a:xfrm>
          <a:prstGeom prst="rect">
            <a:avLst/>
          </a:prstGeom>
        </p:spPr>
        <p:txBody>
          <a:bodyPr wrap="none">
            <a:spAutoFit/>
          </a:bodyPr>
          <a:lstStyle/>
          <a:p>
            <a:r>
              <a:rPr lang="zh-CN" altLang="en-US" sz="1600" dirty="0">
                <a:solidFill>
                  <a:schemeClr val="tx1">
                    <a:lumMod val="95000"/>
                    <a:lumOff val="5000"/>
                  </a:schemeClr>
                </a:solidFill>
                <a:latin typeface="微软雅黑" pitchFamily="34" charset="-122"/>
                <a:ea typeface="微软雅黑" pitchFamily="34" charset="-122"/>
              </a:rPr>
              <a:t>瓜拉纳</a:t>
            </a:r>
          </a:p>
        </p:txBody>
      </p:sp>
      <p:pic>
        <p:nvPicPr>
          <p:cNvPr id="26" name="图片 25"/>
          <p:cNvPicPr>
            <a:picLocks noChangeAspect="1"/>
          </p:cNvPicPr>
          <p:nvPr/>
        </p:nvPicPr>
        <p:blipFill>
          <a:blip r:embed="rId8"/>
          <a:srcRect/>
          <a:stretch>
            <a:fillRect/>
          </a:stretch>
        </p:blipFill>
        <p:spPr bwMode="auto">
          <a:xfrm>
            <a:off x="9062543" y="2220955"/>
            <a:ext cx="2149200" cy="1800000"/>
          </a:xfrm>
          <a:prstGeom prst="rect">
            <a:avLst/>
          </a:prstGeom>
          <a:noFill/>
          <a:ln w="9525">
            <a:noFill/>
            <a:miter lim="800000"/>
            <a:headEnd/>
            <a:tailEnd/>
          </a:ln>
        </p:spPr>
      </p:pic>
      <p:pic>
        <p:nvPicPr>
          <p:cNvPr id="27" name="图片 26"/>
          <p:cNvPicPr>
            <a:picLocks noChangeAspect="1"/>
          </p:cNvPicPr>
          <p:nvPr/>
        </p:nvPicPr>
        <p:blipFill>
          <a:blip r:embed="rId9"/>
          <a:srcRect/>
          <a:stretch>
            <a:fillRect/>
          </a:stretch>
        </p:blipFill>
        <p:spPr bwMode="auto">
          <a:xfrm>
            <a:off x="9062739" y="4105739"/>
            <a:ext cx="2149004" cy="1800000"/>
          </a:xfrm>
          <a:prstGeom prst="rect">
            <a:avLst/>
          </a:prstGeom>
          <a:noFill/>
          <a:ln w="9525">
            <a:noFill/>
            <a:miter lim="800000"/>
            <a:headEnd/>
            <a:tailEnd/>
          </a:ln>
        </p:spPr>
      </p:pic>
      <p:sp>
        <p:nvSpPr>
          <p:cNvPr id="28" name="矩形 27"/>
          <p:cNvSpPr/>
          <p:nvPr/>
        </p:nvSpPr>
        <p:spPr>
          <a:xfrm>
            <a:off x="9627567" y="1772816"/>
            <a:ext cx="800219" cy="338554"/>
          </a:xfrm>
          <a:prstGeom prst="rect">
            <a:avLst/>
          </a:prstGeom>
        </p:spPr>
        <p:txBody>
          <a:bodyPr wrap="none">
            <a:spAutoFit/>
          </a:bodyPr>
          <a:lstStyle/>
          <a:p>
            <a:r>
              <a:rPr lang="zh-CN" altLang="en-US" sz="1600" dirty="0">
                <a:solidFill>
                  <a:schemeClr val="tx1">
                    <a:lumMod val="95000"/>
                    <a:lumOff val="5000"/>
                  </a:schemeClr>
                </a:solidFill>
                <a:latin typeface="微软雅黑" pitchFamily="34" charset="-122"/>
                <a:ea typeface="微软雅黑" pitchFamily="34" charset="-122"/>
              </a:rPr>
              <a:t>菠菜粉</a:t>
            </a:r>
          </a:p>
        </p:txBody>
      </p:sp>
      <p:sp>
        <p:nvSpPr>
          <p:cNvPr id="29" name="矩形 28"/>
          <p:cNvSpPr/>
          <p:nvPr/>
        </p:nvSpPr>
        <p:spPr>
          <a:xfrm>
            <a:off x="4334728" y="1124744"/>
            <a:ext cx="6877015" cy="418191"/>
          </a:xfrm>
          <a:prstGeom prst="rect">
            <a:avLst/>
          </a:prstGeom>
        </p:spPr>
        <p:txBody>
          <a:bodyPr wrap="square">
            <a:spAutoFit/>
          </a:bodyPr>
          <a:lstStyle/>
          <a:p>
            <a:pPr algn="r">
              <a:lnSpc>
                <a:spcPct val="150000"/>
              </a:lnSpc>
            </a:pPr>
            <a:r>
              <a:rPr lang="zh-CN" altLang="en-US" sz="1600" b="1" i="1" dirty="0">
                <a:solidFill>
                  <a:srgbClr val="FF0000"/>
                </a:solidFill>
                <a:latin typeface="微软雅黑" pitchFamily="34" charset="-122"/>
                <a:ea typeface="微软雅黑" pitchFamily="34" charset="-122"/>
              </a:rPr>
              <a:t>探讨：过热蒸汽瞬时高温灭菌是否可行？</a:t>
            </a:r>
            <a:endParaRPr lang="en-US" altLang="zh-CN" sz="1600" b="1" i="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089900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496135865"/>
              </p:ext>
            </p:extLst>
          </p:nvPr>
        </p:nvGraphicFramePr>
        <p:xfrm>
          <a:off x="698575" y="1412776"/>
          <a:ext cx="104411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3547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59551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267527" y="940016"/>
            <a:ext cx="165618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灭菌器类别</a:t>
            </a:r>
          </a:p>
        </p:txBody>
      </p:sp>
      <p:sp>
        <p:nvSpPr>
          <p:cNvPr id="7" name="矩形 6"/>
          <p:cNvSpPr/>
          <p:nvPr/>
        </p:nvSpPr>
        <p:spPr>
          <a:xfrm>
            <a:off x="2282751" y="836712"/>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3151" y="868008"/>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27309" y="836711"/>
            <a:ext cx="1296000"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71572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 </a:t>
            </a:r>
            <a:r>
              <a:rPr lang="zh-CN" altLang="en-US" sz="1600" b="1" dirty="0">
                <a:solidFill>
                  <a:srgbClr val="0070C0"/>
                </a:solidFill>
                <a:latin typeface="微软雅黑" pitchFamily="34" charset="-122"/>
                <a:ea typeface="微软雅黑" pitchFamily="34" charset="-122"/>
              </a:rPr>
              <a:t>彻底清洗是保证灭菌成功的关键</a:t>
            </a:r>
          </a:p>
        </p:txBody>
      </p:sp>
      <p:sp>
        <p:nvSpPr>
          <p:cNvPr id="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E</a:t>
            </a:r>
            <a:r>
              <a:rPr lang="zh-CN" altLang="en-US" sz="1600" b="1" dirty="0">
                <a:solidFill>
                  <a:srgbClr val="0070C0"/>
                </a:solidFill>
                <a:latin typeface="微软雅黑" pitchFamily="34" charset="-122"/>
                <a:ea typeface="微软雅黑" pitchFamily="34" charset="-122"/>
              </a:rPr>
              <a:t>型蒸汽灭菌器选型</a:t>
            </a:r>
          </a:p>
        </p:txBody>
      </p:sp>
      <p:pic>
        <p:nvPicPr>
          <p:cNvPr id="2" name="Picture 2" descr="F:\07 文档管理\02 培训资料\01 小型灭菌器宣传资料\04 对外培训论坛资料\20190701 泰州弗戈论坛\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287" y="1729309"/>
            <a:ext cx="4434032" cy="1627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554559" y="1628800"/>
            <a:ext cx="6552728" cy="1569660"/>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）污物对灭菌有效性有何影响？</a:t>
            </a:r>
            <a:endParaRPr lang="en-US" altLang="zh-CN" sz="1600" dirty="0">
              <a:solidFill>
                <a:schemeClr val="tx1">
                  <a:lumMod val="95000"/>
                  <a:lumOff val="5000"/>
                </a:schemeClr>
              </a:solidFill>
              <a:latin typeface="微软雅黑" pitchFamily="34" charset="-122"/>
              <a:ea typeface="微软雅黑" pitchFamily="34" charset="-122"/>
            </a:endParaRPr>
          </a:p>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Dole</a:t>
            </a:r>
            <a:r>
              <a:rPr lang="zh-CN" altLang="en-US" sz="1600" dirty="0">
                <a:solidFill>
                  <a:schemeClr val="tx1">
                    <a:lumMod val="95000"/>
                    <a:lumOff val="5000"/>
                  </a:schemeClr>
                </a:solidFill>
                <a:latin typeface="微软雅黑" pitchFamily="34" charset="-122"/>
                <a:ea typeface="微软雅黑" pitchFamily="34" charset="-122"/>
              </a:rPr>
              <a:t>和</a:t>
            </a:r>
            <a:r>
              <a:rPr lang="en-US" altLang="zh-CN" sz="1600" dirty="0">
                <a:solidFill>
                  <a:schemeClr val="tx1">
                    <a:lumMod val="95000"/>
                    <a:lumOff val="5000"/>
                  </a:schemeClr>
                </a:solidFill>
                <a:latin typeface="微软雅黑" pitchFamily="34" charset="-122"/>
                <a:ea typeface="微软雅黑" pitchFamily="34" charset="-122"/>
              </a:rPr>
              <a:t>Ernst</a:t>
            </a:r>
            <a:r>
              <a:rPr lang="zh-CN" altLang="en-US" sz="1600" dirty="0">
                <a:solidFill>
                  <a:schemeClr val="tx1">
                    <a:lumMod val="95000"/>
                    <a:lumOff val="5000"/>
                  </a:schemeClr>
                </a:solidFill>
                <a:latin typeface="微软雅黑" pitchFamily="34" charset="-122"/>
                <a:ea typeface="微软雅黑" pitchFamily="34" charset="-122"/>
              </a:rPr>
              <a:t>于</a:t>
            </a:r>
            <a:r>
              <a:rPr lang="en-US" altLang="zh-CN" sz="1600" dirty="0">
                <a:solidFill>
                  <a:schemeClr val="tx1">
                    <a:lumMod val="95000"/>
                    <a:lumOff val="5000"/>
                  </a:schemeClr>
                </a:solidFill>
                <a:latin typeface="微软雅黑" pitchFamily="34" charset="-122"/>
                <a:ea typeface="微软雅黑" pitchFamily="34" charset="-122"/>
              </a:rPr>
              <a:t>1967</a:t>
            </a:r>
            <a:r>
              <a:rPr lang="zh-CN" altLang="en-US" sz="1600" dirty="0">
                <a:solidFill>
                  <a:schemeClr val="tx1">
                    <a:lumMod val="95000"/>
                    <a:lumOff val="5000"/>
                  </a:schemeClr>
                </a:solidFill>
                <a:latin typeface="微软雅黑" pitchFamily="34" charset="-122"/>
                <a:ea typeface="微软雅黑" pitchFamily="34" charset="-122"/>
              </a:rPr>
              <a:t>年表明晶体样物质保护的微生物不但涉及低温灭菌的方法，同样也包括湿热、干热、；实验结果表明有</a:t>
            </a:r>
            <a:r>
              <a:rPr lang="en-US" altLang="zh-CN" sz="1600" dirty="0">
                <a:solidFill>
                  <a:schemeClr val="tx1">
                    <a:lumMod val="95000"/>
                    <a:lumOff val="5000"/>
                  </a:schemeClr>
                </a:solidFill>
                <a:latin typeface="微软雅黑" pitchFamily="34" charset="-122"/>
                <a:ea typeface="微软雅黑" pitchFamily="34" charset="-122"/>
              </a:rPr>
              <a:t>CaCO</a:t>
            </a:r>
            <a:r>
              <a:rPr lang="en-US" altLang="zh-CN" sz="1600" baseline="-250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晶体包裹的枯草杆菌黑色变种芽孢被湿热和干热灭活的时间大幅增加，见右表</a:t>
            </a:r>
          </a:p>
        </p:txBody>
      </p:sp>
      <p:sp>
        <p:nvSpPr>
          <p:cNvPr id="9" name="矩形 8"/>
          <p:cNvSpPr/>
          <p:nvPr/>
        </p:nvSpPr>
        <p:spPr>
          <a:xfrm>
            <a:off x="554559" y="3212976"/>
            <a:ext cx="11233248" cy="3416320"/>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）关于清洗的相关法规要求</a:t>
            </a:r>
            <a:endParaRPr lang="en-US" altLang="zh-CN" sz="1600" dirty="0">
              <a:solidFill>
                <a:schemeClr val="tx1">
                  <a:lumMod val="95000"/>
                  <a:lumOff val="5000"/>
                </a:schemeClr>
              </a:solidFill>
              <a:latin typeface="微软雅黑" pitchFamily="34" charset="-122"/>
              <a:ea typeface="微软雅黑" pitchFamily="34" charset="-122"/>
            </a:endParaRPr>
          </a:p>
          <a:p>
            <a:pPr marL="0" lvl="1">
              <a:lnSpc>
                <a:spcPct val="150000"/>
              </a:lnSpc>
            </a:pPr>
            <a:r>
              <a:rPr lang="en-US" altLang="zh-CN" sz="1600" dirty="0">
                <a:latin typeface="微软雅黑" panose="020B0503020204020204" pitchFamily="34" charset="-122"/>
                <a:ea typeface="微软雅黑" panose="020B0503020204020204" pitchFamily="34" charset="-122"/>
              </a:rPr>
              <a:t>A</a:t>
            </a:r>
            <a:r>
              <a:rPr lang="zh-CN" altLang="en-US" sz="1600" dirty="0">
                <a:latin typeface="微软雅黑" panose="020B0503020204020204" pitchFamily="34" charset="-122"/>
                <a:ea typeface="微软雅黑" panose="020B0503020204020204" pitchFamily="34" charset="-122"/>
              </a:rPr>
              <a:t>、药品生产质量管理规范（</a:t>
            </a:r>
            <a:r>
              <a:rPr lang="en-US" altLang="zh-CN" sz="1600" dirty="0">
                <a:latin typeface="微软雅黑" panose="020B0503020204020204" pitchFamily="34" charset="-122"/>
                <a:ea typeface="微软雅黑" panose="020B0503020204020204" pitchFamily="34" charset="-122"/>
              </a:rPr>
              <a:t>2010</a:t>
            </a:r>
            <a:r>
              <a:rPr lang="zh-CN" altLang="en-US" sz="1600" dirty="0">
                <a:latin typeface="微软雅黑" panose="020B0503020204020204" pitchFamily="34" charset="-122"/>
                <a:ea typeface="微软雅黑" panose="020B0503020204020204" pitchFamily="34" charset="-122"/>
              </a:rPr>
              <a:t>年修订）</a:t>
            </a:r>
            <a:endParaRPr lang="en-US" altLang="zh-CN" sz="1600" dirty="0">
              <a:latin typeface="微软雅黑" panose="020B0503020204020204" pitchFamily="34" charset="-122"/>
              <a:ea typeface="微软雅黑" panose="020B0503020204020204" pitchFamily="34" charset="-122"/>
            </a:endParaRPr>
          </a:p>
          <a:p>
            <a:pPr marL="0" lvl="1">
              <a:lnSpc>
                <a:spcPct val="150000"/>
              </a:lnSpc>
            </a:pPr>
            <a:r>
              <a:rPr lang="zh-CN" altLang="en-US" sz="1600" dirty="0">
                <a:latin typeface="微软雅黑" panose="020B0503020204020204" pitchFamily="34" charset="-122"/>
                <a:ea typeface="微软雅黑" panose="020B0503020204020204" pitchFamily="34" charset="-122"/>
              </a:rPr>
              <a:t>第五章 设备</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第一节 原则、第七十六条：应当选择适当的</a:t>
            </a:r>
            <a:r>
              <a:rPr lang="zh-CN" altLang="en-US" sz="1600" b="1" i="1" dirty="0">
                <a:solidFill>
                  <a:srgbClr val="FF0000"/>
                </a:solidFill>
                <a:latin typeface="微软雅黑" panose="020B0503020204020204" pitchFamily="34" charset="-122"/>
                <a:ea typeface="微软雅黑" panose="020B0503020204020204" pitchFamily="34" charset="-122"/>
              </a:rPr>
              <a:t>清洗、清洁设</a:t>
            </a:r>
            <a:r>
              <a:rPr lang="zh-CN" altLang="en-US" sz="1600" dirty="0">
                <a:latin typeface="微软雅黑" panose="020B0503020204020204" pitchFamily="34" charset="-122"/>
                <a:ea typeface="微软雅黑" panose="020B0503020204020204" pitchFamily="34" charset="-122"/>
              </a:rPr>
              <a:t>备，并防止这类设备成为污染源</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B</a:t>
            </a:r>
            <a:r>
              <a:rPr lang="zh-CN" altLang="en-US" sz="1600" dirty="0">
                <a:latin typeface="微软雅黑" panose="020B0503020204020204" pitchFamily="34" charset="-122"/>
                <a:ea typeface="微软雅黑" panose="020B0503020204020204" pitchFamily="34" charset="-122"/>
              </a:rPr>
              <a:t>、美国</a:t>
            </a:r>
            <a:r>
              <a:rPr lang="en-US" altLang="zh-CN" sz="1600" dirty="0">
                <a:latin typeface="微软雅黑" panose="020B0503020204020204" pitchFamily="34" charset="-122"/>
                <a:ea typeface="微软雅黑" panose="020B0503020204020204" pitchFamily="34" charset="-122"/>
              </a:rPr>
              <a:t>cGMP</a:t>
            </a:r>
            <a:r>
              <a:rPr lang="zh-CN" altLang="en-US" sz="1600" dirty="0">
                <a:latin typeface="微软雅黑" panose="020B0503020204020204" pitchFamily="34" charset="-122"/>
                <a:ea typeface="微软雅黑" panose="020B0503020204020204" pitchFamily="34" charset="-122"/>
              </a:rPr>
              <a:t>的要求 </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211.67 </a:t>
            </a:r>
            <a:r>
              <a:rPr lang="zh-CN" altLang="en-US" sz="1600" dirty="0">
                <a:latin typeface="微软雅黑" panose="020B0503020204020204" pitchFamily="34" charset="-122"/>
                <a:ea typeface="微软雅黑" panose="020B0503020204020204" pitchFamily="34" charset="-122"/>
              </a:rPr>
              <a:t>设备清洁与保养：</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 </a:t>
            </a:r>
            <a:r>
              <a:rPr lang="zh-CN" altLang="en-US" sz="1600" dirty="0">
                <a:latin typeface="微软雅黑" panose="020B0503020204020204" pitchFamily="34" charset="-122"/>
                <a:ea typeface="微软雅黑" panose="020B0503020204020204" pitchFamily="34" charset="-122"/>
              </a:rPr>
              <a:t>相隔一定时间，对设备和工具进行清洁、保养和消毒，防止出故障与污染，影响药品的</a:t>
            </a:r>
            <a:r>
              <a:rPr lang="zh-CN" altLang="en-US" sz="1600" b="1" i="1" dirty="0">
                <a:solidFill>
                  <a:srgbClr val="FF0000"/>
                </a:solidFill>
                <a:latin typeface="微软雅黑" panose="020B0503020204020204" pitchFamily="34" charset="-122"/>
                <a:ea typeface="微软雅黑" panose="020B0503020204020204" pitchFamily="34" charset="-122"/>
              </a:rPr>
              <a:t>安全性、均一性、效价或含量、质量或纯度</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211.94  </a:t>
            </a:r>
            <a:r>
              <a:rPr lang="zh-CN" altLang="en-US" sz="1600" dirty="0">
                <a:latin typeface="微软雅黑" panose="020B0503020204020204" pitchFamily="34" charset="-122"/>
                <a:ea typeface="微软雅黑" panose="020B0503020204020204" pitchFamily="34" charset="-122"/>
              </a:rPr>
              <a:t>药品密封容器和密封件：</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c) </a:t>
            </a:r>
            <a:r>
              <a:rPr lang="zh-CN" altLang="en-US" sz="1600" dirty="0">
                <a:latin typeface="微软雅黑" panose="020B0503020204020204" pitchFamily="34" charset="-122"/>
                <a:ea typeface="微软雅黑" panose="020B0503020204020204" pitchFamily="34" charset="-122"/>
              </a:rPr>
              <a:t>药品容器和密封件应</a:t>
            </a:r>
            <a:r>
              <a:rPr lang="zh-CN" altLang="en-US" sz="1600" b="1" i="1" dirty="0">
                <a:solidFill>
                  <a:srgbClr val="FF0000"/>
                </a:solidFill>
                <a:latin typeface="微软雅黑" panose="020B0503020204020204" pitchFamily="34" charset="-122"/>
                <a:ea typeface="微软雅黑" panose="020B0503020204020204" pitchFamily="34" charset="-122"/>
              </a:rPr>
              <a:t>清洁、灭菌和除热原</a:t>
            </a:r>
            <a:r>
              <a:rPr lang="zh-CN" altLang="en-US" sz="1600" dirty="0">
                <a:latin typeface="微软雅黑" panose="020B0503020204020204" pitchFamily="34" charset="-122"/>
                <a:ea typeface="微软雅黑" panose="020B0503020204020204" pitchFamily="34" charset="-122"/>
              </a:rPr>
              <a:t>，保证其适用于预期目的。</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692137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
        <p:nvSpPr>
          <p:cNvPr id="11" name="矩形 10"/>
          <p:cNvSpPr/>
          <p:nvPr/>
        </p:nvSpPr>
        <p:spPr>
          <a:xfrm>
            <a:off x="554559" y="1052736"/>
            <a:ext cx="11233248" cy="1200329"/>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 容积选型</a:t>
            </a:r>
            <a:endParaRPr lang="en-US" altLang="zh-CN" sz="1600" b="1" dirty="0">
              <a:solidFill>
                <a:srgbClr val="0070C0"/>
              </a:solidFill>
              <a:latin typeface="微软雅黑" pitchFamily="34" charset="-122"/>
              <a:ea typeface="微软雅黑" pitchFamily="34" charset="-122"/>
            </a:endParaRPr>
          </a:p>
          <a:p>
            <a:pPr>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根据灭菌物品装载方式，初步估算所需容积，装载设计时注意以下问题：</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600" b="1" dirty="0">
                <a:solidFill>
                  <a:srgbClr val="0070C0"/>
                </a:solidFill>
                <a:latin typeface="微软雅黑" pitchFamily="34" charset="-122"/>
                <a:ea typeface="微软雅黑" pitchFamily="34" charset="-122"/>
              </a:rPr>
              <a:t>1</a:t>
            </a:r>
            <a:r>
              <a:rPr lang="zh-CN" altLang="en-US" sz="1600" b="1" dirty="0">
                <a:solidFill>
                  <a:srgbClr val="0070C0"/>
                </a:solidFill>
                <a:latin typeface="微软雅黑" pitchFamily="34" charset="-122"/>
                <a:ea typeface="微软雅黑" pitchFamily="34" charset="-122"/>
              </a:rPr>
              <a:t>）最大装量与最小装量</a:t>
            </a:r>
            <a:endParaRPr lang="en-US" altLang="zh-CN" sz="1600" b="1" dirty="0">
              <a:solidFill>
                <a:srgbClr val="0070C0"/>
              </a:solidFill>
              <a:latin typeface="微软雅黑" pitchFamily="34" charset="-122"/>
              <a:ea typeface="微软雅黑" pitchFamily="34" charset="-122"/>
            </a:endParaRPr>
          </a:p>
        </p:txBody>
      </p:sp>
      <p:graphicFrame>
        <p:nvGraphicFramePr>
          <p:cNvPr id="3" name="表格 2"/>
          <p:cNvGraphicFramePr>
            <a:graphicFrameLocks noGrp="1" noChangeAspect="1"/>
          </p:cNvGraphicFramePr>
          <p:nvPr>
            <p:extLst>
              <p:ext uri="{D42A27DB-BD31-4B8C-83A1-F6EECF244321}">
                <p14:modId xmlns:p14="http://schemas.microsoft.com/office/powerpoint/2010/main" val="243828544"/>
              </p:ext>
            </p:extLst>
          </p:nvPr>
        </p:nvGraphicFramePr>
        <p:xfrm>
          <a:off x="698575" y="2300753"/>
          <a:ext cx="10945216" cy="106616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gridCol w="2736304">
                  <a:extLst>
                    <a:ext uri="{9D8B030D-6E8A-4147-A177-3AD203B41FA5}">
                      <a16:colId xmlns:a16="http://schemas.microsoft.com/office/drawing/2014/main" val="20003"/>
                    </a:ext>
                  </a:extLst>
                </a:gridCol>
              </a:tblGrid>
              <a:tr h="360040">
                <a:tc>
                  <a:txBody>
                    <a:bodyPr/>
                    <a:lstStyle/>
                    <a:p>
                      <a:pPr algn="ctr"/>
                      <a:endParaRPr lang="zh-CN" altLang="en-US" sz="1600" b="1" kern="1200" dirty="0">
                        <a:solidFill>
                          <a:schemeClr val="bg1"/>
                        </a:solidFill>
                        <a:latin typeface="微软雅黑" pitchFamily="34" charset="-122"/>
                        <a:ea typeface="微软雅黑" pitchFamily="34" charset="-122"/>
                        <a:cs typeface="+mn-cs"/>
                      </a:endParaRP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最大装载量</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最小装载量</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备注</a:t>
                      </a:r>
                    </a:p>
                  </a:txBody>
                  <a:tcPr anchor="ctr">
                    <a:solidFill>
                      <a:schemeClr val="bg1">
                        <a:lumMod val="50000"/>
                      </a:schemeClr>
                    </a:solidFill>
                  </a:tcPr>
                </a:tc>
                <a:extLst>
                  <a:ext uri="{0D108BD9-81ED-4DB2-BD59-A6C34878D82A}">
                    <a16:rowId xmlns:a16="http://schemas.microsoft.com/office/drawing/2014/main" val="10000"/>
                  </a:ext>
                </a:extLst>
              </a:tr>
              <a:tr h="370840">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预真空灭菌器</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90%</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10%V</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rowSpan="2">
                  <a:txBody>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V</a:t>
                      </a:r>
                      <a:r>
                        <a:rPr lang="zh-CN" altLang="en-US" sz="1600" b="1" dirty="0">
                          <a:solidFill>
                            <a:schemeClr val="bg1"/>
                          </a:solidFill>
                          <a:latin typeface="微软雅黑" panose="020B0503020204020204" pitchFamily="34" charset="-122"/>
                          <a:ea typeface="微软雅黑" panose="020B0503020204020204" pitchFamily="34" charset="-122"/>
                        </a:rPr>
                        <a:t>：灭菌腔室容积</a:t>
                      </a:r>
                    </a:p>
                  </a:txBody>
                  <a:tcPr anchor="ctr">
                    <a:solidFill>
                      <a:schemeClr val="bg1">
                        <a:lumMod val="50000"/>
                      </a:schemeClr>
                    </a:solidFill>
                  </a:tcPr>
                </a:tc>
                <a:extLst>
                  <a:ext uri="{0D108BD9-81ED-4DB2-BD59-A6C34878D82A}">
                    <a16:rowId xmlns:a16="http://schemas.microsoft.com/office/drawing/2014/main" val="10001"/>
                  </a:ext>
                </a:extLst>
              </a:tr>
              <a:tr h="287640">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脉动真空灭菌器</a:t>
                      </a:r>
                    </a:p>
                  </a:txBody>
                  <a:tcPr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90%</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5%V</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2"/>
                  </a:ext>
                </a:extLst>
              </a:tr>
            </a:tbl>
          </a:graphicData>
        </a:graphic>
      </p:graphicFrame>
      <p:sp>
        <p:nvSpPr>
          <p:cNvPr id="6" name="矩形 5"/>
          <p:cNvSpPr/>
          <p:nvPr/>
        </p:nvSpPr>
        <p:spPr>
          <a:xfrm>
            <a:off x="698574" y="3443516"/>
            <a:ext cx="10945217" cy="1569660"/>
          </a:xfrm>
          <a:prstGeom prst="rect">
            <a:avLst/>
          </a:prstGeom>
        </p:spPr>
        <p:txBody>
          <a:bodyPr wrap="square">
            <a:spAutoFit/>
          </a:bodyPr>
          <a:lstStyle/>
          <a:p>
            <a:pPr>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①</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装载过满</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、过密、过紧均可能</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影响蒸汽</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穿透效果</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最终</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影响</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验证结果。装载过少对多孔类负载易产生“</a:t>
            </a:r>
            <a:r>
              <a:rPr lang="zh-CN"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小装量效应</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”。以上数值仅供参考，最终仍以验证结果为准。</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②小装量效应产生原因：灭菌腔室抽真空后不能</a:t>
            </a:r>
            <a:r>
              <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抽出残留空气，灭菌物品体积占比越小、在柜内残留空气越多，且空气易渗入多孔负载及在负载周围形成空气屏障，使之阻碍热传递而导致灭菌失败。</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noChangeAspect="1"/>
          </p:cNvGraphicFramePr>
          <p:nvPr>
            <p:extLst>
              <p:ext uri="{D42A27DB-BD31-4B8C-83A1-F6EECF244321}">
                <p14:modId xmlns:p14="http://schemas.microsoft.com/office/powerpoint/2010/main" val="1992953934"/>
              </p:ext>
            </p:extLst>
          </p:nvPr>
        </p:nvGraphicFramePr>
        <p:xfrm>
          <a:off x="699146" y="5085184"/>
          <a:ext cx="10944644" cy="1056239"/>
        </p:xfrm>
        <a:graphic>
          <a:graphicData uri="http://schemas.openxmlformats.org/drawingml/2006/table">
            <a:tbl>
              <a:tblPr firstRow="1" bandRow="1">
                <a:tableStyleId>{5C22544A-7EE6-4342-B048-85BDC9FD1C3A}</a:tableStyleId>
              </a:tblPr>
              <a:tblGrid>
                <a:gridCol w="1395626">
                  <a:extLst>
                    <a:ext uri="{9D8B030D-6E8A-4147-A177-3AD203B41FA5}">
                      <a16:colId xmlns:a16="http://schemas.microsoft.com/office/drawing/2014/main" val="20000"/>
                    </a:ext>
                  </a:extLst>
                </a:gridCol>
                <a:gridCol w="2717798">
                  <a:extLst>
                    <a:ext uri="{9D8B030D-6E8A-4147-A177-3AD203B41FA5}">
                      <a16:colId xmlns:a16="http://schemas.microsoft.com/office/drawing/2014/main" val="20001"/>
                    </a:ext>
                  </a:extLst>
                </a:gridCol>
                <a:gridCol w="1836350">
                  <a:extLst>
                    <a:ext uri="{9D8B030D-6E8A-4147-A177-3AD203B41FA5}">
                      <a16:colId xmlns:a16="http://schemas.microsoft.com/office/drawing/2014/main" val="20002"/>
                    </a:ext>
                  </a:extLst>
                </a:gridCol>
                <a:gridCol w="2056712">
                  <a:extLst>
                    <a:ext uri="{9D8B030D-6E8A-4147-A177-3AD203B41FA5}">
                      <a16:colId xmlns:a16="http://schemas.microsoft.com/office/drawing/2014/main" val="20003"/>
                    </a:ext>
                  </a:extLst>
                </a:gridCol>
                <a:gridCol w="2938158">
                  <a:extLst>
                    <a:ext uri="{9D8B030D-6E8A-4147-A177-3AD203B41FA5}">
                      <a16:colId xmlns:a16="http://schemas.microsoft.com/office/drawing/2014/main" val="20004"/>
                    </a:ext>
                  </a:extLst>
                </a:gridCol>
              </a:tblGrid>
              <a:tr h="308763">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灭菌器容积</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负载体积及空间比</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脉动上下限</a:t>
                      </a:r>
                    </a:p>
                  </a:txBody>
                  <a:tcPr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latin typeface="微软雅黑" panose="020B0503020204020204" pitchFamily="34" charset="-122"/>
                          <a:ea typeface="微软雅黑" panose="020B0503020204020204" pitchFamily="34" charset="-122"/>
                        </a:rPr>
                        <a:t>脉动次数</a:t>
                      </a:r>
                    </a:p>
                  </a:txBody>
                  <a:tcPr anchor="ctr">
                    <a:solidFill>
                      <a:schemeClr val="bg1">
                        <a:lumMod val="50000"/>
                      </a:schemeClr>
                    </a:solidFill>
                  </a:tcPr>
                </a:tc>
                <a:tc>
                  <a:txBody>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三次脉动后残留空气体积</a:t>
                      </a:r>
                    </a:p>
                  </a:txBody>
                  <a:tcPr anchor="ctr">
                    <a:solidFill>
                      <a:schemeClr val="bg1">
                        <a:lumMod val="50000"/>
                      </a:schemeClr>
                    </a:solidFill>
                  </a:tcPr>
                </a:tc>
                <a:extLst>
                  <a:ext uri="{0D108BD9-81ED-4DB2-BD59-A6C34878D82A}">
                    <a16:rowId xmlns:a16="http://schemas.microsoft.com/office/drawing/2014/main" val="10000"/>
                  </a:ext>
                </a:extLst>
              </a:tr>
              <a:tr h="385679">
                <a:tc rowSpan="2">
                  <a:txBody>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1500L</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latin typeface="微软雅黑" panose="020B0503020204020204" pitchFamily="34" charset="-122"/>
                          <a:ea typeface="微软雅黑" panose="020B0503020204020204" pitchFamily="34" charset="-122"/>
                        </a:rPr>
                        <a:t>45L / 3%</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rowSpan="2">
                  <a:txBody>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-80Kpa/0</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rowSpan="2">
                  <a:txBody>
                    <a:bodyP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algn="ctr"/>
                      <a:r>
                        <a:rPr lang="zh-CN" altLang="en-US" sz="1600" b="1" i="1" dirty="0">
                          <a:solidFill>
                            <a:srgbClr val="FFFF00"/>
                          </a:solidFill>
                          <a:latin typeface="微软雅黑" panose="020B0503020204020204" pitchFamily="34" charset="-122"/>
                          <a:ea typeface="微软雅黑" panose="020B0503020204020204" pitchFamily="34" charset="-122"/>
                        </a:rPr>
                        <a:t>约</a:t>
                      </a:r>
                      <a:r>
                        <a:rPr lang="en-US" altLang="zh-CN" sz="1600" b="1" i="1" dirty="0">
                          <a:solidFill>
                            <a:srgbClr val="FFFF00"/>
                          </a:solidFill>
                          <a:latin typeface="微软雅黑" panose="020B0503020204020204" pitchFamily="34" charset="-122"/>
                          <a:ea typeface="微软雅黑" panose="020B0503020204020204" pitchFamily="34" charset="-122"/>
                        </a:rPr>
                        <a:t>11.64L</a:t>
                      </a:r>
                      <a:endParaRPr lang="zh-CN" altLang="en-US" sz="1600" b="1" i="1" dirty="0">
                        <a:solidFill>
                          <a:srgbClr val="FFFF00"/>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extLst>
                  <a:ext uri="{0D108BD9-81ED-4DB2-BD59-A6C34878D82A}">
                    <a16:rowId xmlns:a16="http://schemas.microsoft.com/office/drawing/2014/main" val="10001"/>
                  </a:ext>
                </a:extLst>
              </a:tr>
              <a:tr h="32868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latin typeface="微软雅黑" panose="020B0503020204020204" pitchFamily="34" charset="-122"/>
                          <a:ea typeface="微软雅黑" panose="020B0503020204020204" pitchFamily="34" charset="-122"/>
                        </a:rPr>
                        <a:t>900L / 60%</a:t>
                      </a:r>
                      <a:endParaRPr lang="zh-CN" altLang="en-US" sz="16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微软雅黑" panose="020B0503020204020204" pitchFamily="34" charset="-122"/>
                        <a:ea typeface="微软雅黑" panose="020B0503020204020204" pitchFamily="34" charset="-122"/>
                      </a:endParaRP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b="1" i="1" dirty="0">
                          <a:solidFill>
                            <a:srgbClr val="FFFF00"/>
                          </a:solidFill>
                          <a:latin typeface="微软雅黑" panose="020B0503020204020204" pitchFamily="34" charset="-122"/>
                          <a:ea typeface="微软雅黑" panose="020B0503020204020204" pitchFamily="34" charset="-122"/>
                        </a:rPr>
                        <a:t>约</a:t>
                      </a:r>
                      <a:r>
                        <a:rPr lang="en-US" altLang="zh-CN" sz="1600" b="1" i="1" dirty="0">
                          <a:solidFill>
                            <a:srgbClr val="FFFF00"/>
                          </a:solidFill>
                          <a:latin typeface="微软雅黑" panose="020B0503020204020204" pitchFamily="34" charset="-122"/>
                          <a:ea typeface="微软雅黑" panose="020B0503020204020204" pitchFamily="34" charset="-122"/>
                        </a:rPr>
                        <a:t>4.8L</a:t>
                      </a:r>
                      <a:endParaRPr lang="zh-CN" altLang="en-US" sz="1600" b="1" i="1" dirty="0">
                        <a:solidFill>
                          <a:srgbClr val="FFFF00"/>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extLst>
                  <a:ext uri="{0D108BD9-81ED-4DB2-BD59-A6C34878D82A}">
                    <a16:rowId xmlns:a16="http://schemas.microsoft.com/office/drawing/2014/main" val="10002"/>
                  </a:ext>
                </a:extLst>
              </a:tr>
            </a:tbl>
          </a:graphicData>
        </a:graphic>
      </p:graphicFrame>
      <p:sp>
        <p:nvSpPr>
          <p:cNvPr id="9" name="矩形 8"/>
          <p:cNvSpPr/>
          <p:nvPr/>
        </p:nvSpPr>
        <p:spPr>
          <a:xfrm>
            <a:off x="698573" y="6165304"/>
            <a:ext cx="10945217" cy="461665"/>
          </a:xfrm>
          <a:prstGeom prst="rect">
            <a:avLst/>
          </a:prstGeom>
        </p:spPr>
        <p:txBody>
          <a:bodyPr wrap="square">
            <a:spAutoFit/>
          </a:bodyPr>
          <a:lstStyle/>
          <a:p>
            <a:pPr>
              <a:lnSpc>
                <a:spcPct val="150000"/>
              </a:lnSpc>
            </a:pPr>
            <a:r>
              <a:rPr lang="zh-CN" altLang="en-US"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注：为便于理解，上表中负载体积指去除空气后的纯负载体积。</a:t>
            </a:r>
            <a:endParaRPr lang="en-US" altLang="zh-CN" sz="1600"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8994338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1 </a:t>
            </a:r>
            <a:r>
              <a:rPr lang="zh-CN" altLang="en-US" sz="1600" b="1" dirty="0">
                <a:solidFill>
                  <a:srgbClr val="0070C0"/>
                </a:solidFill>
                <a:latin typeface="微软雅黑" pitchFamily="34" charset="-122"/>
                <a:ea typeface="微软雅黑" pitchFamily="34" charset="-122"/>
              </a:rPr>
              <a:t>彻底清洗是保证灭菌成功的关键</a:t>
            </a:r>
          </a:p>
        </p:txBody>
      </p:sp>
      <p:sp>
        <p:nvSpPr>
          <p:cNvPr id="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E</a:t>
            </a:r>
            <a:r>
              <a:rPr lang="zh-CN" altLang="en-US" sz="1600" b="1" dirty="0">
                <a:solidFill>
                  <a:srgbClr val="0070C0"/>
                </a:solidFill>
                <a:latin typeface="微软雅黑" pitchFamily="34" charset="-122"/>
                <a:ea typeface="微软雅黑" pitchFamily="34" charset="-122"/>
              </a:rPr>
              <a:t>型蒸汽灭菌器选型</a:t>
            </a:r>
          </a:p>
        </p:txBody>
      </p:sp>
      <p:sp>
        <p:nvSpPr>
          <p:cNvPr id="7" name="矩形 6"/>
          <p:cNvSpPr/>
          <p:nvPr/>
        </p:nvSpPr>
        <p:spPr>
          <a:xfrm>
            <a:off x="554559" y="1628800"/>
            <a:ext cx="11089232" cy="418191"/>
          </a:xfrm>
          <a:prstGeom prst="rect">
            <a:avLst/>
          </a:prstGeom>
        </p:spPr>
        <p:txBody>
          <a:bodyPr wrap="square">
            <a:spAutoFit/>
          </a:bodyPr>
          <a:lstStyle/>
          <a:p>
            <a:pPr>
              <a:lnSpc>
                <a:spcPct val="150000"/>
              </a:lnSpc>
            </a:pP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）现有清洗方式</a:t>
            </a:r>
            <a:endParaRPr lang="en-US" altLang="zh-CN" sz="1600" dirty="0">
              <a:solidFill>
                <a:schemeClr val="tx1">
                  <a:lumMod val="95000"/>
                  <a:lumOff val="5000"/>
                </a:schemeClr>
              </a:solidFill>
              <a:latin typeface="微软雅黑" pitchFamily="34" charset="-122"/>
              <a:ea typeface="微软雅黑"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280732106"/>
              </p:ext>
            </p:extLst>
          </p:nvPr>
        </p:nvGraphicFramePr>
        <p:xfrm>
          <a:off x="2764451" y="4351456"/>
          <a:ext cx="6696744" cy="2320542"/>
        </p:xfrm>
        <a:graphic>
          <a:graphicData uri="http://schemas.openxmlformats.org/drawingml/2006/table">
            <a:tbl>
              <a:tblPr firstRow="1" bandRow="1">
                <a:tableStyleId>{5C22544A-7EE6-4342-B048-85BDC9FD1C3A}</a:tableStyleId>
              </a:tblPr>
              <a:tblGrid>
                <a:gridCol w="1148016">
                  <a:extLst>
                    <a:ext uri="{9D8B030D-6E8A-4147-A177-3AD203B41FA5}">
                      <a16:colId xmlns:a16="http://schemas.microsoft.com/office/drawing/2014/main" val="20000"/>
                    </a:ext>
                  </a:extLst>
                </a:gridCol>
                <a:gridCol w="3061368">
                  <a:extLst>
                    <a:ext uri="{9D8B030D-6E8A-4147-A177-3AD203B41FA5}">
                      <a16:colId xmlns:a16="http://schemas.microsoft.com/office/drawing/2014/main" val="20001"/>
                    </a:ext>
                  </a:extLst>
                </a:gridCol>
                <a:gridCol w="2487360">
                  <a:extLst>
                    <a:ext uri="{9D8B030D-6E8A-4147-A177-3AD203B41FA5}">
                      <a16:colId xmlns:a16="http://schemas.microsoft.com/office/drawing/2014/main" val="20002"/>
                    </a:ext>
                  </a:extLst>
                </a:gridCol>
              </a:tblGrid>
              <a:tr h="449916">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清洗方式</a:t>
                      </a:r>
                    </a:p>
                  </a:txBody>
                  <a:tcPr anchor="ctr">
                    <a:solidFill>
                      <a:schemeClr val="bg1">
                        <a:lumMod val="50000"/>
                      </a:schemeClr>
                    </a:solidFill>
                  </a:tcPr>
                </a:tc>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优点</a:t>
                      </a:r>
                    </a:p>
                  </a:txBody>
                  <a:tcPr anchor="ctr">
                    <a:solidFill>
                      <a:schemeClr val="bg1">
                        <a:lumMod val="50000"/>
                      </a:schemeClr>
                    </a:solidFill>
                  </a:tcPr>
                </a:tc>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缺点</a:t>
                      </a:r>
                    </a:p>
                  </a:txBody>
                  <a:tcPr anchor="ctr">
                    <a:solidFill>
                      <a:schemeClr val="bg1">
                        <a:lumMod val="50000"/>
                      </a:schemeClr>
                    </a:solidFill>
                  </a:tcPr>
                </a:tc>
                <a:extLst>
                  <a:ext uri="{0D108BD9-81ED-4DB2-BD59-A6C34878D82A}">
                    <a16:rowId xmlns:a16="http://schemas.microsoft.com/office/drawing/2014/main" val="10000"/>
                  </a:ext>
                </a:extLst>
              </a:tr>
              <a:tr h="485397">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手工清洗</a:t>
                      </a:r>
                    </a:p>
                  </a:txBody>
                  <a:tcPr anchor="ctr">
                    <a:solidFill>
                      <a:schemeClr val="bg1">
                        <a:lumMod val="50000"/>
                      </a:schemeClr>
                    </a:solidFill>
                  </a:tcPr>
                </a:tc>
                <a:tc>
                  <a:txBody>
                    <a:bodyPr/>
                    <a:lstStyle/>
                    <a:p>
                      <a:pPr marL="0" marR="0" lvl="3" indent="0" algn="ctr" defTabSz="914400" rtl="0" eaLnBrk="1" fontAlgn="auto" latinLnBrk="0" hangingPunct="1">
                        <a:lnSpc>
                          <a:spcPct val="150000"/>
                        </a:lnSpc>
                        <a:spcBef>
                          <a:spcPts val="0"/>
                        </a:spcBef>
                        <a:spcAft>
                          <a:spcPts val="0"/>
                        </a:spcAft>
                        <a:buClrTx/>
                        <a:buSzTx/>
                        <a:buFontTx/>
                        <a:buNone/>
                        <a:tabLst/>
                        <a:defRPr/>
                      </a:pPr>
                      <a:r>
                        <a:rPr lang="zh-CN" altLang="en-US" sz="1400" b="1" kern="1200" dirty="0">
                          <a:solidFill>
                            <a:schemeClr val="bg1"/>
                          </a:solidFill>
                          <a:latin typeface="微软雅黑" panose="020B0503020204020204" pitchFamily="34" charset="-122"/>
                          <a:ea typeface="微软雅黑" panose="020B0503020204020204" pitchFamily="34" charset="-122"/>
                          <a:cs typeface="+mn-cs"/>
                        </a:rPr>
                        <a:t>适应性好，尤其是形状复杂物品</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不可验证、记录与追溯</a:t>
                      </a:r>
                    </a:p>
                  </a:txBody>
                  <a:tcPr anchor="ctr">
                    <a:solidFill>
                      <a:schemeClr val="bg1">
                        <a:lumMod val="50000"/>
                      </a:schemeClr>
                    </a:solidFill>
                  </a:tcPr>
                </a:tc>
                <a:extLst>
                  <a:ext uri="{0D108BD9-81ED-4DB2-BD59-A6C34878D82A}">
                    <a16:rowId xmlns:a16="http://schemas.microsoft.com/office/drawing/2014/main" val="10001"/>
                  </a:ext>
                </a:extLst>
              </a:tr>
              <a:tr h="485397">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超声波清洗</a:t>
                      </a:r>
                    </a:p>
                  </a:txBody>
                  <a:tcPr anchor="ctr">
                    <a:solidFill>
                      <a:schemeClr val="bg1">
                        <a:lumMod val="50000"/>
                      </a:schemeClr>
                    </a:solidFill>
                  </a:tcPr>
                </a:tc>
                <a:tc>
                  <a:txBody>
                    <a:bodyPr/>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适用于有复杂表面和细小管腔的物品</a:t>
                      </a:r>
                    </a:p>
                  </a:txBody>
                  <a:tcPr anchor="ctr">
                    <a:solidFill>
                      <a:schemeClr val="bg1">
                        <a:lumMod val="50000"/>
                      </a:schemeClr>
                    </a:solidFill>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zh-CN" altLang="en-US" sz="1400" b="1" dirty="0">
                          <a:solidFill>
                            <a:schemeClr val="bg1"/>
                          </a:solidFill>
                          <a:latin typeface="微软雅黑" panose="020B0503020204020204" pitchFamily="34" charset="-122"/>
                          <a:ea typeface="微软雅黑" panose="020B0503020204020204" pitchFamily="34" charset="-122"/>
                        </a:rPr>
                        <a:t>空化作用会损坏物品表面</a:t>
                      </a:r>
                      <a:endParaRPr lang="en-US" altLang="zh-CN" sz="1400" b="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extLst>
                  <a:ext uri="{0D108BD9-81ED-4DB2-BD59-A6C34878D82A}">
                    <a16:rowId xmlns:a16="http://schemas.microsoft.com/office/drawing/2014/main" val="10002"/>
                  </a:ext>
                </a:extLst>
              </a:tr>
              <a:tr h="449916">
                <a:tc>
                  <a:txBody>
                    <a:bodyPr/>
                    <a:lstStyle/>
                    <a:p>
                      <a:pPr algn="ctr">
                        <a:lnSpc>
                          <a:spcPct val="150000"/>
                        </a:lnSpc>
                      </a:pPr>
                      <a:r>
                        <a:rPr lang="zh-CN" altLang="en-US" sz="1400" b="1" i="1" dirty="0">
                          <a:solidFill>
                            <a:schemeClr val="bg1"/>
                          </a:solidFill>
                          <a:latin typeface="微软雅黑" panose="020B0503020204020204" pitchFamily="34" charset="-122"/>
                          <a:ea typeface="微软雅黑" panose="020B0503020204020204" pitchFamily="34" charset="-122"/>
                        </a:rPr>
                        <a:t>自动清洗机</a:t>
                      </a:r>
                    </a:p>
                  </a:txBody>
                  <a:tcPr anchor="ctr">
                    <a:solidFill>
                      <a:schemeClr val="bg1">
                        <a:lumMod val="50000"/>
                      </a:schemeClr>
                    </a:solidFill>
                  </a:tcPr>
                </a:tc>
                <a:tc>
                  <a:txBody>
                    <a:bodyPr/>
                    <a:lstStyle/>
                    <a:p>
                      <a:pPr algn="ctr">
                        <a:lnSpc>
                          <a:spcPct val="150000"/>
                        </a:lnSpc>
                      </a:pPr>
                      <a:r>
                        <a:rPr lang="zh-CN" altLang="en-US" sz="1400" b="1" i="1" dirty="0">
                          <a:solidFill>
                            <a:schemeClr val="bg1"/>
                          </a:solidFill>
                          <a:latin typeface="微软雅黑" panose="020B0503020204020204" pitchFamily="34" charset="-122"/>
                          <a:ea typeface="微软雅黑" panose="020B0503020204020204" pitchFamily="34" charset="-122"/>
                        </a:rPr>
                        <a:t>可重复、可验证、可记录、可追溯</a:t>
                      </a:r>
                    </a:p>
                  </a:txBody>
                  <a:tcPr anchor="ctr">
                    <a:solidFill>
                      <a:schemeClr val="bg1">
                        <a:lumMod val="50000"/>
                      </a:schemeClr>
                    </a:solidFill>
                  </a:tcPr>
                </a:tc>
                <a:tc>
                  <a:txBody>
                    <a:bodyPr/>
                    <a:lstStyle/>
                    <a:p>
                      <a:pPr algn="ctr">
                        <a:lnSpc>
                          <a:spcPct val="150000"/>
                        </a:lnSpc>
                      </a:pPr>
                      <a:r>
                        <a:rPr lang="zh-CN" altLang="en-US" sz="1400" b="1" i="1" dirty="0">
                          <a:solidFill>
                            <a:schemeClr val="bg1"/>
                          </a:solidFill>
                          <a:latin typeface="微软雅黑" panose="020B0503020204020204" pitchFamily="34" charset="-122"/>
                          <a:ea typeface="微软雅黑" panose="020B0503020204020204" pitchFamily="34" charset="-122"/>
                        </a:rPr>
                        <a:t>投入成本高</a:t>
                      </a:r>
                    </a:p>
                  </a:txBody>
                  <a:tcPr anchor="ctr">
                    <a:solidFill>
                      <a:schemeClr val="bg1">
                        <a:lumMod val="50000"/>
                      </a:schemeClr>
                    </a:solidFill>
                  </a:tcPr>
                </a:tc>
                <a:extLst>
                  <a:ext uri="{0D108BD9-81ED-4DB2-BD59-A6C34878D82A}">
                    <a16:rowId xmlns:a16="http://schemas.microsoft.com/office/drawing/2014/main" val="10003"/>
                  </a:ext>
                </a:extLst>
              </a:tr>
              <a:tr h="44991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b="1" i="1" dirty="0">
                          <a:solidFill>
                            <a:schemeClr val="bg1"/>
                          </a:solidFill>
                          <a:latin typeface="微软雅黑" panose="020B0503020204020204" pitchFamily="34" charset="-122"/>
                          <a:ea typeface="微软雅黑" panose="020B0503020204020204" pitchFamily="34" charset="-122"/>
                        </a:rPr>
                        <a:t>CIP</a:t>
                      </a:r>
                      <a:r>
                        <a:rPr lang="zh-CN" altLang="en-US" sz="1400" b="1" i="1" dirty="0">
                          <a:solidFill>
                            <a:schemeClr val="bg1"/>
                          </a:solidFill>
                          <a:latin typeface="微软雅黑" panose="020B0503020204020204" pitchFamily="34" charset="-122"/>
                          <a:ea typeface="微软雅黑" panose="020B0503020204020204" pitchFamily="34" charset="-122"/>
                        </a:rPr>
                        <a:t>清洗</a:t>
                      </a:r>
                      <a:endParaRPr lang="en-US" altLang="zh-CN" sz="1400" b="1" i="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tc>
                  <a:txBody>
                    <a:bodyPr/>
                    <a:lstStyle/>
                    <a:p>
                      <a:pPr algn="ctr">
                        <a:lnSpc>
                          <a:spcPct val="150000"/>
                        </a:lnSpc>
                      </a:pPr>
                      <a:r>
                        <a:rPr lang="zh-CN" altLang="en-US" sz="1400" b="1" i="1" dirty="0">
                          <a:solidFill>
                            <a:schemeClr val="bg1"/>
                          </a:solidFill>
                          <a:latin typeface="微软雅黑" panose="020B0503020204020204" pitchFamily="34" charset="-122"/>
                          <a:ea typeface="微软雅黑" panose="020B0503020204020204" pitchFamily="34" charset="-122"/>
                        </a:rPr>
                        <a:t>可重复、可验证、可记录、可追溯</a:t>
                      </a:r>
                    </a:p>
                  </a:txBody>
                  <a:tcPr anchor="ctr">
                    <a:solidFill>
                      <a:schemeClr val="bg1">
                        <a:lumMod val="50000"/>
                      </a:schemeClr>
                    </a:solidFill>
                  </a:tcPr>
                </a:tc>
                <a:tc>
                  <a:txBody>
                    <a:bodyPr/>
                    <a:lstStyle/>
                    <a:p>
                      <a:pPr marL="0" marR="0" lvl="1" indent="0" algn="ctr" defTabSz="914400" rtl="0" eaLnBrk="1" fontAlgn="auto" latinLnBrk="0" hangingPunct="1">
                        <a:lnSpc>
                          <a:spcPct val="150000"/>
                        </a:lnSpc>
                        <a:spcBef>
                          <a:spcPts val="0"/>
                        </a:spcBef>
                        <a:spcAft>
                          <a:spcPts val="0"/>
                        </a:spcAft>
                        <a:buClrTx/>
                        <a:buSzTx/>
                        <a:buFontTx/>
                        <a:buNone/>
                        <a:tabLst/>
                        <a:defRPr/>
                      </a:pPr>
                      <a:r>
                        <a:rPr lang="zh-CN" altLang="en-US" sz="1400" b="1" i="1" dirty="0">
                          <a:solidFill>
                            <a:schemeClr val="bg1"/>
                          </a:solidFill>
                          <a:latin typeface="微软雅黑" panose="020B0503020204020204" pitchFamily="34" charset="-122"/>
                          <a:ea typeface="微软雅黑" panose="020B0503020204020204" pitchFamily="34" charset="-122"/>
                        </a:rPr>
                        <a:t>局限性大，适用范围有限</a:t>
                      </a:r>
                      <a:endParaRPr lang="en-US" altLang="zh-CN" sz="1400" b="1" i="1" dirty="0">
                        <a:solidFill>
                          <a:schemeClr val="bg1"/>
                        </a:solidFill>
                        <a:latin typeface="微软雅黑" panose="020B0503020204020204" pitchFamily="34" charset="-122"/>
                        <a:ea typeface="微软雅黑" panose="020B0503020204020204" pitchFamily="34" charset="-122"/>
                      </a:endParaRPr>
                    </a:p>
                  </a:txBody>
                  <a:tcPr anchor="ctr">
                    <a:solidFill>
                      <a:schemeClr val="bg1">
                        <a:lumMod val="50000"/>
                      </a:schemeClr>
                    </a:solidFill>
                  </a:tcPr>
                </a:tc>
                <a:extLst>
                  <a:ext uri="{0D108BD9-81ED-4DB2-BD59-A6C34878D82A}">
                    <a16:rowId xmlns:a16="http://schemas.microsoft.com/office/drawing/2014/main" val="10004"/>
                  </a:ext>
                </a:extLst>
              </a:tr>
            </a:tbl>
          </a:graphicData>
        </a:graphic>
      </p:graphicFrame>
      <p:pic>
        <p:nvPicPr>
          <p:cNvPr id="10" name="Picture 2" descr="C:\Users\FUPEIS~1\AppData\Local\Temp\4a633d6f-672b-4844-bd8e-34a4c16759bb.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805" y="1635982"/>
            <a:ext cx="6624737" cy="2597892"/>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3532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 </a:t>
            </a:r>
            <a:r>
              <a:rPr lang="zh-CN" altLang="en-US" sz="1600" b="1" dirty="0">
                <a:solidFill>
                  <a:srgbClr val="0070C0"/>
                </a:solidFill>
                <a:latin typeface="微软雅黑" pitchFamily="34" charset="-122"/>
                <a:ea typeface="微软雅黑" pitchFamily="34" charset="-122"/>
              </a:rPr>
              <a:t>自动清洗机</a:t>
            </a:r>
            <a:r>
              <a:rPr lang="en-US" altLang="zh-CN" sz="1600" b="1" dirty="0">
                <a:solidFill>
                  <a:srgbClr val="0070C0"/>
                </a:solidFill>
                <a:latin typeface="微软雅黑" pitchFamily="34" charset="-122"/>
                <a:ea typeface="微软雅黑" pitchFamily="34" charset="-122"/>
              </a:rPr>
              <a:t>+</a:t>
            </a:r>
            <a:r>
              <a:rPr lang="zh-CN" altLang="en-US" sz="1600" b="1" dirty="0">
                <a:solidFill>
                  <a:srgbClr val="0070C0"/>
                </a:solidFill>
                <a:latin typeface="微软雅黑" pitchFamily="34" charset="-122"/>
                <a:ea typeface="微软雅黑" pitchFamily="34" charset="-122"/>
              </a:rPr>
              <a:t>灭菌器配合使用</a:t>
            </a:r>
          </a:p>
        </p:txBody>
      </p:sp>
      <p:sp>
        <p:nvSpPr>
          <p:cNvPr id="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E</a:t>
            </a:r>
            <a:r>
              <a:rPr lang="zh-CN" altLang="en-US" sz="1600" b="1" dirty="0">
                <a:solidFill>
                  <a:srgbClr val="0070C0"/>
                </a:solidFill>
                <a:latin typeface="微软雅黑" pitchFamily="34" charset="-122"/>
                <a:ea typeface="微软雅黑" pitchFamily="34" charset="-122"/>
              </a:rPr>
              <a:t>型蒸汽灭菌器选型</a:t>
            </a:r>
          </a:p>
        </p:txBody>
      </p:sp>
      <p:sp>
        <p:nvSpPr>
          <p:cNvPr id="8" name="TextBox 7"/>
          <p:cNvSpPr txBox="1"/>
          <p:nvPr/>
        </p:nvSpPr>
        <p:spPr>
          <a:xfrm>
            <a:off x="6273687" y="1883947"/>
            <a:ext cx="5220541" cy="1068916"/>
          </a:xfrm>
          <a:prstGeom prst="rect">
            <a:avLst/>
          </a:prstGeom>
        </p:spPr>
        <p:txBody>
          <a:bodyPr anchor="ctr"/>
          <a:lstStyle>
            <a:defPPr>
              <a:defRPr lang="zh-CN"/>
            </a:defPPr>
            <a:lvl1pPr marL="0" indent="0">
              <a:spcBef>
                <a:spcPct val="20000"/>
              </a:spcBef>
              <a:buFont typeface="Arial" pitchFamily="34" charset="0"/>
              <a:buNone/>
              <a:defRPr sz="2800" b="1">
                <a:solidFill>
                  <a:srgbClr val="0070C0"/>
                </a:solidFill>
                <a:latin typeface="微软雅黑" pitchFamily="34" charset="-122"/>
                <a:ea typeface="微软雅黑" pitchFamily="34" charset="-122"/>
              </a:defRPr>
            </a:lvl1pPr>
            <a:lvl2pPr marL="742950" indent="-285750">
              <a:spcBef>
                <a:spcPct val="20000"/>
              </a:spcBef>
              <a:buFont typeface="Arial" pitchFamily="34" charset="0"/>
              <a:buChar char="–"/>
              <a:defRPr sz="2800">
                <a:latin typeface="+mn-lt"/>
                <a:ea typeface="+mn-ea"/>
              </a:defRPr>
            </a:lvl2pPr>
            <a:lvl3pPr marL="1143000" indent="-228600">
              <a:spcBef>
                <a:spcPct val="20000"/>
              </a:spcBef>
              <a:buFont typeface="Arial" pitchFamily="34" charset="0"/>
              <a:buChar char="•"/>
              <a:defRPr sz="2400">
                <a:latin typeface="+mn-lt"/>
                <a:ea typeface="+mn-ea"/>
              </a:defRPr>
            </a:lvl3pPr>
            <a:lvl4pPr marL="1600200" indent="-228600">
              <a:spcBef>
                <a:spcPct val="20000"/>
              </a:spcBef>
              <a:buFont typeface="Arial" pitchFamily="34" charset="0"/>
              <a:buChar char="–"/>
              <a:defRPr sz="2000">
                <a:latin typeface="+mn-lt"/>
                <a:ea typeface="+mn-ea"/>
              </a:defRPr>
            </a:lvl4pPr>
            <a:lvl5pPr marL="2057400" indent="-228600">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algn="ctr"/>
            <a:r>
              <a:rPr lang="zh-CN" altLang="en-US" sz="1600" b="0" dirty="0">
                <a:solidFill>
                  <a:schemeClr val="tx1">
                    <a:lumMod val="95000"/>
                    <a:lumOff val="5000"/>
                  </a:schemeClr>
                </a:solidFill>
              </a:rPr>
              <a:t>方式一：单门清洗机</a:t>
            </a:r>
            <a:r>
              <a:rPr lang="en-US" altLang="zh-CN" sz="1600" b="0" dirty="0">
                <a:solidFill>
                  <a:schemeClr val="tx1">
                    <a:lumMod val="95000"/>
                    <a:lumOff val="5000"/>
                  </a:schemeClr>
                </a:solidFill>
              </a:rPr>
              <a:t>+</a:t>
            </a:r>
            <a:r>
              <a:rPr lang="zh-CN" altLang="en-US" sz="1600" b="0" dirty="0">
                <a:solidFill>
                  <a:schemeClr val="tx1">
                    <a:lumMod val="95000"/>
                    <a:lumOff val="5000"/>
                  </a:schemeClr>
                </a:solidFill>
              </a:rPr>
              <a:t>灭菌器；同一级别区</a:t>
            </a:r>
            <a:endParaRPr lang="en-US" altLang="zh-CN" sz="1600" b="0" dirty="0">
              <a:solidFill>
                <a:schemeClr val="tx1">
                  <a:lumMod val="95000"/>
                  <a:lumOff val="5000"/>
                </a:schemeClr>
              </a:solidFill>
            </a:endParaRPr>
          </a:p>
          <a:p>
            <a:pPr algn="ctr"/>
            <a:r>
              <a:rPr lang="zh-CN" altLang="en-US" sz="1600" b="0" dirty="0">
                <a:solidFill>
                  <a:schemeClr val="tx1">
                    <a:lumMod val="95000"/>
                    <a:lumOff val="5000"/>
                  </a:schemeClr>
                </a:solidFill>
              </a:rPr>
              <a:t>工器具清洗后，手工装载至灭菌车</a:t>
            </a:r>
          </a:p>
        </p:txBody>
      </p:sp>
      <p:sp>
        <p:nvSpPr>
          <p:cNvPr id="9" name="TextBox 8"/>
          <p:cNvSpPr txBox="1"/>
          <p:nvPr/>
        </p:nvSpPr>
        <p:spPr>
          <a:xfrm>
            <a:off x="6327712" y="3553156"/>
            <a:ext cx="5220541" cy="1210262"/>
          </a:xfrm>
          <a:prstGeom prst="rect">
            <a:avLst/>
          </a:prstGeom>
        </p:spPr>
        <p:txBody>
          <a:bodyPr anchor="ctr"/>
          <a:lstStyle>
            <a:defPPr>
              <a:defRPr lang="zh-CN"/>
            </a:defPPr>
            <a:lvl1pPr marL="0" indent="0">
              <a:spcBef>
                <a:spcPct val="20000"/>
              </a:spcBef>
              <a:buFont typeface="Arial" pitchFamily="34" charset="0"/>
              <a:buNone/>
              <a:defRPr sz="2800" b="1">
                <a:solidFill>
                  <a:srgbClr val="0070C0"/>
                </a:solidFill>
                <a:latin typeface="微软雅黑" pitchFamily="34" charset="-122"/>
                <a:ea typeface="微软雅黑" pitchFamily="34" charset="-122"/>
              </a:defRPr>
            </a:lvl1pPr>
            <a:lvl2pPr marL="742950" indent="-285750">
              <a:spcBef>
                <a:spcPct val="20000"/>
              </a:spcBef>
              <a:buFont typeface="Arial" pitchFamily="34" charset="0"/>
              <a:buChar char="–"/>
              <a:defRPr sz="2800">
                <a:latin typeface="+mn-lt"/>
                <a:ea typeface="+mn-ea"/>
              </a:defRPr>
            </a:lvl2pPr>
            <a:lvl3pPr marL="1143000" indent="-228600">
              <a:spcBef>
                <a:spcPct val="20000"/>
              </a:spcBef>
              <a:buFont typeface="Arial" pitchFamily="34" charset="0"/>
              <a:buChar char="•"/>
              <a:defRPr sz="2400">
                <a:latin typeface="+mn-lt"/>
                <a:ea typeface="+mn-ea"/>
              </a:defRPr>
            </a:lvl3pPr>
            <a:lvl4pPr marL="1600200" indent="-228600">
              <a:spcBef>
                <a:spcPct val="20000"/>
              </a:spcBef>
              <a:buFont typeface="Arial" pitchFamily="34" charset="0"/>
              <a:buChar char="–"/>
              <a:defRPr sz="2000">
                <a:latin typeface="+mn-lt"/>
                <a:ea typeface="+mn-ea"/>
              </a:defRPr>
            </a:lvl4pPr>
            <a:lvl5pPr marL="2057400" indent="-228600">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algn="ctr">
              <a:lnSpc>
                <a:spcPct val="150000"/>
              </a:lnSpc>
            </a:pPr>
            <a:r>
              <a:rPr lang="zh-CN" altLang="en-US" sz="1600" b="0" dirty="0">
                <a:solidFill>
                  <a:schemeClr val="tx1">
                    <a:lumMod val="95000"/>
                    <a:lumOff val="5000"/>
                  </a:schemeClr>
                </a:solidFill>
              </a:rPr>
              <a:t>方式二：双门清洗机</a:t>
            </a:r>
            <a:r>
              <a:rPr lang="en-US" altLang="zh-CN" sz="1600" b="0" dirty="0">
                <a:solidFill>
                  <a:schemeClr val="tx1">
                    <a:lumMod val="95000"/>
                    <a:lumOff val="5000"/>
                  </a:schemeClr>
                </a:solidFill>
              </a:rPr>
              <a:t>+</a:t>
            </a:r>
            <a:r>
              <a:rPr lang="zh-CN" altLang="en-US" sz="1600" b="0" dirty="0">
                <a:solidFill>
                  <a:schemeClr val="tx1">
                    <a:lumMod val="95000"/>
                    <a:lumOff val="5000"/>
                  </a:schemeClr>
                </a:solidFill>
              </a:rPr>
              <a:t>灭菌器；清洗机与灭菌器位于两个级别区，</a:t>
            </a:r>
            <a:r>
              <a:rPr lang="zh-CN" altLang="en-US" sz="1600" b="0">
                <a:solidFill>
                  <a:schemeClr val="tx1">
                    <a:lumMod val="95000"/>
                    <a:lumOff val="5000"/>
                  </a:schemeClr>
                </a:solidFill>
              </a:rPr>
              <a:t>清洗机出</a:t>
            </a:r>
            <a:r>
              <a:rPr lang="zh-CN" altLang="en-US" sz="1600" b="0" dirty="0">
                <a:solidFill>
                  <a:schemeClr val="tx1">
                    <a:lumMod val="95000"/>
                    <a:lumOff val="5000"/>
                  </a:schemeClr>
                </a:solidFill>
              </a:rPr>
              <a:t>料端为灭菌器进料端，手工装载至灭菌车。</a:t>
            </a:r>
          </a:p>
        </p:txBody>
      </p:sp>
      <p:sp>
        <p:nvSpPr>
          <p:cNvPr id="10" name="TextBox 9"/>
          <p:cNvSpPr txBox="1"/>
          <p:nvPr/>
        </p:nvSpPr>
        <p:spPr>
          <a:xfrm>
            <a:off x="6327712" y="5179125"/>
            <a:ext cx="5220541" cy="1329029"/>
          </a:xfrm>
          <a:prstGeom prst="rect">
            <a:avLst/>
          </a:prstGeom>
        </p:spPr>
        <p:txBody>
          <a:bodyPr anchor="ctr"/>
          <a:lstStyle>
            <a:defPPr>
              <a:defRPr lang="zh-CN"/>
            </a:defPPr>
            <a:lvl1pPr marL="0" indent="0">
              <a:spcBef>
                <a:spcPct val="20000"/>
              </a:spcBef>
              <a:buFont typeface="Arial" pitchFamily="34" charset="0"/>
              <a:buNone/>
              <a:defRPr sz="2800" b="1">
                <a:solidFill>
                  <a:srgbClr val="0070C0"/>
                </a:solidFill>
                <a:latin typeface="微软雅黑" pitchFamily="34" charset="-122"/>
                <a:ea typeface="微软雅黑" pitchFamily="34" charset="-122"/>
              </a:defRPr>
            </a:lvl1pPr>
            <a:lvl2pPr marL="742950" indent="-285750">
              <a:spcBef>
                <a:spcPct val="20000"/>
              </a:spcBef>
              <a:buFont typeface="Arial" pitchFamily="34" charset="0"/>
              <a:buChar char="–"/>
              <a:defRPr sz="2800">
                <a:latin typeface="+mn-lt"/>
                <a:ea typeface="+mn-ea"/>
              </a:defRPr>
            </a:lvl2pPr>
            <a:lvl3pPr marL="1143000" indent="-228600">
              <a:spcBef>
                <a:spcPct val="20000"/>
              </a:spcBef>
              <a:buFont typeface="Arial" pitchFamily="34" charset="0"/>
              <a:buChar char="•"/>
              <a:defRPr sz="2400">
                <a:latin typeface="+mn-lt"/>
                <a:ea typeface="+mn-ea"/>
              </a:defRPr>
            </a:lvl3pPr>
            <a:lvl4pPr marL="1600200" indent="-228600">
              <a:spcBef>
                <a:spcPct val="20000"/>
              </a:spcBef>
              <a:buFont typeface="Arial" pitchFamily="34" charset="0"/>
              <a:buChar char="–"/>
              <a:defRPr sz="2000">
                <a:latin typeface="+mn-lt"/>
                <a:ea typeface="+mn-ea"/>
              </a:defRPr>
            </a:lvl4pPr>
            <a:lvl5pPr marL="2057400" indent="-228600">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algn="ctr">
              <a:lnSpc>
                <a:spcPct val="150000"/>
              </a:lnSpc>
            </a:pPr>
            <a:r>
              <a:rPr lang="zh-CN" altLang="en-US" sz="1600" b="0" dirty="0">
                <a:solidFill>
                  <a:schemeClr val="tx1">
                    <a:lumMod val="95000"/>
                    <a:lumOff val="5000"/>
                  </a:schemeClr>
                </a:solidFill>
              </a:rPr>
              <a:t>方式三：清洗机、灭菌器统筹设计，清洗架即为灭菌架，清洗后可通过人工或自动传送系统将清洗架转运至灭菌器内进行灭菌</a:t>
            </a:r>
          </a:p>
        </p:txBody>
      </p:sp>
      <p:pic>
        <p:nvPicPr>
          <p:cNvPr id="1031" name="Picture 7" descr="C:\Users\FUPEIS~1\AppData\Local\Temp\edf141da-c934-4f14-a2c9-9430b659b907.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662" y="1515848"/>
            <a:ext cx="4943475"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FUPEIS~1\AppData\Local\Temp\c028f948-4f60-4afd-ab82-70db3f022cda.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9" y="3140968"/>
            <a:ext cx="533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FUPEIS~1\AppData\Local\Temp\c028f948-4f60-4afd-ab82-70db3f022cda.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83" y="4869160"/>
            <a:ext cx="533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858815" y="5511272"/>
            <a:ext cx="1368152" cy="648072"/>
          </a:xfrm>
          <a:prstGeom prst="rect">
            <a:avLst/>
          </a:prstGeom>
          <a:solidFill>
            <a:schemeClr val="bg1">
              <a:lumMod val="50000"/>
            </a:schemeClr>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自动传送系统</a:t>
            </a:r>
          </a:p>
        </p:txBody>
      </p:sp>
      <p:pic>
        <p:nvPicPr>
          <p:cNvPr id="16" name="图形 15">
            <a:extLst>
              <a:ext uri="{FF2B5EF4-FFF2-40B4-BE49-F238E27FC236}">
                <a16:creationId xmlns:a16="http://schemas.microsoft.com/office/drawing/2014/main" id="{C2961416-4578-419E-A8EB-B3880BF91C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581307">
            <a:off x="1540488" y="3819289"/>
            <a:ext cx="3966319" cy="371843"/>
          </a:xfrm>
          <a:prstGeom prst="rect">
            <a:avLst/>
          </a:prstGeom>
        </p:spPr>
      </p:pic>
    </p:spTree>
    <p:extLst>
      <p:ext uri="{BB962C8B-B14F-4D97-AF65-F5344CB8AC3E}">
        <p14:creationId xmlns:p14="http://schemas.microsoft.com/office/powerpoint/2010/main" val="301593929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E</a:t>
            </a:r>
            <a:r>
              <a:rPr lang="zh-CN" altLang="en-US" sz="1600" b="1" dirty="0">
                <a:solidFill>
                  <a:srgbClr val="0070C0"/>
                </a:solidFill>
                <a:latin typeface="微软雅黑" pitchFamily="34" charset="-122"/>
                <a:ea typeface="微软雅黑" pitchFamily="34" charset="-122"/>
              </a:rPr>
              <a:t>型蒸汽灭菌器选型</a:t>
            </a:r>
          </a:p>
        </p:txBody>
      </p:sp>
      <p:pic>
        <p:nvPicPr>
          <p:cNvPr id="20" name="Picture 1" descr="D:\360安全浏览器下载\yq0KX1aDPt-ARF4tAApr924m89s139.png"/>
          <p:cNvPicPr>
            <a:picLocks noChangeAspect="1" noChangeArrowheads="1"/>
          </p:cNvPicPr>
          <p:nvPr/>
        </p:nvPicPr>
        <p:blipFill>
          <a:blip r:embed="rId2"/>
          <a:srcRect/>
          <a:stretch>
            <a:fillRect/>
          </a:stretch>
        </p:blipFill>
        <p:spPr bwMode="auto">
          <a:xfrm>
            <a:off x="1641331" y="332656"/>
            <a:ext cx="8286808" cy="5798107"/>
          </a:xfrm>
          <a:prstGeom prst="rect">
            <a:avLst/>
          </a:prstGeom>
          <a:noFill/>
        </p:spPr>
      </p:pic>
      <p:sp>
        <p:nvSpPr>
          <p:cNvPr id="21" name="Rectangle 1"/>
          <p:cNvSpPr>
            <a:spLocks noChangeArrowheads="1"/>
          </p:cNvSpPr>
          <p:nvPr/>
        </p:nvSpPr>
        <p:spPr bwMode="auto">
          <a:xfrm>
            <a:off x="498323" y="5910371"/>
            <a:ext cx="11173016" cy="830997"/>
          </a:xfrm>
          <a:prstGeom prst="rect">
            <a:avLst/>
          </a:prstGeom>
          <a:noFill/>
          <a:ln w="9525">
            <a:noFill/>
            <a:miter lim="800000"/>
            <a:headEnd/>
            <a:tailEnd/>
          </a:ln>
        </p:spPr>
        <p:txBody>
          <a:bodyPr wrap="square" anchor="ctr">
            <a:spAutoFit/>
          </a:bodyPr>
          <a:lstStyle/>
          <a:p>
            <a:pPr>
              <a:lnSpc>
                <a:spcPct val="150000"/>
              </a:lnSpc>
            </a:pPr>
            <a:r>
              <a:rPr lang="zh-CN" altLang="en-US" sz="1600" dirty="0">
                <a:solidFill>
                  <a:schemeClr val="tx1">
                    <a:lumMod val="95000"/>
                    <a:lumOff val="5000"/>
                  </a:schemeClr>
                </a:solidFill>
                <a:latin typeface="微软雅黑" pitchFamily="34" charset="-122"/>
                <a:ea typeface="微软雅黑" pitchFamily="34" charset="-122"/>
                <a:cs typeface="Times New Roman" pitchFamily="18" charset="0"/>
              </a:rPr>
              <a:t>示例：全自动原料药铝桶清洗灭菌系统，该系统实现了自动清洗、装载、进出车、灭菌、扣盖、对接的全自动运行，整套系统采用集中监控模式，使多台独立设备智能联动，具备完善的数据记录和可追溯能力。</a:t>
            </a:r>
            <a:endParaRPr lang="en-US" altLang="zh-CN" sz="1600" dirty="0">
              <a:solidFill>
                <a:schemeClr val="tx1">
                  <a:lumMod val="95000"/>
                  <a:lumOff val="5000"/>
                </a:schemeClr>
              </a:solidFill>
              <a:latin typeface="微软雅黑" pitchFamily="34" charset="-122"/>
              <a:ea typeface="微软雅黑" pitchFamily="34" charset="-122"/>
              <a:cs typeface="Times New Roman" pitchFamily="18" charset="0"/>
            </a:endParaRPr>
          </a:p>
        </p:txBody>
      </p:sp>
      <p:sp>
        <p:nvSpPr>
          <p:cNvPr id="22" name="圆角矩形标注 21"/>
          <p:cNvSpPr/>
          <p:nvPr/>
        </p:nvSpPr>
        <p:spPr>
          <a:xfrm>
            <a:off x="9999577" y="1832830"/>
            <a:ext cx="1357322" cy="714380"/>
          </a:xfrm>
          <a:prstGeom prst="wedgeRoundRectCallout">
            <a:avLst>
              <a:gd name="adj1" fmla="val -185089"/>
              <a:gd name="adj2" fmla="val 330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铝桶进入</a:t>
            </a:r>
          </a:p>
        </p:txBody>
      </p:sp>
      <p:sp>
        <p:nvSpPr>
          <p:cNvPr id="23" name="圆角矩形标注 22"/>
          <p:cNvSpPr/>
          <p:nvPr/>
        </p:nvSpPr>
        <p:spPr>
          <a:xfrm>
            <a:off x="10142453" y="2761524"/>
            <a:ext cx="1357322" cy="714380"/>
          </a:xfrm>
          <a:prstGeom prst="wedgeRoundRectCallout">
            <a:avLst>
              <a:gd name="adj1" fmla="val -144289"/>
              <a:gd name="adj2" fmla="val 131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两水两气清洗</a:t>
            </a:r>
          </a:p>
        </p:txBody>
      </p:sp>
      <p:sp>
        <p:nvSpPr>
          <p:cNvPr id="24" name="圆角矩形标注 23"/>
          <p:cNvSpPr/>
          <p:nvPr/>
        </p:nvSpPr>
        <p:spPr>
          <a:xfrm>
            <a:off x="10071015" y="3833094"/>
            <a:ext cx="1357322" cy="714380"/>
          </a:xfrm>
          <a:prstGeom prst="wedgeRoundRectCallout">
            <a:avLst>
              <a:gd name="adj1" fmla="val -219247"/>
              <a:gd name="adj2" fmla="val -84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装载</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灭菌车</a:t>
            </a:r>
          </a:p>
        </p:txBody>
      </p:sp>
      <p:sp>
        <p:nvSpPr>
          <p:cNvPr id="25" name="圆角矩形标注 24"/>
          <p:cNvSpPr/>
          <p:nvPr/>
        </p:nvSpPr>
        <p:spPr>
          <a:xfrm>
            <a:off x="10071015" y="4833226"/>
            <a:ext cx="1071570" cy="714380"/>
          </a:xfrm>
          <a:prstGeom prst="wedgeRoundRectCallout">
            <a:avLst>
              <a:gd name="adj1" fmla="val -371822"/>
              <a:gd name="adj2" fmla="val -15088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灭菌车进柜</a:t>
            </a:r>
          </a:p>
        </p:txBody>
      </p:sp>
      <p:sp>
        <p:nvSpPr>
          <p:cNvPr id="26" name="圆角矩形标注 25"/>
          <p:cNvSpPr/>
          <p:nvPr/>
        </p:nvSpPr>
        <p:spPr>
          <a:xfrm>
            <a:off x="3998785" y="5047540"/>
            <a:ext cx="1071570" cy="714380"/>
          </a:xfrm>
          <a:prstGeom prst="wedgeRoundRectCallout">
            <a:avLst>
              <a:gd name="adj1" fmla="val 23593"/>
              <a:gd name="adj2" fmla="val -2410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湿热</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a:t>
            </a:r>
          </a:p>
        </p:txBody>
      </p:sp>
      <p:sp>
        <p:nvSpPr>
          <p:cNvPr id="27" name="圆角矩形标注 26"/>
          <p:cNvSpPr/>
          <p:nvPr/>
        </p:nvSpPr>
        <p:spPr>
          <a:xfrm>
            <a:off x="2427149" y="5118978"/>
            <a:ext cx="1071570" cy="714380"/>
          </a:xfrm>
          <a:prstGeom prst="wedgeRoundRectCallout">
            <a:avLst>
              <a:gd name="adj1" fmla="val 86090"/>
              <a:gd name="adj2" fmla="val -3275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灭菌车出柜</a:t>
            </a:r>
          </a:p>
        </p:txBody>
      </p:sp>
      <p:sp>
        <p:nvSpPr>
          <p:cNvPr id="28" name="圆角矩形标注 27"/>
          <p:cNvSpPr/>
          <p:nvPr/>
        </p:nvSpPr>
        <p:spPr>
          <a:xfrm>
            <a:off x="1355579" y="4190284"/>
            <a:ext cx="1071570" cy="714380"/>
          </a:xfrm>
          <a:prstGeom prst="wedgeRoundRectCallout">
            <a:avLst>
              <a:gd name="adj1" fmla="val 123348"/>
              <a:gd name="adj2" fmla="val -2554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灭菌车卸载</a:t>
            </a:r>
          </a:p>
        </p:txBody>
      </p:sp>
      <p:sp>
        <p:nvSpPr>
          <p:cNvPr id="29" name="圆角矩形标注 28"/>
          <p:cNvSpPr/>
          <p:nvPr/>
        </p:nvSpPr>
        <p:spPr>
          <a:xfrm>
            <a:off x="498323" y="3261590"/>
            <a:ext cx="1071570" cy="714380"/>
          </a:xfrm>
          <a:prstGeom prst="wedgeRoundRectCallout">
            <a:avLst>
              <a:gd name="adj1" fmla="val 235122"/>
              <a:gd name="adj2" fmla="val -2446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铝桶自动加盖</a:t>
            </a:r>
          </a:p>
        </p:txBody>
      </p:sp>
      <p:sp>
        <p:nvSpPr>
          <p:cNvPr id="14" name="矩形 13"/>
          <p:cNvSpPr/>
          <p:nvPr/>
        </p:nvSpPr>
        <p:spPr>
          <a:xfrm>
            <a:off x="554559" y="1124744"/>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 </a:t>
            </a:r>
            <a:r>
              <a:rPr lang="zh-CN" altLang="en-US" sz="1600" b="1" dirty="0">
                <a:solidFill>
                  <a:srgbClr val="0070C0"/>
                </a:solidFill>
                <a:latin typeface="微软雅黑" pitchFamily="34" charset="-122"/>
                <a:ea typeface="微软雅黑" pitchFamily="34" charset="-122"/>
              </a:rPr>
              <a:t>清洗灭菌系统解决方案</a:t>
            </a:r>
          </a:p>
        </p:txBody>
      </p:sp>
      <p:sp>
        <p:nvSpPr>
          <p:cNvPr id="15" name="矩形 14"/>
          <p:cNvSpPr/>
          <p:nvPr/>
        </p:nvSpPr>
        <p:spPr>
          <a:xfrm>
            <a:off x="5784735" y="1196752"/>
            <a:ext cx="5787048" cy="418191"/>
          </a:xfrm>
          <a:prstGeom prst="rect">
            <a:avLst/>
          </a:prstGeom>
        </p:spPr>
        <p:txBody>
          <a:bodyPr wrap="square">
            <a:spAutoFit/>
          </a:bodyPr>
          <a:lstStyle/>
          <a:p>
            <a:pPr algn="r">
              <a:lnSpc>
                <a:spcPct val="150000"/>
              </a:lnSpc>
            </a:pPr>
            <a:r>
              <a:rPr lang="zh-CN" altLang="en-US" sz="1600" b="1" i="1" dirty="0">
                <a:solidFill>
                  <a:srgbClr val="FF0000"/>
                </a:solidFill>
                <a:latin typeface="微软雅黑" pitchFamily="34" charset="-122"/>
                <a:ea typeface="微软雅黑" pitchFamily="34" charset="-122"/>
              </a:rPr>
              <a:t>探讨：有效清洗</a:t>
            </a:r>
            <a:r>
              <a:rPr lang="en-US" altLang="zh-CN" sz="1600" b="1" i="1" dirty="0">
                <a:solidFill>
                  <a:srgbClr val="FF0000"/>
                </a:solidFill>
                <a:latin typeface="微软雅黑" pitchFamily="34" charset="-122"/>
                <a:ea typeface="微软雅黑" pitchFamily="34" charset="-122"/>
              </a:rPr>
              <a:t>+</a:t>
            </a:r>
            <a:r>
              <a:rPr lang="zh-CN" altLang="en-US" sz="1600" b="1" i="1" dirty="0">
                <a:solidFill>
                  <a:srgbClr val="FF0000"/>
                </a:solidFill>
                <a:latin typeface="微软雅黑" pitchFamily="34" charset="-122"/>
                <a:ea typeface="微软雅黑" pitchFamily="34" charset="-122"/>
              </a:rPr>
              <a:t>湿热灭菌可代替干热去热源吗？</a:t>
            </a:r>
            <a:endParaRPr lang="en-US" altLang="zh-CN" sz="1600" b="1" i="1" dirty="0">
              <a:solidFill>
                <a:srgbClr val="FF0000"/>
              </a:solidFill>
              <a:latin typeface="微软雅黑" pitchFamily="34" charset="-122"/>
              <a:ea typeface="微软雅黑" pitchFamily="34" charset="-122"/>
            </a:endParaRPr>
          </a:p>
        </p:txBody>
      </p:sp>
      <p:pic>
        <p:nvPicPr>
          <p:cNvPr id="18" name="图形 17">
            <a:extLst>
              <a:ext uri="{FF2B5EF4-FFF2-40B4-BE49-F238E27FC236}">
                <a16:creationId xmlns:a16="http://schemas.microsoft.com/office/drawing/2014/main" id="{155ADD39-1CC6-421D-BC11-64FF670D57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8815" y="3457737"/>
            <a:ext cx="6048219" cy="591673"/>
          </a:xfrm>
          <a:prstGeom prst="rect">
            <a:avLst/>
          </a:prstGeom>
        </p:spPr>
      </p:pic>
      <p:pic>
        <p:nvPicPr>
          <p:cNvPr id="16" name="图形 15">
            <a:extLst>
              <a:ext uri="{FF2B5EF4-FFF2-40B4-BE49-F238E27FC236}">
                <a16:creationId xmlns:a16="http://schemas.microsoft.com/office/drawing/2014/main" id="{6FA83393-77ED-4688-AB81-F96127CD86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8815" y="3460995"/>
            <a:ext cx="6048219" cy="591673"/>
          </a:xfrm>
          <a:prstGeom prst="rect">
            <a:avLst/>
          </a:prstGeom>
        </p:spPr>
      </p:pic>
    </p:spTree>
    <p:extLst>
      <p:ext uri="{BB962C8B-B14F-4D97-AF65-F5344CB8AC3E}">
        <p14:creationId xmlns:p14="http://schemas.microsoft.com/office/powerpoint/2010/main" val="18977404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linds(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left)">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635166739"/>
              </p:ext>
            </p:extLst>
          </p:nvPr>
        </p:nvGraphicFramePr>
        <p:xfrm>
          <a:off x="698575" y="1412776"/>
          <a:ext cx="104411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a:spLocks noChangeArrowheads="1"/>
          </p:cNvSpPr>
          <p:nvPr/>
        </p:nvSpPr>
        <p:spPr bwMode="auto">
          <a:xfrm>
            <a:off x="23547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灭菌物品</a:t>
            </a:r>
          </a:p>
        </p:txBody>
      </p:sp>
      <p:sp>
        <p:nvSpPr>
          <p:cNvPr id="4" name="Rectangle 2"/>
          <p:cNvSpPr>
            <a:spLocks noChangeArrowheads="1"/>
          </p:cNvSpPr>
          <p:nvPr/>
        </p:nvSpPr>
        <p:spPr bwMode="auto">
          <a:xfrm>
            <a:off x="5955159" y="936721"/>
            <a:ext cx="316835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选型关键点</a:t>
            </a:r>
          </a:p>
        </p:txBody>
      </p:sp>
      <p:sp>
        <p:nvSpPr>
          <p:cNvPr id="6" name="Rectangle 2"/>
          <p:cNvSpPr>
            <a:spLocks noChangeArrowheads="1"/>
          </p:cNvSpPr>
          <p:nvPr/>
        </p:nvSpPr>
        <p:spPr bwMode="auto">
          <a:xfrm>
            <a:off x="9267527" y="940016"/>
            <a:ext cx="165618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lvl="0" indent="-342900" algn="ctr"/>
            <a:r>
              <a:rPr lang="zh-CN" altLang="en-US" sz="2000" b="1" dirty="0">
                <a:solidFill>
                  <a:srgbClr val="0070C0"/>
                </a:solidFill>
                <a:latin typeface="微软雅黑" pitchFamily="34" charset="-122"/>
                <a:ea typeface="微软雅黑" pitchFamily="34" charset="-122"/>
              </a:rPr>
              <a:t>灭菌器类别</a:t>
            </a:r>
          </a:p>
        </p:txBody>
      </p:sp>
      <p:sp>
        <p:nvSpPr>
          <p:cNvPr id="7" name="矩形 6"/>
          <p:cNvSpPr/>
          <p:nvPr/>
        </p:nvSpPr>
        <p:spPr>
          <a:xfrm>
            <a:off x="2282751" y="836712"/>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3151" y="868008"/>
            <a:ext cx="3312368"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27309" y="836711"/>
            <a:ext cx="1296000" cy="5804647"/>
          </a:xfrm>
          <a:prstGeom prst="rect">
            <a:avLst/>
          </a:prstGeom>
          <a:noFill/>
          <a:ln w="19050">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2933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F</a:t>
            </a:r>
            <a:r>
              <a:rPr lang="zh-CN" altLang="en-US" sz="1600" b="1" dirty="0">
                <a:solidFill>
                  <a:srgbClr val="0070C0"/>
                </a:solidFill>
                <a:latin typeface="微软雅黑" pitchFamily="34" charset="-122"/>
                <a:ea typeface="微软雅黑" pitchFamily="34" charset="-122"/>
              </a:rPr>
              <a:t>型蒸汽灭菌器选型</a:t>
            </a:r>
          </a:p>
        </p:txBody>
      </p:sp>
      <p:pic>
        <p:nvPicPr>
          <p:cNvPr id="3074" name="Picture 2" descr="C:\Users\FUPEIS~1\AppData\Local\Temp\df32388f-4c59-4ef4-8447-27974d426a69.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623" y="1196752"/>
            <a:ext cx="957706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99" y="4909588"/>
            <a:ext cx="2114724"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descr="http://www.alit.com.cn/upload/201604/21/20160421145022975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800" y="4909588"/>
            <a:ext cx="1950463" cy="1800000"/>
          </a:xfrm>
          <a:prstGeom prst="rect">
            <a:avLst/>
          </a:prstGeom>
          <a:noFill/>
          <a:ln>
            <a:noFill/>
          </a:ln>
        </p:spPr>
      </p:pic>
      <p:pic>
        <p:nvPicPr>
          <p:cNvPr id="11" name="图片 10" descr="http://www.alit.com.cn/upload/201604/21/201604211433074378.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8183" y="4909588"/>
            <a:ext cx="2492935" cy="1800000"/>
          </a:xfrm>
          <a:prstGeom prst="rect">
            <a:avLst/>
          </a:prstGeom>
          <a:noFill/>
          <a:ln>
            <a:noFill/>
          </a:ln>
        </p:spPr>
      </p:pic>
    </p:spTree>
    <p:extLst>
      <p:ext uri="{BB962C8B-B14F-4D97-AF65-F5344CB8AC3E}">
        <p14:creationId xmlns:p14="http://schemas.microsoft.com/office/powerpoint/2010/main" val="373731745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F</a:t>
            </a:r>
            <a:r>
              <a:rPr lang="zh-CN" altLang="en-US" sz="1600" b="1" dirty="0">
                <a:solidFill>
                  <a:srgbClr val="0070C0"/>
                </a:solidFill>
                <a:latin typeface="微软雅黑" pitchFamily="34" charset="-122"/>
                <a:ea typeface="微软雅黑" pitchFamily="34" charset="-122"/>
              </a:rPr>
              <a:t>型蒸汽灭菌器选型</a:t>
            </a:r>
          </a:p>
        </p:txBody>
      </p:sp>
      <p:pic>
        <p:nvPicPr>
          <p:cNvPr id="8" name="图片 7"/>
          <p:cNvPicPr>
            <a:picLocks noChangeAspect="1"/>
          </p:cNvPicPr>
          <p:nvPr/>
        </p:nvPicPr>
        <p:blipFill>
          <a:blip r:embed="rId2"/>
          <a:stretch>
            <a:fillRect/>
          </a:stretch>
        </p:blipFill>
        <p:spPr>
          <a:xfrm>
            <a:off x="770583" y="1677187"/>
            <a:ext cx="10633101" cy="3480005"/>
          </a:xfrm>
          <a:prstGeom prst="rect">
            <a:avLst/>
          </a:prstGeom>
        </p:spPr>
      </p:pic>
      <p:sp>
        <p:nvSpPr>
          <p:cNvPr id="9" name="矩形 8"/>
          <p:cNvSpPr/>
          <p:nvPr/>
        </p:nvSpPr>
        <p:spPr>
          <a:xfrm>
            <a:off x="698574" y="5373216"/>
            <a:ext cx="10705109" cy="830997"/>
          </a:xfrm>
          <a:prstGeom prst="rect">
            <a:avLst/>
          </a:prstGeom>
        </p:spPr>
        <p:txBody>
          <a:bodyPr wrap="square">
            <a:spAutoFit/>
          </a:bodyPr>
          <a:lstStyle/>
          <a:p>
            <a:pPr lvl="0">
              <a:lnSpc>
                <a:spcPct val="150000"/>
              </a:lnSpc>
            </a:pPr>
            <a:r>
              <a:rPr lang="zh-CN" altLang="en-US" sz="1600" dirty="0">
                <a:latin typeface="微软雅黑" panose="020B0503020204020204" pitchFamily="34" charset="-122"/>
                <a:ea typeface="微软雅黑" panose="020B0503020204020204" pitchFamily="34" charset="-122"/>
              </a:rPr>
              <a:t>选型关键点：灭菌工艺复杂，整个过程温度压力变化速率要求较高，需根据不同灭菌器容积合理设计排气阀门、管径，并结合</a:t>
            </a:r>
            <a:r>
              <a:rPr lang="en-US" altLang="zh-CN" sz="1600" dirty="0">
                <a:latin typeface="微软雅黑" panose="020B0503020204020204" pitchFamily="34" charset="-122"/>
                <a:ea typeface="微软雅黑" panose="020B0503020204020204" pitchFamily="34" charset="-122"/>
              </a:rPr>
              <a:t>PID</a:t>
            </a:r>
            <a:r>
              <a:rPr lang="zh-CN" altLang="en-US" sz="1600" dirty="0">
                <a:latin typeface="微软雅黑" panose="020B0503020204020204" pitchFamily="34" charset="-122"/>
                <a:ea typeface="微软雅黑" panose="020B0503020204020204" pitchFamily="34" charset="-122"/>
              </a:rPr>
              <a:t>控制技术一同使用，方可满足控温、控压要求。</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88726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zh-CN" altLang="en-US" sz="1600" b="1" dirty="0">
                <a:solidFill>
                  <a:srgbClr val="0070C0"/>
                </a:solidFill>
                <a:latin typeface="微软雅黑" pitchFamily="34" charset="-122"/>
                <a:ea typeface="微软雅黑" pitchFamily="34" charset="-122"/>
              </a:rPr>
              <a:t>蒸汽灭菌器选型小结</a:t>
            </a:r>
          </a:p>
        </p:txBody>
      </p:sp>
      <p:sp>
        <p:nvSpPr>
          <p:cNvPr id="9" name="矩形 8"/>
          <p:cNvSpPr/>
          <p:nvPr/>
        </p:nvSpPr>
        <p:spPr>
          <a:xfrm>
            <a:off x="698574" y="2180471"/>
            <a:ext cx="10705109" cy="2400657"/>
          </a:xfrm>
          <a:prstGeom prst="rect">
            <a:avLst/>
          </a:prstGeom>
        </p:spPr>
        <p:txBody>
          <a:bodyPr wrap="square">
            <a:spAutoFit/>
          </a:bodyPr>
          <a:lstStyle/>
          <a:p>
            <a:pPr lvl="0">
              <a:lnSpc>
                <a:spcPct val="150000"/>
              </a:lnSpc>
            </a:pPr>
            <a:r>
              <a:rPr lang="zh-CN" altLang="en-US" sz="2000" dirty="0">
                <a:latin typeface="微软雅黑" panose="020B0503020204020204" pitchFamily="34" charset="-122"/>
                <a:ea typeface="微软雅黑" panose="020B0503020204020204" pitchFamily="34" charset="-122"/>
              </a:rPr>
              <a:t>       蒸汽灭菌器选型案例中更多的是从某一点、某一角度进行分析、讲解，仅供参考。比如小截面灭菌器相比大截面干燥效果好，但缺点是同样装量下小截面占地面积大，会增加厂房建造、空调净化等成本。所以，</a:t>
            </a:r>
            <a:r>
              <a:rPr lang="zh-CN" altLang="zh-CN" sz="2000" dirty="0">
                <a:latin typeface="微软雅黑" panose="020B0503020204020204" pitchFamily="34" charset="-122"/>
                <a:ea typeface="微软雅黑" panose="020B0503020204020204" pitchFamily="34" charset="-122"/>
              </a:rPr>
              <a:t>灭菌器的选型将对设备与环境匹配性、设备运行稳定性、经济性、灭菌工艺的合规性、灭菌流程处理时间等产生重要影响。合理选型</a:t>
            </a:r>
            <a:r>
              <a:rPr lang="zh-CN" altLang="en-US" sz="2000" dirty="0">
                <a:latin typeface="微软雅黑" panose="020B0503020204020204" pitchFamily="34" charset="-122"/>
                <a:ea typeface="微软雅黑" panose="020B0503020204020204" pitchFamily="34" charset="-122"/>
              </a:rPr>
              <a:t>是</a:t>
            </a:r>
            <a:r>
              <a:rPr lang="zh-CN" altLang="zh-CN" sz="2000" dirty="0">
                <a:latin typeface="微软雅黑" panose="020B0503020204020204" pitchFamily="34" charset="-122"/>
                <a:ea typeface="微软雅黑" panose="020B0503020204020204" pitchFamily="34" charset="-122"/>
              </a:rPr>
              <a:t>综合评估设备投资、运行成本、工艺流程、认证标准等多重因素，全面平衡作出</a:t>
            </a:r>
            <a:r>
              <a:rPr lang="zh-CN" altLang="en-US" sz="2000" dirty="0">
                <a:latin typeface="微软雅黑" panose="020B0503020204020204" pitchFamily="34" charset="-122"/>
                <a:ea typeface="微软雅黑" panose="020B0503020204020204" pitchFamily="34" charset="-122"/>
              </a:rPr>
              <a:t>的</a:t>
            </a:r>
            <a:r>
              <a:rPr lang="zh-CN" altLang="zh-CN" sz="2000" dirty="0">
                <a:latin typeface="微软雅黑" panose="020B0503020204020204" pitchFamily="34" charset="-122"/>
                <a:ea typeface="微软雅黑" panose="020B0503020204020204" pitchFamily="34" charset="-122"/>
              </a:rPr>
              <a:t>最佳选择</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933083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78248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4559" y="1052736"/>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）灭菌物品装载设计</a:t>
            </a:r>
            <a:r>
              <a:rPr lang="en-US" altLang="zh-CN" sz="1600" b="1" dirty="0">
                <a:solidFill>
                  <a:srgbClr val="0070C0"/>
                </a:solidFill>
                <a:latin typeface="微软雅黑" pitchFamily="34" charset="-122"/>
                <a:ea typeface="微软雅黑" pitchFamily="34" charset="-122"/>
              </a:rPr>
              <a:t> </a:t>
            </a:r>
          </a:p>
        </p:txBody>
      </p:sp>
      <p:sp>
        <p:nvSpPr>
          <p:cNvPr id="7" name="矩形 6"/>
          <p:cNvSpPr/>
          <p:nvPr/>
        </p:nvSpPr>
        <p:spPr>
          <a:xfrm>
            <a:off x="599271" y="1488761"/>
            <a:ext cx="10324440" cy="418191"/>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探讨：下列灭菌物品装载方式是否合理或具有优化空间</a:t>
            </a:r>
            <a:r>
              <a:rPr lang="en-US" altLang="zh-CN" sz="1600" b="1" i="1" dirty="0">
                <a:solidFill>
                  <a:srgbClr val="FF0000"/>
                </a:solidFill>
                <a:latin typeface="微软雅黑" pitchFamily="34" charset="-122"/>
                <a:ea typeface="微软雅黑" pitchFamily="34" charset="-122"/>
              </a:rPr>
              <a:t>?</a:t>
            </a:r>
          </a:p>
        </p:txBody>
      </p:sp>
      <p:sp>
        <p:nvSpPr>
          <p:cNvPr id="8" name="圆角矩形 7"/>
          <p:cNvSpPr/>
          <p:nvPr/>
        </p:nvSpPr>
        <p:spPr>
          <a:xfrm>
            <a:off x="1229927" y="1944128"/>
            <a:ext cx="2520280" cy="352839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 name="减号 1"/>
          <p:cNvSpPr/>
          <p:nvPr/>
        </p:nvSpPr>
        <p:spPr>
          <a:xfrm>
            <a:off x="1058615" y="2880232"/>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9" name="减号 8"/>
          <p:cNvSpPr/>
          <p:nvPr/>
        </p:nvSpPr>
        <p:spPr>
          <a:xfrm>
            <a:off x="1036323" y="3883569"/>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11" name="减号 10"/>
          <p:cNvSpPr/>
          <p:nvPr/>
        </p:nvSpPr>
        <p:spPr>
          <a:xfrm>
            <a:off x="1004153" y="4994753"/>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3" name="矩形 2"/>
          <p:cNvSpPr/>
          <p:nvPr/>
        </p:nvSpPr>
        <p:spPr>
          <a:xfrm>
            <a:off x="1733983" y="2194206"/>
            <a:ext cx="1512168" cy="61401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工器具</a:t>
            </a:r>
          </a:p>
        </p:txBody>
      </p:sp>
      <p:sp>
        <p:nvSpPr>
          <p:cNvPr id="12" name="矩形 11"/>
          <p:cNvSpPr/>
          <p:nvPr/>
        </p:nvSpPr>
        <p:spPr>
          <a:xfrm>
            <a:off x="1715525" y="3188055"/>
            <a:ext cx="1512168" cy="6140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多孔负载</a:t>
            </a:r>
          </a:p>
        </p:txBody>
      </p:sp>
      <p:sp>
        <p:nvSpPr>
          <p:cNvPr id="13" name="矩形 12"/>
          <p:cNvSpPr/>
          <p:nvPr/>
        </p:nvSpPr>
        <p:spPr>
          <a:xfrm>
            <a:off x="1715395" y="4289328"/>
            <a:ext cx="1512168" cy="6140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多孔负载</a:t>
            </a:r>
          </a:p>
        </p:txBody>
      </p:sp>
      <p:sp>
        <p:nvSpPr>
          <p:cNvPr id="14" name="圆角矩形 13"/>
          <p:cNvSpPr/>
          <p:nvPr/>
        </p:nvSpPr>
        <p:spPr>
          <a:xfrm>
            <a:off x="5262375" y="1944128"/>
            <a:ext cx="2520280" cy="352839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减号 14"/>
          <p:cNvSpPr/>
          <p:nvPr/>
        </p:nvSpPr>
        <p:spPr>
          <a:xfrm>
            <a:off x="5091063" y="2880232"/>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16" name="减号 15"/>
          <p:cNvSpPr/>
          <p:nvPr/>
        </p:nvSpPr>
        <p:spPr>
          <a:xfrm>
            <a:off x="5068771" y="3883569"/>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17" name="减号 16"/>
          <p:cNvSpPr/>
          <p:nvPr/>
        </p:nvSpPr>
        <p:spPr>
          <a:xfrm>
            <a:off x="5036601" y="4994753"/>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19" name="矩形 18"/>
          <p:cNvSpPr/>
          <p:nvPr/>
        </p:nvSpPr>
        <p:spPr>
          <a:xfrm>
            <a:off x="5747973" y="3188055"/>
            <a:ext cx="1512168" cy="61401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多孔负载</a:t>
            </a:r>
          </a:p>
        </p:txBody>
      </p:sp>
      <p:sp>
        <p:nvSpPr>
          <p:cNvPr id="21" name="圆角矩形 20"/>
          <p:cNvSpPr/>
          <p:nvPr/>
        </p:nvSpPr>
        <p:spPr>
          <a:xfrm>
            <a:off x="8862775" y="1944128"/>
            <a:ext cx="2520280" cy="352839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2" name="减号 21"/>
          <p:cNvSpPr/>
          <p:nvPr/>
        </p:nvSpPr>
        <p:spPr>
          <a:xfrm>
            <a:off x="8691463" y="2880232"/>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23" name="减号 22"/>
          <p:cNvSpPr/>
          <p:nvPr/>
        </p:nvSpPr>
        <p:spPr>
          <a:xfrm>
            <a:off x="8669171" y="3883569"/>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24" name="减号 23"/>
          <p:cNvSpPr/>
          <p:nvPr/>
        </p:nvSpPr>
        <p:spPr>
          <a:xfrm>
            <a:off x="8637001" y="4994753"/>
            <a:ext cx="2880320" cy="45719"/>
          </a:xfrm>
          <a:prstGeom prst="mathMinus">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dk1"/>
              </a:solidFill>
            </a:endParaRPr>
          </a:p>
        </p:txBody>
      </p:sp>
      <p:sp>
        <p:nvSpPr>
          <p:cNvPr id="25" name="矩形 24"/>
          <p:cNvSpPr/>
          <p:nvPr/>
        </p:nvSpPr>
        <p:spPr>
          <a:xfrm>
            <a:off x="9348373" y="3188055"/>
            <a:ext cx="1512168" cy="6140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开口液体</a:t>
            </a:r>
          </a:p>
        </p:txBody>
      </p:sp>
      <p:cxnSp>
        <p:nvCxnSpPr>
          <p:cNvPr id="29" name="直接连接符 28"/>
          <p:cNvCxnSpPr/>
          <p:nvPr/>
        </p:nvCxnSpPr>
        <p:spPr>
          <a:xfrm>
            <a:off x="1229927" y="4941168"/>
            <a:ext cx="7737" cy="936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745925" y="4941168"/>
            <a:ext cx="4282" cy="929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237664" y="5797728"/>
            <a:ext cx="24946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3362871" y="1930480"/>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3362871" y="5462677"/>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240615" y="1944128"/>
            <a:ext cx="0" cy="35185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706687" y="5396744"/>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腔室宽度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48" name="矩形 47"/>
          <p:cNvSpPr/>
          <p:nvPr/>
        </p:nvSpPr>
        <p:spPr>
          <a:xfrm rot="5400000">
            <a:off x="3352563" y="3555163"/>
            <a:ext cx="1477328" cy="415498"/>
          </a:xfrm>
          <a:prstGeom prst="rect">
            <a:avLst/>
          </a:prstGeom>
        </p:spPr>
        <p:txBody>
          <a:bodyPr vert="vert270"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腔室高度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50" name="矩形 49"/>
          <p:cNvSpPr/>
          <p:nvPr/>
        </p:nvSpPr>
        <p:spPr>
          <a:xfrm>
            <a:off x="986607" y="5877273"/>
            <a:ext cx="302861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zh-CN" altLang="en-US" sz="1600" dirty="0">
                <a:solidFill>
                  <a:schemeClr val="tx1">
                    <a:lumMod val="95000"/>
                    <a:lumOff val="5000"/>
                  </a:schemeClr>
                </a:solidFill>
                <a:latin typeface="微软雅黑" pitchFamily="34" charset="-122"/>
                <a:ea typeface="微软雅黑" pitchFamily="34" charset="-122"/>
              </a:rPr>
              <a:t>灭菌原理</a:t>
            </a:r>
            <a:r>
              <a:rPr lang="en-US" altLang="zh-CN" sz="1600" dirty="0">
                <a:solidFill>
                  <a:schemeClr val="tx1">
                    <a:lumMod val="95000"/>
                    <a:lumOff val="5000"/>
                  </a:schemeClr>
                </a:solidFill>
                <a:latin typeface="微软雅黑" pitchFamily="34" charset="-122"/>
                <a:ea typeface="微软雅黑" pitchFamily="34" charset="-122"/>
              </a:rPr>
              <a:t>:</a:t>
            </a:r>
            <a:r>
              <a:rPr lang="zh-CN" altLang="en-US" sz="1600" dirty="0">
                <a:solidFill>
                  <a:schemeClr val="tx1">
                    <a:lumMod val="95000"/>
                    <a:lumOff val="5000"/>
                  </a:schemeClr>
                </a:solidFill>
                <a:latin typeface="微软雅黑" pitchFamily="34" charset="-122"/>
                <a:ea typeface="微软雅黑" pitchFamily="34" charset="-122"/>
              </a:rPr>
              <a:t>蒸汽释放潜热</a:t>
            </a:r>
            <a:endParaRPr lang="en-US" altLang="zh-CN" sz="1600" dirty="0">
              <a:solidFill>
                <a:schemeClr val="tx1">
                  <a:lumMod val="95000"/>
                  <a:lumOff val="5000"/>
                </a:schemeClr>
              </a:solidFill>
              <a:latin typeface="微软雅黑" pitchFamily="34" charset="-122"/>
              <a:ea typeface="微软雅黑" pitchFamily="34" charset="-122"/>
            </a:endParaRPr>
          </a:p>
          <a:p>
            <a:pPr algn="ctr">
              <a:lnSpc>
                <a:spcPct val="150000"/>
              </a:lnSpc>
            </a:pPr>
            <a:r>
              <a:rPr lang="zh-CN" altLang="en-US" sz="1600" dirty="0">
                <a:solidFill>
                  <a:schemeClr val="tx1">
                    <a:lumMod val="95000"/>
                    <a:lumOff val="5000"/>
                  </a:schemeClr>
                </a:solidFill>
                <a:latin typeface="微软雅黑" pitchFamily="34" charset="-122"/>
                <a:ea typeface="微软雅黑" pitchFamily="34" charset="-122"/>
              </a:rPr>
              <a:t>灭菌物品所需热量</a:t>
            </a:r>
            <a:r>
              <a:rPr lang="en-US" altLang="zh-CN" sz="1600" dirty="0"/>
              <a:t>Q=</a:t>
            </a:r>
            <a:r>
              <a:rPr lang="en-US" altLang="zh-CN" sz="1600" dirty="0" err="1"/>
              <a:t>cm△t</a:t>
            </a:r>
            <a:endParaRPr lang="zh-CN" altLang="en-US" sz="1600" dirty="0"/>
          </a:p>
        </p:txBody>
      </p:sp>
      <p:cxnSp>
        <p:nvCxnSpPr>
          <p:cNvPr id="53" name="直接箭头连接符 52"/>
          <p:cNvCxnSpPr/>
          <p:nvPr/>
        </p:nvCxnSpPr>
        <p:spPr>
          <a:xfrm>
            <a:off x="4298975" y="6292771"/>
            <a:ext cx="747376"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262375" y="5877272"/>
            <a:ext cx="612068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zh-CN" altLang="en-US" sz="1600" dirty="0">
                <a:solidFill>
                  <a:schemeClr val="tx1">
                    <a:lumMod val="95000"/>
                    <a:lumOff val="5000"/>
                  </a:schemeClr>
                </a:solidFill>
                <a:latin typeface="微软雅黑" pitchFamily="34" charset="-122"/>
                <a:ea typeface="微软雅黑" pitchFamily="34" charset="-122"/>
              </a:rPr>
              <a:t>应将较重的灭菌物品放置于腔室底层，防止灭菌过程中产生较多 冷凝水，影响下部物品干燥效果。</a:t>
            </a:r>
          </a:p>
        </p:txBody>
      </p:sp>
      <p:sp>
        <p:nvSpPr>
          <p:cNvPr id="33"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Tree>
    <p:extLst>
      <p:ext uri="{BB962C8B-B14F-4D97-AF65-F5344CB8AC3E}">
        <p14:creationId xmlns:p14="http://schemas.microsoft.com/office/powerpoint/2010/main" val="13357489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4559" y="1052736"/>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2</a:t>
            </a:r>
            <a:r>
              <a:rPr lang="zh-CN" altLang="en-US" sz="1600" b="1" dirty="0">
                <a:solidFill>
                  <a:srgbClr val="0070C0"/>
                </a:solidFill>
                <a:latin typeface="微软雅黑" pitchFamily="34" charset="-122"/>
                <a:ea typeface="微软雅黑" pitchFamily="34" charset="-122"/>
              </a:rPr>
              <a:t>）灭菌物品装载设计</a:t>
            </a:r>
            <a:endParaRPr lang="en-US" altLang="zh-CN" sz="1600" b="1" dirty="0">
              <a:solidFill>
                <a:srgbClr val="0070C0"/>
              </a:solidFill>
              <a:latin typeface="微软雅黑" pitchFamily="34" charset="-122"/>
              <a:ea typeface="微软雅黑" pitchFamily="34" charset="-122"/>
            </a:endParaRPr>
          </a:p>
        </p:txBody>
      </p:sp>
      <p:sp>
        <p:nvSpPr>
          <p:cNvPr id="33" name="圆角矩形 32"/>
          <p:cNvSpPr/>
          <p:nvPr/>
        </p:nvSpPr>
        <p:spPr>
          <a:xfrm>
            <a:off x="1229927" y="2160152"/>
            <a:ext cx="2520280" cy="352839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34" name="直接连接符 33"/>
          <p:cNvCxnSpPr/>
          <p:nvPr/>
        </p:nvCxnSpPr>
        <p:spPr>
          <a:xfrm>
            <a:off x="1237664" y="6013752"/>
            <a:ext cx="24946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240615" y="2160152"/>
            <a:ext cx="0" cy="35185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706687" y="5612768"/>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腔室宽度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37" name="矩形 36"/>
          <p:cNvSpPr/>
          <p:nvPr/>
        </p:nvSpPr>
        <p:spPr>
          <a:xfrm rot="5400000">
            <a:off x="3352563" y="3771187"/>
            <a:ext cx="1477328" cy="415498"/>
          </a:xfrm>
          <a:prstGeom prst="rect">
            <a:avLst/>
          </a:prstGeom>
        </p:spPr>
        <p:txBody>
          <a:bodyPr vert="vert270"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腔室高度</a:t>
            </a:r>
            <a:endParaRPr lang="en-US" altLang="zh-CN" sz="1400" dirty="0">
              <a:solidFill>
                <a:schemeClr val="tx1">
                  <a:lumMod val="95000"/>
                  <a:lumOff val="5000"/>
                </a:schemeClr>
              </a:solidFill>
              <a:latin typeface="微软雅黑" pitchFamily="34" charset="-122"/>
              <a:ea typeface="微软雅黑" pitchFamily="34" charset="-122"/>
            </a:endParaRPr>
          </a:p>
        </p:txBody>
      </p:sp>
      <p:cxnSp>
        <p:nvCxnSpPr>
          <p:cNvPr id="38" name="直接连接符 37"/>
          <p:cNvCxnSpPr/>
          <p:nvPr/>
        </p:nvCxnSpPr>
        <p:spPr>
          <a:xfrm>
            <a:off x="1229927" y="5157192"/>
            <a:ext cx="7737" cy="936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3745925" y="5157192"/>
            <a:ext cx="4282" cy="929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362871" y="2146504"/>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3362871" y="5678701"/>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流程图: 联系 25"/>
          <p:cNvSpPr>
            <a:spLocks noChangeAspect="1"/>
          </p:cNvSpPr>
          <p:nvPr/>
        </p:nvSpPr>
        <p:spPr>
          <a:xfrm>
            <a:off x="2786847" y="2235928"/>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45" name="流程图: 联系 44"/>
          <p:cNvSpPr>
            <a:spLocks noChangeAspect="1"/>
          </p:cNvSpPr>
          <p:nvPr/>
        </p:nvSpPr>
        <p:spPr>
          <a:xfrm>
            <a:off x="2786847" y="2691818"/>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46" name="流程图: 联系 45"/>
          <p:cNvSpPr>
            <a:spLocks noChangeAspect="1"/>
          </p:cNvSpPr>
          <p:nvPr/>
        </p:nvSpPr>
        <p:spPr>
          <a:xfrm>
            <a:off x="2786847" y="3127320"/>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49" name="流程图: 联系 48"/>
          <p:cNvSpPr>
            <a:spLocks noChangeAspect="1"/>
          </p:cNvSpPr>
          <p:nvPr/>
        </p:nvSpPr>
        <p:spPr>
          <a:xfrm>
            <a:off x="1778695" y="3062015"/>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
        <p:nvSpPr>
          <p:cNvPr id="51" name="流程图: 联系 50"/>
          <p:cNvSpPr>
            <a:spLocks noChangeAspect="1"/>
          </p:cNvSpPr>
          <p:nvPr/>
        </p:nvSpPr>
        <p:spPr>
          <a:xfrm>
            <a:off x="2786847" y="4604648"/>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6</a:t>
            </a:r>
            <a:endParaRPr lang="zh-CN" altLang="en-US" b="1" dirty="0"/>
          </a:p>
        </p:txBody>
      </p:sp>
      <p:sp>
        <p:nvSpPr>
          <p:cNvPr id="52" name="流程图: 联系 51"/>
          <p:cNvSpPr>
            <a:spLocks noChangeAspect="1"/>
          </p:cNvSpPr>
          <p:nvPr/>
        </p:nvSpPr>
        <p:spPr>
          <a:xfrm>
            <a:off x="2786847" y="5044240"/>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7</a:t>
            </a:r>
            <a:endParaRPr lang="zh-CN" altLang="en-US" b="1" dirty="0"/>
          </a:p>
        </p:txBody>
      </p:sp>
      <p:cxnSp>
        <p:nvCxnSpPr>
          <p:cNvPr id="60" name="直接连接符 59"/>
          <p:cNvCxnSpPr/>
          <p:nvPr/>
        </p:nvCxnSpPr>
        <p:spPr>
          <a:xfrm>
            <a:off x="2467805" y="2412433"/>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467805" y="2857290"/>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467805" y="3312280"/>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2107671" y="3422015"/>
            <a:ext cx="391104" cy="3894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2467805" y="4288136"/>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498775" y="4794687"/>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485267" y="5229200"/>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8" name="图表 27"/>
          <p:cNvGraphicFramePr/>
          <p:nvPr>
            <p:extLst>
              <p:ext uri="{D42A27DB-BD31-4B8C-83A1-F6EECF244321}">
                <p14:modId xmlns:p14="http://schemas.microsoft.com/office/powerpoint/2010/main" val="634248805"/>
              </p:ext>
            </p:extLst>
          </p:nvPr>
        </p:nvGraphicFramePr>
        <p:xfrm>
          <a:off x="4731023" y="1981895"/>
          <a:ext cx="6690729" cy="4019078"/>
        </p:xfrm>
        <a:graphic>
          <a:graphicData uri="http://schemas.openxmlformats.org/drawingml/2006/chart">
            <c:chart xmlns:c="http://schemas.openxmlformats.org/drawingml/2006/chart" xmlns:r="http://schemas.openxmlformats.org/officeDocument/2006/relationships" r:id="rId2"/>
          </a:graphicData>
        </a:graphic>
      </p:graphicFrame>
      <p:sp>
        <p:nvSpPr>
          <p:cNvPr id="47"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
        <p:nvSpPr>
          <p:cNvPr id="2" name="流程图: 联系 1"/>
          <p:cNvSpPr>
            <a:spLocks noChangeAspect="1"/>
          </p:cNvSpPr>
          <p:nvPr/>
        </p:nvSpPr>
        <p:spPr>
          <a:xfrm>
            <a:off x="2377805" y="2322433"/>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8" name="流程图: 联系 47"/>
          <p:cNvSpPr>
            <a:spLocks noChangeAspect="1"/>
          </p:cNvSpPr>
          <p:nvPr/>
        </p:nvSpPr>
        <p:spPr>
          <a:xfrm>
            <a:off x="2394970" y="2767290"/>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4" name="流程图: 联系 73"/>
          <p:cNvSpPr>
            <a:spLocks noChangeAspect="1"/>
          </p:cNvSpPr>
          <p:nvPr/>
        </p:nvSpPr>
        <p:spPr>
          <a:xfrm>
            <a:off x="2394970" y="3217320"/>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9" name="流程图: 联系 78"/>
          <p:cNvSpPr>
            <a:spLocks noChangeAspect="1"/>
          </p:cNvSpPr>
          <p:nvPr/>
        </p:nvSpPr>
        <p:spPr>
          <a:xfrm>
            <a:off x="2408775" y="3716474"/>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0" name="流程图: 联系 79"/>
          <p:cNvSpPr>
            <a:spLocks noChangeAspect="1"/>
          </p:cNvSpPr>
          <p:nvPr/>
        </p:nvSpPr>
        <p:spPr>
          <a:xfrm>
            <a:off x="2408775" y="4198136"/>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1" name="流程图: 联系 80"/>
          <p:cNvSpPr>
            <a:spLocks noChangeAspect="1"/>
          </p:cNvSpPr>
          <p:nvPr/>
        </p:nvSpPr>
        <p:spPr>
          <a:xfrm>
            <a:off x="2395267" y="4694648"/>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2" name="流程图: 联系 81"/>
          <p:cNvSpPr>
            <a:spLocks noChangeAspect="1"/>
          </p:cNvSpPr>
          <p:nvPr/>
        </p:nvSpPr>
        <p:spPr>
          <a:xfrm>
            <a:off x="2395267" y="5134240"/>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3" name="流程图: 联系 82"/>
          <p:cNvSpPr>
            <a:spLocks noChangeAspect="1"/>
          </p:cNvSpPr>
          <p:nvPr/>
        </p:nvSpPr>
        <p:spPr>
          <a:xfrm>
            <a:off x="2107671" y="3725778"/>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7" name="流程图: 联系 86"/>
          <p:cNvSpPr>
            <a:spLocks noChangeAspect="1"/>
          </p:cNvSpPr>
          <p:nvPr/>
        </p:nvSpPr>
        <p:spPr>
          <a:xfrm>
            <a:off x="1752477" y="3734466"/>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9" name="流程图: 联系 88"/>
          <p:cNvSpPr>
            <a:spLocks noChangeAspect="1"/>
          </p:cNvSpPr>
          <p:nvPr/>
        </p:nvSpPr>
        <p:spPr>
          <a:xfrm>
            <a:off x="1380169" y="3734466"/>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1" name="流程图: 联系 90"/>
          <p:cNvSpPr>
            <a:spLocks noChangeAspect="1"/>
          </p:cNvSpPr>
          <p:nvPr/>
        </p:nvSpPr>
        <p:spPr>
          <a:xfrm>
            <a:off x="3424349" y="3705087"/>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2" name="流程图: 联系 91"/>
          <p:cNvSpPr>
            <a:spLocks noChangeAspect="1"/>
          </p:cNvSpPr>
          <p:nvPr/>
        </p:nvSpPr>
        <p:spPr>
          <a:xfrm>
            <a:off x="3069155" y="3713775"/>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3" name="流程图: 联系 92"/>
          <p:cNvSpPr>
            <a:spLocks noChangeAspect="1"/>
          </p:cNvSpPr>
          <p:nvPr/>
        </p:nvSpPr>
        <p:spPr>
          <a:xfrm>
            <a:off x="2696847" y="3713775"/>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4" name="流程图: 联系 93"/>
          <p:cNvSpPr>
            <a:spLocks noChangeAspect="1"/>
          </p:cNvSpPr>
          <p:nvPr/>
        </p:nvSpPr>
        <p:spPr>
          <a:xfrm>
            <a:off x="1274679" y="3966934"/>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A</a:t>
            </a:r>
            <a:endParaRPr lang="zh-CN" altLang="en-US" b="1" dirty="0">
              <a:solidFill>
                <a:schemeClr val="tx1">
                  <a:lumMod val="95000"/>
                  <a:lumOff val="5000"/>
                </a:schemeClr>
              </a:solidFill>
            </a:endParaRPr>
          </a:p>
        </p:txBody>
      </p:sp>
      <p:sp>
        <p:nvSpPr>
          <p:cNvPr id="95" name="流程图: 联系 94"/>
          <p:cNvSpPr>
            <a:spLocks noChangeAspect="1"/>
          </p:cNvSpPr>
          <p:nvPr/>
        </p:nvSpPr>
        <p:spPr>
          <a:xfrm>
            <a:off x="1648829" y="3979674"/>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B</a:t>
            </a:r>
            <a:endParaRPr lang="zh-CN" altLang="en-US" b="1" dirty="0">
              <a:solidFill>
                <a:schemeClr val="tx1">
                  <a:lumMod val="95000"/>
                  <a:lumOff val="5000"/>
                </a:schemeClr>
              </a:solidFill>
            </a:endParaRPr>
          </a:p>
        </p:txBody>
      </p:sp>
      <p:sp>
        <p:nvSpPr>
          <p:cNvPr id="97" name="流程图: 联系 96"/>
          <p:cNvSpPr>
            <a:spLocks noChangeAspect="1"/>
          </p:cNvSpPr>
          <p:nvPr/>
        </p:nvSpPr>
        <p:spPr>
          <a:xfrm>
            <a:off x="2017671" y="3991177"/>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C</a:t>
            </a:r>
            <a:endParaRPr lang="zh-CN" altLang="en-US" b="1" dirty="0">
              <a:solidFill>
                <a:schemeClr val="tx1">
                  <a:lumMod val="95000"/>
                  <a:lumOff val="5000"/>
                </a:schemeClr>
              </a:solidFill>
            </a:endParaRPr>
          </a:p>
        </p:txBody>
      </p:sp>
      <p:sp>
        <p:nvSpPr>
          <p:cNvPr id="98" name="流程图: 联系 97"/>
          <p:cNvSpPr>
            <a:spLocks noChangeAspect="1"/>
          </p:cNvSpPr>
          <p:nvPr/>
        </p:nvSpPr>
        <p:spPr>
          <a:xfrm>
            <a:off x="2594416" y="3991177"/>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D</a:t>
            </a:r>
            <a:endParaRPr lang="zh-CN" altLang="en-US" b="1" dirty="0">
              <a:solidFill>
                <a:schemeClr val="tx1">
                  <a:lumMod val="95000"/>
                  <a:lumOff val="5000"/>
                </a:schemeClr>
              </a:solidFill>
            </a:endParaRPr>
          </a:p>
        </p:txBody>
      </p:sp>
      <p:sp>
        <p:nvSpPr>
          <p:cNvPr id="99" name="流程图: 联系 98"/>
          <p:cNvSpPr>
            <a:spLocks noChangeAspect="1"/>
          </p:cNvSpPr>
          <p:nvPr/>
        </p:nvSpPr>
        <p:spPr>
          <a:xfrm>
            <a:off x="2979155" y="4003917"/>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E</a:t>
            </a:r>
            <a:endParaRPr lang="zh-CN" altLang="en-US" b="1" dirty="0">
              <a:solidFill>
                <a:schemeClr val="tx1">
                  <a:lumMod val="95000"/>
                  <a:lumOff val="5000"/>
                </a:schemeClr>
              </a:solidFill>
            </a:endParaRPr>
          </a:p>
        </p:txBody>
      </p:sp>
      <p:sp>
        <p:nvSpPr>
          <p:cNvPr id="100" name="流程图: 联系 99"/>
          <p:cNvSpPr>
            <a:spLocks noChangeAspect="1"/>
          </p:cNvSpPr>
          <p:nvPr/>
        </p:nvSpPr>
        <p:spPr>
          <a:xfrm>
            <a:off x="3334349" y="3998119"/>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F</a:t>
            </a:r>
            <a:endParaRPr lang="zh-CN" altLang="en-US" b="1" dirty="0">
              <a:solidFill>
                <a:schemeClr val="tx1">
                  <a:lumMod val="95000"/>
                  <a:lumOff val="5000"/>
                </a:schemeClr>
              </a:solidFill>
            </a:endParaRPr>
          </a:p>
        </p:txBody>
      </p:sp>
      <p:sp>
        <p:nvSpPr>
          <p:cNvPr id="101" name="流程图: 联系 100"/>
          <p:cNvSpPr>
            <a:spLocks noChangeAspect="1"/>
          </p:cNvSpPr>
          <p:nvPr/>
        </p:nvSpPr>
        <p:spPr>
          <a:xfrm>
            <a:off x="1752506" y="4574223"/>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5</a:t>
            </a:r>
            <a:endParaRPr lang="zh-CN" altLang="en-US" b="1" dirty="0"/>
          </a:p>
        </p:txBody>
      </p:sp>
      <p:cxnSp>
        <p:nvCxnSpPr>
          <p:cNvPr id="102" name="直接连接符 101"/>
          <p:cNvCxnSpPr/>
          <p:nvPr/>
        </p:nvCxnSpPr>
        <p:spPr>
          <a:xfrm flipH="1">
            <a:off x="2112506" y="4303122"/>
            <a:ext cx="412140" cy="3015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599271" y="1488761"/>
            <a:ext cx="10324440" cy="418191"/>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探讨：干燥阶段，在腔室高度方向温度分布有何特点？为什么？针对不同物品装载方式有何启示？</a:t>
            </a:r>
            <a:endParaRPr lang="en-US" altLang="zh-CN" sz="1600" b="1" i="1" dirty="0">
              <a:solidFill>
                <a:srgbClr val="FF0000"/>
              </a:solidFill>
              <a:latin typeface="微软雅黑" pitchFamily="34" charset="-122"/>
              <a:ea typeface="微软雅黑" pitchFamily="34" charset="-122"/>
            </a:endParaRPr>
          </a:p>
        </p:txBody>
      </p:sp>
      <p:pic>
        <p:nvPicPr>
          <p:cNvPr id="20" name="图形 19">
            <a:extLst>
              <a:ext uri="{FF2B5EF4-FFF2-40B4-BE49-F238E27FC236}">
                <a16:creationId xmlns:a16="http://schemas.microsoft.com/office/drawing/2014/main" id="{01CCBAE1-679B-4AA6-A7FF-2A914668FF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581307">
            <a:off x="6051235" y="3781284"/>
            <a:ext cx="3402133" cy="318950"/>
          </a:xfrm>
          <a:prstGeom prst="rect">
            <a:avLst/>
          </a:prstGeom>
        </p:spPr>
      </p:pic>
    </p:spTree>
    <p:extLst>
      <p:ext uri="{BB962C8B-B14F-4D97-AF65-F5344CB8AC3E}">
        <p14:creationId xmlns:p14="http://schemas.microsoft.com/office/powerpoint/2010/main" val="13956488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4559" y="1052736"/>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）腔室截面尺寸选择</a:t>
            </a:r>
            <a:endParaRPr lang="en-US" altLang="zh-CN" sz="1600" b="1" dirty="0">
              <a:solidFill>
                <a:srgbClr val="0070C0"/>
              </a:solidFill>
              <a:latin typeface="微软雅黑" pitchFamily="34" charset="-122"/>
              <a:ea typeface="微软雅黑" pitchFamily="34" charset="-122"/>
            </a:endParaRPr>
          </a:p>
        </p:txBody>
      </p:sp>
      <p:sp>
        <p:nvSpPr>
          <p:cNvPr id="20"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
        <p:nvSpPr>
          <p:cNvPr id="22" name="圆角矩形 21"/>
          <p:cNvSpPr/>
          <p:nvPr/>
        </p:nvSpPr>
        <p:spPr>
          <a:xfrm>
            <a:off x="2233539" y="2982550"/>
            <a:ext cx="2016224" cy="282271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
        <p:nvSpPr>
          <p:cNvPr id="24" name="圆角矩形 23"/>
          <p:cNvSpPr/>
          <p:nvPr/>
        </p:nvSpPr>
        <p:spPr>
          <a:xfrm>
            <a:off x="5595559" y="2147744"/>
            <a:ext cx="3960000" cy="43776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25" name="直接连接符 24"/>
          <p:cNvCxnSpPr/>
          <p:nvPr/>
        </p:nvCxnSpPr>
        <p:spPr>
          <a:xfrm>
            <a:off x="2207197" y="6288136"/>
            <a:ext cx="20553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41125" y="2982550"/>
            <a:ext cx="0" cy="28464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207197" y="5887152"/>
            <a:ext cx="204256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腔室宽度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28" name="矩形 27"/>
          <p:cNvSpPr/>
          <p:nvPr/>
        </p:nvSpPr>
        <p:spPr>
          <a:xfrm rot="5400000">
            <a:off x="3768060" y="4045571"/>
            <a:ext cx="1477328" cy="415498"/>
          </a:xfrm>
          <a:prstGeom prst="rect">
            <a:avLst/>
          </a:prstGeom>
        </p:spPr>
        <p:txBody>
          <a:bodyPr vert="vert270"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腔室高度</a:t>
            </a:r>
            <a:endParaRPr lang="en-US" altLang="zh-CN" sz="1400" dirty="0">
              <a:solidFill>
                <a:schemeClr val="tx1">
                  <a:lumMod val="95000"/>
                  <a:lumOff val="5000"/>
                </a:schemeClr>
              </a:solidFill>
              <a:latin typeface="微软雅黑" pitchFamily="34" charset="-122"/>
              <a:ea typeface="微软雅黑" pitchFamily="34" charset="-122"/>
            </a:endParaRPr>
          </a:p>
        </p:txBody>
      </p:sp>
      <p:cxnSp>
        <p:nvCxnSpPr>
          <p:cNvPr id="29" name="直接连接符 28"/>
          <p:cNvCxnSpPr/>
          <p:nvPr/>
        </p:nvCxnSpPr>
        <p:spPr>
          <a:xfrm>
            <a:off x="2210743" y="5431576"/>
            <a:ext cx="7737" cy="936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258310" y="5431576"/>
            <a:ext cx="4282" cy="929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863381" y="2973202"/>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863381" y="5829014"/>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595559" y="4757450"/>
            <a:ext cx="3960000" cy="397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856809" y="4293096"/>
            <a:ext cx="204256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腔室宽度</a:t>
            </a:r>
            <a:endParaRPr lang="en-US" altLang="zh-CN" sz="1400" dirty="0">
              <a:solidFill>
                <a:schemeClr val="tx1">
                  <a:lumMod val="95000"/>
                  <a:lumOff val="5000"/>
                </a:schemeClr>
              </a:solidFill>
              <a:latin typeface="微软雅黑" pitchFamily="34" charset="-122"/>
              <a:ea typeface="微软雅黑" pitchFamily="34" charset="-122"/>
            </a:endParaRPr>
          </a:p>
        </p:txBody>
      </p:sp>
      <p:cxnSp>
        <p:nvCxnSpPr>
          <p:cNvPr id="35" name="直接连接符 34"/>
          <p:cNvCxnSpPr/>
          <p:nvPr/>
        </p:nvCxnSpPr>
        <p:spPr>
          <a:xfrm>
            <a:off x="7971383" y="2188954"/>
            <a:ext cx="0" cy="43126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rot="5400000">
            <a:off x="7024969" y="3138503"/>
            <a:ext cx="1477328" cy="415498"/>
          </a:xfrm>
          <a:prstGeom prst="rect">
            <a:avLst/>
          </a:prstGeom>
        </p:spPr>
        <p:txBody>
          <a:bodyPr vert="vert270"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腔室高度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21" name="矩形 20"/>
          <p:cNvSpPr/>
          <p:nvPr/>
        </p:nvSpPr>
        <p:spPr>
          <a:xfrm>
            <a:off x="599271" y="1488761"/>
            <a:ext cx="10324440" cy="418191"/>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探讨：若厂房空间均符合要求，针对同等处理量的多孔类负载，选择下列那种截面更合适？</a:t>
            </a:r>
            <a:endParaRPr lang="en-US" altLang="zh-CN" sz="1600" b="1" i="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749794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4559" y="1052736"/>
            <a:ext cx="11233248" cy="461665"/>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3</a:t>
            </a:r>
            <a:r>
              <a:rPr lang="zh-CN" altLang="en-US" sz="1600" b="1" dirty="0">
                <a:solidFill>
                  <a:srgbClr val="0070C0"/>
                </a:solidFill>
                <a:latin typeface="微软雅黑" pitchFamily="34" charset="-122"/>
                <a:ea typeface="微软雅黑" pitchFamily="34" charset="-122"/>
              </a:rPr>
              <a:t>）腔室截面尺寸选择</a:t>
            </a:r>
            <a:endParaRPr lang="en-US" altLang="zh-CN" sz="1600" b="1" dirty="0">
              <a:solidFill>
                <a:srgbClr val="0070C0"/>
              </a:solidFill>
              <a:latin typeface="微软雅黑" pitchFamily="34" charset="-122"/>
              <a:ea typeface="微软雅黑" pitchFamily="34" charset="-122"/>
            </a:endParaRPr>
          </a:p>
        </p:txBody>
      </p:sp>
      <p:sp>
        <p:nvSpPr>
          <p:cNvPr id="21"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
        <p:nvSpPr>
          <p:cNvPr id="6" name="圆角矩形 5"/>
          <p:cNvSpPr/>
          <p:nvPr/>
        </p:nvSpPr>
        <p:spPr>
          <a:xfrm>
            <a:off x="1229927" y="2304168"/>
            <a:ext cx="2520280" cy="352839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7" name="直接连接符 6"/>
          <p:cNvCxnSpPr/>
          <p:nvPr/>
        </p:nvCxnSpPr>
        <p:spPr>
          <a:xfrm>
            <a:off x="1237664" y="6157768"/>
            <a:ext cx="24946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240615" y="2304168"/>
            <a:ext cx="0" cy="351854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706687" y="5756784"/>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腔室宽度</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rot="5400000">
            <a:off x="3352563" y="3915203"/>
            <a:ext cx="1477328" cy="415498"/>
          </a:xfrm>
          <a:prstGeom prst="rect">
            <a:avLst/>
          </a:prstGeom>
        </p:spPr>
        <p:txBody>
          <a:bodyPr vert="vert270"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腔室高度</a:t>
            </a:r>
            <a:endParaRPr lang="en-US" altLang="zh-CN" sz="1400" dirty="0">
              <a:solidFill>
                <a:schemeClr val="tx1">
                  <a:lumMod val="95000"/>
                  <a:lumOff val="5000"/>
                </a:schemeClr>
              </a:solidFill>
              <a:latin typeface="微软雅黑" pitchFamily="34" charset="-122"/>
              <a:ea typeface="微软雅黑" pitchFamily="34" charset="-122"/>
            </a:endParaRPr>
          </a:p>
        </p:txBody>
      </p:sp>
      <p:cxnSp>
        <p:nvCxnSpPr>
          <p:cNvPr id="11" name="直接连接符 10"/>
          <p:cNvCxnSpPr/>
          <p:nvPr/>
        </p:nvCxnSpPr>
        <p:spPr>
          <a:xfrm>
            <a:off x="1229927" y="5301208"/>
            <a:ext cx="7737" cy="936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745925" y="5301208"/>
            <a:ext cx="4282" cy="9299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362871" y="2290520"/>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362871" y="5822717"/>
            <a:ext cx="101239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流程图: 联系 16"/>
          <p:cNvSpPr>
            <a:spLocks noChangeAspect="1"/>
          </p:cNvSpPr>
          <p:nvPr/>
        </p:nvSpPr>
        <p:spPr>
          <a:xfrm>
            <a:off x="2786847" y="2379944"/>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18" name="流程图: 联系 17"/>
          <p:cNvSpPr>
            <a:spLocks noChangeAspect="1"/>
          </p:cNvSpPr>
          <p:nvPr/>
        </p:nvSpPr>
        <p:spPr>
          <a:xfrm>
            <a:off x="2786847" y="2835834"/>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19" name="流程图: 联系 18"/>
          <p:cNvSpPr>
            <a:spLocks noChangeAspect="1"/>
          </p:cNvSpPr>
          <p:nvPr/>
        </p:nvSpPr>
        <p:spPr>
          <a:xfrm>
            <a:off x="2786847" y="3271336"/>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22" name="流程图: 联系 21"/>
          <p:cNvSpPr>
            <a:spLocks noChangeAspect="1"/>
          </p:cNvSpPr>
          <p:nvPr/>
        </p:nvSpPr>
        <p:spPr>
          <a:xfrm>
            <a:off x="1778695" y="3206031"/>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
        <p:nvSpPr>
          <p:cNvPr id="23" name="流程图: 联系 22"/>
          <p:cNvSpPr>
            <a:spLocks noChangeAspect="1"/>
          </p:cNvSpPr>
          <p:nvPr/>
        </p:nvSpPr>
        <p:spPr>
          <a:xfrm>
            <a:off x="2786847" y="4748664"/>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6</a:t>
            </a:r>
            <a:endParaRPr lang="zh-CN" altLang="en-US" b="1" dirty="0"/>
          </a:p>
        </p:txBody>
      </p:sp>
      <p:sp>
        <p:nvSpPr>
          <p:cNvPr id="24" name="流程图: 联系 23"/>
          <p:cNvSpPr>
            <a:spLocks noChangeAspect="1"/>
          </p:cNvSpPr>
          <p:nvPr/>
        </p:nvSpPr>
        <p:spPr>
          <a:xfrm>
            <a:off x="2786847" y="5188256"/>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7</a:t>
            </a:r>
            <a:endParaRPr lang="zh-CN" altLang="en-US" b="1" dirty="0"/>
          </a:p>
        </p:txBody>
      </p:sp>
      <p:cxnSp>
        <p:nvCxnSpPr>
          <p:cNvPr id="25" name="直接连接符 24"/>
          <p:cNvCxnSpPr/>
          <p:nvPr/>
        </p:nvCxnSpPr>
        <p:spPr>
          <a:xfrm>
            <a:off x="2467805" y="2556449"/>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467805" y="3001306"/>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467805" y="3456296"/>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107671" y="3566031"/>
            <a:ext cx="391104" cy="38941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467805" y="4432152"/>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498775" y="4938703"/>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485267" y="5373216"/>
            <a:ext cx="360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流程图: 联系 32"/>
          <p:cNvSpPr>
            <a:spLocks noChangeAspect="1"/>
          </p:cNvSpPr>
          <p:nvPr/>
        </p:nvSpPr>
        <p:spPr>
          <a:xfrm>
            <a:off x="2377805" y="2466449"/>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4" name="流程图: 联系 33"/>
          <p:cNvSpPr>
            <a:spLocks noChangeAspect="1"/>
          </p:cNvSpPr>
          <p:nvPr/>
        </p:nvSpPr>
        <p:spPr>
          <a:xfrm>
            <a:off x="2394970" y="2911306"/>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5" name="流程图: 联系 34"/>
          <p:cNvSpPr>
            <a:spLocks noChangeAspect="1"/>
          </p:cNvSpPr>
          <p:nvPr/>
        </p:nvSpPr>
        <p:spPr>
          <a:xfrm>
            <a:off x="2394970" y="3361336"/>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6" name="流程图: 联系 35"/>
          <p:cNvSpPr>
            <a:spLocks noChangeAspect="1"/>
          </p:cNvSpPr>
          <p:nvPr/>
        </p:nvSpPr>
        <p:spPr>
          <a:xfrm>
            <a:off x="2408775" y="3860490"/>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7" name="流程图: 联系 36"/>
          <p:cNvSpPr>
            <a:spLocks noChangeAspect="1"/>
          </p:cNvSpPr>
          <p:nvPr/>
        </p:nvSpPr>
        <p:spPr>
          <a:xfrm>
            <a:off x="2408775" y="4342152"/>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8" name="流程图: 联系 37"/>
          <p:cNvSpPr>
            <a:spLocks noChangeAspect="1"/>
          </p:cNvSpPr>
          <p:nvPr/>
        </p:nvSpPr>
        <p:spPr>
          <a:xfrm>
            <a:off x="2395267" y="4838664"/>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39" name="流程图: 联系 38"/>
          <p:cNvSpPr>
            <a:spLocks noChangeAspect="1"/>
          </p:cNvSpPr>
          <p:nvPr/>
        </p:nvSpPr>
        <p:spPr>
          <a:xfrm>
            <a:off x="2395267" y="5278256"/>
            <a:ext cx="180000" cy="180000"/>
          </a:xfrm>
          <a:prstGeom prst="flowChartConnector">
            <a:avLst/>
          </a:prstGeom>
          <a:solidFill>
            <a:srgbClr val="FF0000"/>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0" name="流程图: 联系 39"/>
          <p:cNvSpPr>
            <a:spLocks noChangeAspect="1"/>
          </p:cNvSpPr>
          <p:nvPr/>
        </p:nvSpPr>
        <p:spPr>
          <a:xfrm>
            <a:off x="2107671" y="3869794"/>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1" name="流程图: 联系 40"/>
          <p:cNvSpPr>
            <a:spLocks noChangeAspect="1"/>
          </p:cNvSpPr>
          <p:nvPr/>
        </p:nvSpPr>
        <p:spPr>
          <a:xfrm>
            <a:off x="1752477" y="3878482"/>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2" name="流程图: 联系 41"/>
          <p:cNvSpPr>
            <a:spLocks noChangeAspect="1"/>
          </p:cNvSpPr>
          <p:nvPr/>
        </p:nvSpPr>
        <p:spPr>
          <a:xfrm>
            <a:off x="1380169" y="3878482"/>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3" name="流程图: 联系 42"/>
          <p:cNvSpPr>
            <a:spLocks noChangeAspect="1"/>
          </p:cNvSpPr>
          <p:nvPr/>
        </p:nvSpPr>
        <p:spPr>
          <a:xfrm>
            <a:off x="3424349" y="3849103"/>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4" name="流程图: 联系 43"/>
          <p:cNvSpPr>
            <a:spLocks noChangeAspect="1"/>
          </p:cNvSpPr>
          <p:nvPr/>
        </p:nvSpPr>
        <p:spPr>
          <a:xfrm>
            <a:off x="3069155" y="3857791"/>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5" name="流程图: 联系 44"/>
          <p:cNvSpPr>
            <a:spLocks noChangeAspect="1"/>
          </p:cNvSpPr>
          <p:nvPr/>
        </p:nvSpPr>
        <p:spPr>
          <a:xfrm>
            <a:off x="2696847" y="3857791"/>
            <a:ext cx="180000" cy="180000"/>
          </a:xfrm>
          <a:prstGeom prst="flowChartConnector">
            <a:avLst/>
          </a:prstGeom>
          <a:solidFill>
            <a:srgbClr val="FFCCFF"/>
          </a:solidFill>
          <a:ln w="7620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6" name="流程图: 联系 45"/>
          <p:cNvSpPr>
            <a:spLocks noChangeAspect="1"/>
          </p:cNvSpPr>
          <p:nvPr/>
        </p:nvSpPr>
        <p:spPr>
          <a:xfrm>
            <a:off x="1274679" y="4110950"/>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A</a:t>
            </a:r>
            <a:endParaRPr lang="zh-CN" altLang="en-US" b="1" dirty="0">
              <a:solidFill>
                <a:schemeClr val="tx1">
                  <a:lumMod val="95000"/>
                  <a:lumOff val="5000"/>
                </a:schemeClr>
              </a:solidFill>
            </a:endParaRPr>
          </a:p>
        </p:txBody>
      </p:sp>
      <p:sp>
        <p:nvSpPr>
          <p:cNvPr id="47" name="流程图: 联系 46"/>
          <p:cNvSpPr>
            <a:spLocks noChangeAspect="1"/>
          </p:cNvSpPr>
          <p:nvPr/>
        </p:nvSpPr>
        <p:spPr>
          <a:xfrm>
            <a:off x="1648829" y="4123690"/>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B</a:t>
            </a:r>
            <a:endParaRPr lang="zh-CN" altLang="en-US" b="1" dirty="0">
              <a:solidFill>
                <a:schemeClr val="tx1">
                  <a:lumMod val="95000"/>
                  <a:lumOff val="5000"/>
                </a:schemeClr>
              </a:solidFill>
            </a:endParaRPr>
          </a:p>
        </p:txBody>
      </p:sp>
      <p:sp>
        <p:nvSpPr>
          <p:cNvPr id="48" name="流程图: 联系 47"/>
          <p:cNvSpPr>
            <a:spLocks noChangeAspect="1"/>
          </p:cNvSpPr>
          <p:nvPr/>
        </p:nvSpPr>
        <p:spPr>
          <a:xfrm>
            <a:off x="2017671" y="4135193"/>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C</a:t>
            </a:r>
            <a:endParaRPr lang="zh-CN" altLang="en-US" b="1" dirty="0">
              <a:solidFill>
                <a:schemeClr val="tx1">
                  <a:lumMod val="95000"/>
                  <a:lumOff val="5000"/>
                </a:schemeClr>
              </a:solidFill>
            </a:endParaRPr>
          </a:p>
        </p:txBody>
      </p:sp>
      <p:sp>
        <p:nvSpPr>
          <p:cNvPr id="49" name="流程图: 联系 48"/>
          <p:cNvSpPr>
            <a:spLocks noChangeAspect="1"/>
          </p:cNvSpPr>
          <p:nvPr/>
        </p:nvSpPr>
        <p:spPr>
          <a:xfrm>
            <a:off x="2594416" y="4135193"/>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D</a:t>
            </a:r>
            <a:endParaRPr lang="zh-CN" altLang="en-US" b="1" dirty="0">
              <a:solidFill>
                <a:schemeClr val="tx1">
                  <a:lumMod val="95000"/>
                  <a:lumOff val="5000"/>
                </a:schemeClr>
              </a:solidFill>
            </a:endParaRPr>
          </a:p>
        </p:txBody>
      </p:sp>
      <p:sp>
        <p:nvSpPr>
          <p:cNvPr id="50" name="流程图: 联系 49"/>
          <p:cNvSpPr>
            <a:spLocks noChangeAspect="1"/>
          </p:cNvSpPr>
          <p:nvPr/>
        </p:nvSpPr>
        <p:spPr>
          <a:xfrm>
            <a:off x="2979155" y="4147933"/>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E</a:t>
            </a:r>
            <a:endParaRPr lang="zh-CN" altLang="en-US" b="1" dirty="0">
              <a:solidFill>
                <a:schemeClr val="tx1">
                  <a:lumMod val="95000"/>
                  <a:lumOff val="5000"/>
                </a:schemeClr>
              </a:solidFill>
            </a:endParaRPr>
          </a:p>
        </p:txBody>
      </p:sp>
      <p:sp>
        <p:nvSpPr>
          <p:cNvPr id="51" name="流程图: 联系 50"/>
          <p:cNvSpPr>
            <a:spLocks noChangeAspect="1"/>
          </p:cNvSpPr>
          <p:nvPr/>
        </p:nvSpPr>
        <p:spPr>
          <a:xfrm>
            <a:off x="3334349" y="4142135"/>
            <a:ext cx="360000" cy="360000"/>
          </a:xfrm>
          <a:prstGeom prst="flowChartConnector">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95000"/>
                    <a:lumOff val="5000"/>
                  </a:schemeClr>
                </a:solidFill>
              </a:rPr>
              <a:t>F</a:t>
            </a:r>
            <a:endParaRPr lang="zh-CN" altLang="en-US" b="1" dirty="0">
              <a:solidFill>
                <a:schemeClr val="tx1">
                  <a:lumMod val="95000"/>
                  <a:lumOff val="5000"/>
                </a:schemeClr>
              </a:solidFill>
            </a:endParaRPr>
          </a:p>
        </p:txBody>
      </p:sp>
      <p:sp>
        <p:nvSpPr>
          <p:cNvPr id="52" name="流程图: 联系 51"/>
          <p:cNvSpPr>
            <a:spLocks noChangeAspect="1"/>
          </p:cNvSpPr>
          <p:nvPr/>
        </p:nvSpPr>
        <p:spPr>
          <a:xfrm>
            <a:off x="1752506" y="4718239"/>
            <a:ext cx="360000" cy="36000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5</a:t>
            </a:r>
            <a:endParaRPr lang="zh-CN" altLang="en-US" b="1" dirty="0"/>
          </a:p>
        </p:txBody>
      </p:sp>
      <p:cxnSp>
        <p:nvCxnSpPr>
          <p:cNvPr id="53" name="直接连接符 52"/>
          <p:cNvCxnSpPr/>
          <p:nvPr/>
        </p:nvCxnSpPr>
        <p:spPr>
          <a:xfrm flipH="1">
            <a:off x="2112506" y="4447138"/>
            <a:ext cx="412140" cy="3015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4" name="图表 53"/>
          <p:cNvGraphicFramePr/>
          <p:nvPr>
            <p:extLst>
              <p:ext uri="{D42A27DB-BD31-4B8C-83A1-F6EECF244321}">
                <p14:modId xmlns:p14="http://schemas.microsoft.com/office/powerpoint/2010/main" val="2935685875"/>
              </p:ext>
            </p:extLst>
          </p:nvPr>
        </p:nvGraphicFramePr>
        <p:xfrm>
          <a:off x="4731023" y="2125911"/>
          <a:ext cx="6690729" cy="4019078"/>
        </p:xfrm>
        <a:graphic>
          <a:graphicData uri="http://schemas.openxmlformats.org/drawingml/2006/chart">
            <c:chart xmlns:c="http://schemas.openxmlformats.org/drawingml/2006/chart" xmlns:r="http://schemas.openxmlformats.org/officeDocument/2006/relationships" r:id="rId2"/>
          </a:graphicData>
        </a:graphic>
      </p:graphicFrame>
      <p:sp>
        <p:nvSpPr>
          <p:cNvPr id="56" name="矩形 55"/>
          <p:cNvSpPr/>
          <p:nvPr/>
        </p:nvSpPr>
        <p:spPr>
          <a:xfrm>
            <a:off x="599271" y="1488761"/>
            <a:ext cx="10324440" cy="461665"/>
          </a:xfrm>
          <a:prstGeom prst="rect">
            <a:avLst/>
          </a:prstGeom>
        </p:spPr>
        <p:txBody>
          <a:bodyPr wrap="square">
            <a:spAutoFit/>
          </a:bodyPr>
          <a:lstStyle/>
          <a:p>
            <a:pPr>
              <a:lnSpc>
                <a:spcPct val="150000"/>
              </a:lnSpc>
            </a:pPr>
            <a:r>
              <a:rPr lang="zh-CN" altLang="en-US" sz="1600" b="1" i="1" dirty="0">
                <a:solidFill>
                  <a:srgbClr val="FF0000"/>
                </a:solidFill>
                <a:latin typeface="微软雅黑" pitchFamily="34" charset="-122"/>
                <a:ea typeface="微软雅黑" pitchFamily="34" charset="-122"/>
              </a:rPr>
              <a:t>探讨：干燥阶段，在腔室宽度方向温度分布有何特点？为什么？针对不同物品装载方式有何启示？</a:t>
            </a:r>
            <a:endParaRPr lang="en-US" altLang="zh-CN" sz="1600" b="1" i="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687997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4559" y="1052736"/>
            <a:ext cx="11233248" cy="830997"/>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4</a:t>
            </a:r>
            <a:r>
              <a:rPr lang="zh-CN" altLang="en-US" sz="1600" b="1" dirty="0">
                <a:solidFill>
                  <a:srgbClr val="0070C0"/>
                </a:solidFill>
                <a:latin typeface="微软雅黑" pitchFamily="34" charset="-122"/>
                <a:ea typeface="微软雅黑" pitchFamily="34" charset="-122"/>
              </a:rPr>
              <a:t>）灭菌器尺寸与现场空间匹配性</a:t>
            </a:r>
            <a:endParaRPr lang="en-US" altLang="zh-CN" sz="1600" b="1" dirty="0">
              <a:solidFill>
                <a:srgbClr val="0070C0"/>
              </a:solidFill>
              <a:latin typeface="微软雅黑" pitchFamily="34" charset="-122"/>
              <a:ea typeface="微软雅黑" pitchFamily="34" charset="-122"/>
            </a:endParaRPr>
          </a:p>
          <a:p>
            <a:pPr>
              <a:lnSpc>
                <a:spcPct val="150000"/>
              </a:lnSpc>
            </a:pPr>
            <a:r>
              <a:rPr lang="zh-CN" altLang="en-US" sz="1600" b="1" dirty="0">
                <a:solidFill>
                  <a:srgbClr val="0070C0"/>
                </a:solidFill>
                <a:latin typeface="微软雅黑" pitchFamily="34" charset="-122"/>
                <a:ea typeface="微软雅黑" pitchFamily="34" charset="-122"/>
              </a:rPr>
              <a:t>     </a:t>
            </a:r>
            <a:r>
              <a:rPr lang="zh-CN" altLang="en-US" sz="1600" dirty="0">
                <a:solidFill>
                  <a:schemeClr val="tx1">
                    <a:lumMod val="95000"/>
                    <a:lumOff val="5000"/>
                  </a:schemeClr>
                </a:solidFill>
                <a:latin typeface="微软雅黑" pitchFamily="34" charset="-122"/>
                <a:ea typeface="微软雅黑" pitchFamily="34" charset="-122"/>
              </a:rPr>
              <a:t>根据现场装载、转运方式，确定房间长度尺寸</a:t>
            </a:r>
            <a:endParaRPr lang="en-US" altLang="zh-CN" sz="1600" dirty="0">
              <a:solidFill>
                <a:schemeClr val="tx1">
                  <a:lumMod val="95000"/>
                  <a:lumOff val="5000"/>
                </a:schemeClr>
              </a:solidFill>
              <a:latin typeface="微软雅黑" pitchFamily="34" charset="-122"/>
              <a:ea typeface="微软雅黑" pitchFamily="34" charset="-122"/>
            </a:endParaRPr>
          </a:p>
        </p:txBody>
      </p:sp>
      <p:pic>
        <p:nvPicPr>
          <p:cNvPr id="1026" name="图片 9" descr="7BIIINJ`S[1V]}QPF(@}525"/>
          <p:cNvPicPr>
            <a:picLocks noChangeAspect="1" noChangeArrowheads="1"/>
          </p:cNvPicPr>
          <p:nvPr/>
        </p:nvPicPr>
        <p:blipFill>
          <a:blip r:embed="rId2">
            <a:extLst>
              <a:ext uri="{28A0092B-C50C-407E-A947-70E740481C1C}">
                <a14:useLocalDpi xmlns:a14="http://schemas.microsoft.com/office/drawing/2010/main" val="0"/>
              </a:ext>
            </a:extLst>
          </a:blip>
          <a:srcRect t="8109" b="8109"/>
          <a:stretch>
            <a:fillRect/>
          </a:stretch>
        </p:blipFill>
        <p:spPr bwMode="auto">
          <a:xfrm>
            <a:off x="532267" y="2551047"/>
            <a:ext cx="3448495"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13" descr="%7)FXH6@LHUO1X_WC(_`E}R"/>
          <p:cNvPicPr>
            <a:picLocks noChangeAspect="1" noChangeArrowheads="1"/>
          </p:cNvPicPr>
          <p:nvPr/>
        </p:nvPicPr>
        <p:blipFill>
          <a:blip r:embed="rId3">
            <a:extLst>
              <a:ext uri="{28A0092B-C50C-407E-A947-70E740481C1C}">
                <a14:useLocalDpi xmlns:a14="http://schemas.microsoft.com/office/drawing/2010/main" val="0"/>
              </a:ext>
            </a:extLst>
          </a:blip>
          <a:srcRect t="6667" b="6059"/>
          <a:stretch>
            <a:fillRect/>
          </a:stretch>
        </p:blipFill>
        <p:spPr bwMode="auto">
          <a:xfrm>
            <a:off x="4333290" y="2551047"/>
            <a:ext cx="342206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14" descr="CDROZZ4X%OMF3CGF%WF2K}V"/>
          <p:cNvPicPr>
            <a:picLocks noChangeAspect="1" noChangeArrowheads="1"/>
          </p:cNvPicPr>
          <p:nvPr/>
        </p:nvPicPr>
        <p:blipFill>
          <a:blip r:embed="rId4">
            <a:extLst>
              <a:ext uri="{28A0092B-C50C-407E-A947-70E740481C1C}">
                <a14:useLocalDpi xmlns:a14="http://schemas.microsoft.com/office/drawing/2010/main" val="0"/>
              </a:ext>
            </a:extLst>
          </a:blip>
          <a:srcRect t="6509" b="2959"/>
          <a:stretch>
            <a:fillRect/>
          </a:stretch>
        </p:blipFill>
        <p:spPr bwMode="auto">
          <a:xfrm>
            <a:off x="7899375" y="2551047"/>
            <a:ext cx="3465219"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14"/>
          <p:cNvCxnSpPr/>
          <p:nvPr/>
        </p:nvCxnSpPr>
        <p:spPr>
          <a:xfrm>
            <a:off x="5999871" y="2263015"/>
            <a:ext cx="0" cy="9361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874664" y="2407031"/>
            <a:ext cx="36322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596887" y="2263015"/>
            <a:ext cx="7737" cy="1512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866927" y="2263015"/>
            <a:ext cx="7737" cy="151216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770583" y="4837932"/>
            <a:ext cx="2880320" cy="1061829"/>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格栅转载</a:t>
            </a:r>
            <a:endParaRPr lang="en-US" altLang="zh-CN" sz="1400" dirty="0">
              <a:solidFill>
                <a:schemeClr val="tx1">
                  <a:lumMod val="95000"/>
                  <a:lumOff val="5000"/>
                </a:schemeClr>
              </a:solidFill>
              <a:latin typeface="微软雅黑" pitchFamily="34" charset="-122"/>
              <a:ea typeface="微软雅黑" pitchFamily="34" charset="-122"/>
            </a:endParaRPr>
          </a:p>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适用于</a:t>
            </a:r>
            <a:r>
              <a:rPr lang="en-US" altLang="zh-CN" sz="1400" dirty="0">
                <a:solidFill>
                  <a:schemeClr val="tx1">
                    <a:lumMod val="95000"/>
                    <a:lumOff val="5000"/>
                  </a:schemeClr>
                </a:solidFill>
                <a:latin typeface="微软雅黑" pitchFamily="34" charset="-122"/>
                <a:ea typeface="微软雅黑" pitchFamily="34" charset="-122"/>
              </a:rPr>
              <a:t>400L</a:t>
            </a:r>
            <a:r>
              <a:rPr lang="zh-CN" altLang="en-US" sz="1400" dirty="0">
                <a:solidFill>
                  <a:schemeClr val="tx1">
                    <a:lumMod val="95000"/>
                    <a:lumOff val="5000"/>
                  </a:schemeClr>
                </a:solidFill>
                <a:latin typeface="微软雅黑" pitchFamily="34" charset="-122"/>
                <a:ea typeface="微软雅黑" pitchFamily="34" charset="-122"/>
              </a:rPr>
              <a:t>以下或现场空间无法满足的工况</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37" name="矩形 36"/>
          <p:cNvSpPr/>
          <p:nvPr/>
        </p:nvSpPr>
        <p:spPr>
          <a:xfrm>
            <a:off x="4528647" y="1885604"/>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搬运车长度</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2</a:t>
            </a:r>
          </a:p>
        </p:txBody>
      </p:sp>
      <p:sp>
        <p:nvSpPr>
          <p:cNvPr id="42" name="矩形 41"/>
          <p:cNvSpPr/>
          <p:nvPr/>
        </p:nvSpPr>
        <p:spPr>
          <a:xfrm>
            <a:off x="3979933" y="4817184"/>
            <a:ext cx="4063458" cy="1708160"/>
          </a:xfrm>
          <a:prstGeom prst="rect">
            <a:avLst/>
          </a:prstGeom>
        </p:spPr>
        <p:txBody>
          <a:bodyPr wrap="square">
            <a:spAutoFit/>
          </a:bodyPr>
          <a:lstStyle/>
          <a:p>
            <a:pPr algn="ctr">
              <a:lnSpc>
                <a:spcPct val="150000"/>
              </a:lnSpc>
            </a:pPr>
            <a:r>
              <a:rPr lang="zh-CN" altLang="zh-CN" sz="1400" dirty="0">
                <a:latin typeface="微软雅黑" panose="020B0503020204020204" pitchFamily="34" charset="-122"/>
                <a:ea typeface="微软雅黑" panose="020B0503020204020204" pitchFamily="34" charset="-122"/>
              </a:rPr>
              <a:t>灭菌车外搬运车装载</a:t>
            </a:r>
            <a:endParaRPr lang="en-US" altLang="zh-CN" sz="1400" dirty="0">
              <a:solidFill>
                <a:schemeClr val="tx1">
                  <a:lumMod val="95000"/>
                  <a:lumOff val="5000"/>
                </a:schemeClr>
              </a:solidFill>
              <a:latin typeface="微软雅黑" pitchFamily="34" charset="-122"/>
              <a:ea typeface="微软雅黑" pitchFamily="34" charset="-122"/>
            </a:endParaRPr>
          </a:p>
          <a:p>
            <a:pPr algn="ctr">
              <a:lnSpc>
                <a:spcPct val="150000"/>
              </a:lnSpc>
            </a:pPr>
            <a:r>
              <a:rPr lang="en-US" altLang="zh-CN" sz="1400" dirty="0">
                <a:solidFill>
                  <a:schemeClr val="tx1">
                    <a:lumMod val="95000"/>
                    <a:lumOff val="5000"/>
                  </a:schemeClr>
                </a:solidFill>
                <a:latin typeface="微软雅黑" pitchFamily="34" charset="-122"/>
                <a:ea typeface="微软雅黑" pitchFamily="34" charset="-122"/>
              </a:rPr>
              <a:t>400L</a:t>
            </a:r>
            <a:r>
              <a:rPr lang="zh-CN" altLang="en-US" sz="1400" dirty="0">
                <a:solidFill>
                  <a:schemeClr val="tx1">
                    <a:lumMod val="95000"/>
                    <a:lumOff val="5000"/>
                  </a:schemeClr>
                </a:solidFill>
                <a:latin typeface="微软雅黑" pitchFamily="34" charset="-122"/>
                <a:ea typeface="微软雅黑" pitchFamily="34" charset="-122"/>
              </a:rPr>
              <a:t>以上灭菌器首推方式</a:t>
            </a:r>
            <a:endParaRPr lang="en-US" altLang="zh-CN" sz="1400" dirty="0">
              <a:solidFill>
                <a:schemeClr val="tx1">
                  <a:lumMod val="95000"/>
                  <a:lumOff val="5000"/>
                </a:schemeClr>
              </a:solidFill>
              <a:latin typeface="微软雅黑" pitchFamily="34" charset="-122"/>
              <a:ea typeface="微软雅黑" pitchFamily="34" charset="-122"/>
            </a:endParaRPr>
          </a:p>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进料端房间长度</a:t>
            </a:r>
            <a:r>
              <a:rPr lang="en-US" altLang="zh-CN" sz="1400" dirty="0"/>
              <a:t>&gt;</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1</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2+</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3</a:t>
            </a:r>
          </a:p>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出料端空间</a:t>
            </a:r>
            <a:r>
              <a:rPr lang="en-US" altLang="zh-CN" sz="1400" dirty="0"/>
              <a:t>&gt;</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2+</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3</a:t>
            </a:r>
            <a:endParaRPr lang="en-US" altLang="zh-CN" sz="1400" dirty="0">
              <a:solidFill>
                <a:schemeClr val="tx1">
                  <a:lumMod val="95000"/>
                  <a:lumOff val="5000"/>
                </a:schemeClr>
              </a:solidFill>
              <a:latin typeface="微软雅黑" pitchFamily="34" charset="-122"/>
              <a:ea typeface="微软雅黑" pitchFamily="34" charset="-122"/>
            </a:endParaRPr>
          </a:p>
          <a:p>
            <a:pPr algn="ctr">
              <a:lnSpc>
                <a:spcPct val="150000"/>
              </a:lnSpc>
            </a:pP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3</a:t>
            </a:r>
            <a:r>
              <a:rPr lang="zh-CN" altLang="en-US" sz="1400" dirty="0">
                <a:solidFill>
                  <a:schemeClr val="tx1">
                    <a:lumMod val="95000"/>
                    <a:lumOff val="5000"/>
                  </a:schemeClr>
                </a:solidFill>
                <a:latin typeface="微软雅黑" pitchFamily="34" charset="-122"/>
                <a:ea typeface="微软雅黑" pitchFamily="34" charset="-122"/>
              </a:rPr>
              <a:t>建议取</a:t>
            </a:r>
            <a:r>
              <a:rPr lang="en-US" altLang="zh-CN" sz="1400" dirty="0">
                <a:solidFill>
                  <a:schemeClr val="tx1">
                    <a:lumMod val="95000"/>
                    <a:lumOff val="5000"/>
                  </a:schemeClr>
                </a:solidFill>
                <a:latin typeface="微软雅黑" pitchFamily="34" charset="-122"/>
                <a:ea typeface="微软雅黑" pitchFamily="34" charset="-122"/>
              </a:rPr>
              <a:t>500mm</a:t>
            </a:r>
            <a:r>
              <a:rPr lang="zh-CN" altLang="en-US" sz="1400" dirty="0">
                <a:solidFill>
                  <a:schemeClr val="tx1">
                    <a:lumMod val="95000"/>
                    <a:lumOff val="5000"/>
                  </a:schemeClr>
                </a:solidFill>
                <a:latin typeface="微软雅黑" pitchFamily="34" charset="-122"/>
                <a:ea typeface="微软雅黑" pitchFamily="34" charset="-122"/>
              </a:rPr>
              <a:t>左右，若空间紧张可适当减小</a:t>
            </a:r>
            <a:endParaRPr lang="en-US" altLang="zh-CN" sz="1400" dirty="0">
              <a:solidFill>
                <a:schemeClr val="tx1">
                  <a:lumMod val="95000"/>
                  <a:lumOff val="5000"/>
                </a:schemeClr>
              </a:solidFill>
              <a:latin typeface="微软雅黑" pitchFamily="34" charset="-122"/>
              <a:ea typeface="微软雅黑" pitchFamily="34" charset="-122"/>
            </a:endParaRPr>
          </a:p>
        </p:txBody>
      </p:sp>
      <p:cxnSp>
        <p:nvCxnSpPr>
          <p:cNvPr id="44" name="直接连接符 43"/>
          <p:cNvCxnSpPr/>
          <p:nvPr/>
        </p:nvCxnSpPr>
        <p:spPr>
          <a:xfrm>
            <a:off x="7506896" y="2280386"/>
            <a:ext cx="0" cy="9361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5955159" y="1885604"/>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灭菌器长度</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1</a:t>
            </a:r>
          </a:p>
        </p:txBody>
      </p:sp>
      <p:sp>
        <p:nvSpPr>
          <p:cNvPr id="50" name="矩形 49"/>
          <p:cNvSpPr/>
          <p:nvPr/>
        </p:nvSpPr>
        <p:spPr>
          <a:xfrm>
            <a:off x="3434879" y="1874804"/>
            <a:ext cx="1584176" cy="377411"/>
          </a:xfrm>
          <a:prstGeom prst="rect">
            <a:avLst/>
          </a:prstGeom>
        </p:spPr>
        <p:txBody>
          <a:bodyPr wrap="square">
            <a:spAutoFit/>
          </a:bodyPr>
          <a:lstStyle/>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操作空间</a:t>
            </a:r>
            <a:r>
              <a:rPr lang="en-US" altLang="zh-CN" sz="1400" dirty="0">
                <a:solidFill>
                  <a:schemeClr val="tx1">
                    <a:lumMod val="95000"/>
                    <a:lumOff val="5000"/>
                  </a:schemeClr>
                </a:solidFill>
                <a:latin typeface="微软雅黑" pitchFamily="34" charset="-122"/>
                <a:ea typeface="微软雅黑" pitchFamily="34" charset="-122"/>
              </a:rPr>
              <a:t>L</a:t>
            </a:r>
            <a:r>
              <a:rPr lang="en-US" altLang="zh-CN" sz="1400" baseline="-25000" dirty="0">
                <a:solidFill>
                  <a:schemeClr val="tx1">
                    <a:lumMod val="95000"/>
                    <a:lumOff val="5000"/>
                  </a:schemeClr>
                </a:solidFill>
                <a:latin typeface="微软雅黑" pitchFamily="34" charset="-122"/>
                <a:ea typeface="微软雅黑" pitchFamily="34" charset="-122"/>
              </a:rPr>
              <a:t>3</a:t>
            </a:r>
          </a:p>
        </p:txBody>
      </p:sp>
      <p:sp>
        <p:nvSpPr>
          <p:cNvPr id="51" name="矩形 50"/>
          <p:cNvSpPr/>
          <p:nvPr/>
        </p:nvSpPr>
        <p:spPr>
          <a:xfrm>
            <a:off x="8134892" y="4811245"/>
            <a:ext cx="3229702" cy="1384995"/>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地坑安装</a:t>
            </a:r>
            <a:endParaRPr lang="en-US" altLang="zh-CN" sz="1400" dirty="0">
              <a:solidFill>
                <a:schemeClr val="tx1">
                  <a:lumMod val="95000"/>
                  <a:lumOff val="5000"/>
                </a:schemeClr>
              </a:solidFill>
              <a:latin typeface="微软雅黑" pitchFamily="34" charset="-122"/>
              <a:ea typeface="微软雅黑" pitchFamily="34" charset="-122"/>
            </a:endParaRPr>
          </a:p>
          <a:p>
            <a:pPr algn="ctr">
              <a:lnSpc>
                <a:spcPct val="150000"/>
              </a:lnSpc>
            </a:pPr>
            <a:r>
              <a:rPr lang="zh-CN" altLang="en-US" sz="1400" dirty="0">
                <a:solidFill>
                  <a:schemeClr val="tx1">
                    <a:lumMod val="95000"/>
                    <a:lumOff val="5000"/>
                  </a:schemeClr>
                </a:solidFill>
                <a:latin typeface="微软雅黑" pitchFamily="34" charset="-122"/>
                <a:ea typeface="微软雅黑" pitchFamily="34" charset="-122"/>
              </a:rPr>
              <a:t>适用于</a:t>
            </a:r>
            <a:r>
              <a:rPr lang="en-US" altLang="zh-CN" sz="1400" dirty="0">
                <a:solidFill>
                  <a:schemeClr val="tx1">
                    <a:lumMod val="95000"/>
                    <a:lumOff val="5000"/>
                  </a:schemeClr>
                </a:solidFill>
                <a:latin typeface="微软雅黑" pitchFamily="34" charset="-122"/>
                <a:ea typeface="微软雅黑" pitchFamily="34" charset="-122"/>
              </a:rPr>
              <a:t>3000L</a:t>
            </a:r>
            <a:r>
              <a:rPr lang="zh-CN" altLang="en-US" sz="1400" dirty="0">
                <a:solidFill>
                  <a:schemeClr val="tx1">
                    <a:lumMod val="95000"/>
                    <a:lumOff val="5000"/>
                  </a:schemeClr>
                </a:solidFill>
                <a:latin typeface="微软雅黑" pitchFamily="34" charset="-122"/>
                <a:ea typeface="微软雅黑" pitchFamily="34" charset="-122"/>
              </a:rPr>
              <a:t>以上容积，或灭菌物品尺寸较大，不便于转运且自带移动装置的工况</a:t>
            </a:r>
            <a:endParaRPr lang="en-US" altLang="zh-CN" sz="1400" dirty="0">
              <a:solidFill>
                <a:schemeClr val="tx1">
                  <a:lumMod val="95000"/>
                  <a:lumOff val="5000"/>
                </a:schemeClr>
              </a:solidFill>
              <a:latin typeface="微软雅黑" pitchFamily="34" charset="-122"/>
              <a:ea typeface="微软雅黑" pitchFamily="34" charset="-122"/>
            </a:endParaRPr>
          </a:p>
        </p:txBody>
      </p:sp>
      <p:sp>
        <p:nvSpPr>
          <p:cNvPr id="19"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pic>
        <p:nvPicPr>
          <p:cNvPr id="26" name="图形 25">
            <a:extLst>
              <a:ext uri="{FF2B5EF4-FFF2-40B4-BE49-F238E27FC236}">
                <a16:creationId xmlns:a16="http://schemas.microsoft.com/office/drawing/2014/main" id="{EB5D8C9E-52D8-453F-8BC9-77498EAF08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6514" y="4447403"/>
            <a:ext cx="1366968" cy="133725"/>
          </a:xfrm>
          <a:prstGeom prst="rect">
            <a:avLst/>
          </a:prstGeom>
        </p:spPr>
      </p:pic>
      <p:pic>
        <p:nvPicPr>
          <p:cNvPr id="27" name="图形 26">
            <a:extLst>
              <a:ext uri="{FF2B5EF4-FFF2-40B4-BE49-F238E27FC236}">
                <a16:creationId xmlns:a16="http://schemas.microsoft.com/office/drawing/2014/main" id="{5C256481-9B10-4C2D-9D10-194AE7A001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9743" y="4444394"/>
            <a:ext cx="1366968" cy="133725"/>
          </a:xfrm>
          <a:prstGeom prst="rect">
            <a:avLst/>
          </a:prstGeom>
        </p:spPr>
      </p:pic>
      <p:pic>
        <p:nvPicPr>
          <p:cNvPr id="28" name="图形 27">
            <a:extLst>
              <a:ext uri="{FF2B5EF4-FFF2-40B4-BE49-F238E27FC236}">
                <a16:creationId xmlns:a16="http://schemas.microsoft.com/office/drawing/2014/main" id="{BA541494-51E9-4B4D-8EAA-198B85BF0A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2933" y="4444394"/>
            <a:ext cx="1366968" cy="133725"/>
          </a:xfrm>
          <a:prstGeom prst="rect">
            <a:avLst/>
          </a:prstGeom>
        </p:spPr>
      </p:pic>
    </p:spTree>
    <p:extLst>
      <p:ext uri="{BB962C8B-B14F-4D97-AF65-F5344CB8AC3E}">
        <p14:creationId xmlns:p14="http://schemas.microsoft.com/office/powerpoint/2010/main" val="28135786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4559" y="1052736"/>
            <a:ext cx="11233248" cy="830997"/>
          </a:xfrm>
          <a:prstGeom prst="rect">
            <a:avLst/>
          </a:prstGeom>
        </p:spPr>
        <p:txBody>
          <a:bodyPr wrap="square">
            <a:spAutoFit/>
          </a:bodyPr>
          <a:lstStyle/>
          <a:p>
            <a:pPr>
              <a:lnSpc>
                <a:spcPct val="150000"/>
              </a:lnSpc>
            </a:pPr>
            <a:r>
              <a:rPr lang="en-US" altLang="zh-CN" sz="1600" b="1" dirty="0">
                <a:solidFill>
                  <a:srgbClr val="0070C0"/>
                </a:solidFill>
                <a:latin typeface="微软雅黑" pitchFamily="34" charset="-122"/>
                <a:ea typeface="微软雅黑" pitchFamily="34" charset="-122"/>
              </a:rPr>
              <a:t>4</a:t>
            </a:r>
            <a:r>
              <a:rPr lang="zh-CN" altLang="en-US" sz="1600" b="1" dirty="0">
                <a:solidFill>
                  <a:srgbClr val="0070C0"/>
                </a:solidFill>
                <a:latin typeface="微软雅黑" pitchFamily="34" charset="-122"/>
                <a:ea typeface="微软雅黑" pitchFamily="34" charset="-122"/>
              </a:rPr>
              <a:t>）灭菌器尺寸与现场空间匹配性</a:t>
            </a:r>
            <a:endParaRPr lang="en-US" altLang="zh-CN" sz="1600" b="1" dirty="0">
              <a:solidFill>
                <a:srgbClr val="0070C0"/>
              </a:solidFill>
              <a:latin typeface="微软雅黑" pitchFamily="34" charset="-122"/>
              <a:ea typeface="微软雅黑" pitchFamily="34" charset="-122"/>
            </a:endParaRPr>
          </a:p>
          <a:p>
            <a:pPr>
              <a:lnSpc>
                <a:spcPct val="150000"/>
              </a:lnSpc>
            </a:pPr>
            <a:r>
              <a:rPr lang="zh-CN" altLang="en-US" sz="1600" dirty="0">
                <a:solidFill>
                  <a:schemeClr val="tx1">
                    <a:lumMod val="95000"/>
                    <a:lumOff val="5000"/>
                  </a:schemeClr>
                </a:solidFill>
                <a:latin typeface="微软雅黑" pitchFamily="34" charset="-122"/>
                <a:ea typeface="微软雅黑" pitchFamily="34" charset="-122"/>
              </a:rPr>
              <a:t>  </a:t>
            </a:r>
            <a:r>
              <a:rPr lang="en-US" altLang="zh-CN" sz="1600" dirty="0">
                <a:solidFill>
                  <a:schemeClr val="tx1">
                    <a:lumMod val="95000"/>
                    <a:lumOff val="5000"/>
                  </a:schemeClr>
                </a:solidFill>
                <a:latin typeface="微软雅黑" pitchFamily="34" charset="-122"/>
                <a:ea typeface="微软雅黑" pitchFamily="34" charset="-122"/>
              </a:rPr>
              <a:t>   </a:t>
            </a:r>
            <a:r>
              <a:rPr lang="zh-CN" altLang="en-US" sz="1600" dirty="0">
                <a:solidFill>
                  <a:schemeClr val="tx1">
                    <a:lumMod val="95000"/>
                    <a:lumOff val="5000"/>
                  </a:schemeClr>
                </a:solidFill>
                <a:latin typeface="微软雅黑" pitchFamily="34" charset="-122"/>
                <a:ea typeface="微软雅黑" pitchFamily="34" charset="-122"/>
              </a:rPr>
              <a:t>根据现场设备布局方式，确定房间宽度尺寸</a:t>
            </a:r>
            <a:endParaRPr lang="en-US" altLang="zh-CN" sz="1600" dirty="0">
              <a:solidFill>
                <a:schemeClr val="tx1">
                  <a:lumMod val="95000"/>
                  <a:lumOff val="5000"/>
                </a:schemeClr>
              </a:solidFill>
              <a:latin typeface="微软雅黑" pitchFamily="34" charset="-122"/>
              <a:ea typeface="微软雅黑" pitchFamily="34" charset="-122"/>
            </a:endParaRPr>
          </a:p>
        </p:txBody>
      </p:sp>
      <p:sp>
        <p:nvSpPr>
          <p:cNvPr id="19" name="Rectangle 2"/>
          <p:cNvSpPr>
            <a:spLocks noChangeArrowheads="1"/>
          </p:cNvSpPr>
          <p:nvPr/>
        </p:nvSpPr>
        <p:spPr bwMode="auto">
          <a:xfrm>
            <a:off x="6315199" y="620688"/>
            <a:ext cx="588315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2900" indent="-342900" algn="r">
              <a:buFont typeface="Wingdings" pitchFamily="2" charset="2"/>
              <a:buNone/>
            </a:pPr>
            <a:r>
              <a:rPr lang="en-US" altLang="zh-CN" sz="1600" b="1" dirty="0">
                <a:solidFill>
                  <a:srgbClr val="0070C0"/>
                </a:solidFill>
                <a:latin typeface="微软雅黑" pitchFamily="34" charset="-122"/>
                <a:ea typeface="微软雅黑" pitchFamily="34" charset="-122"/>
              </a:rPr>
              <a:t>A</a:t>
            </a:r>
            <a:r>
              <a:rPr lang="zh-CN" altLang="en-US" sz="1600" b="1" dirty="0">
                <a:solidFill>
                  <a:srgbClr val="0070C0"/>
                </a:solidFill>
                <a:latin typeface="微软雅黑" pitchFamily="34" charset="-122"/>
                <a:ea typeface="微软雅黑" pitchFamily="34" charset="-122"/>
              </a:rPr>
              <a:t>型蒸汽灭菌器选型</a:t>
            </a:r>
          </a:p>
        </p:txBody>
      </p:sp>
      <p:sp>
        <p:nvSpPr>
          <p:cNvPr id="3" name="矩形 2"/>
          <p:cNvSpPr/>
          <p:nvPr/>
        </p:nvSpPr>
        <p:spPr>
          <a:xfrm>
            <a:off x="7557260" y="4425111"/>
            <a:ext cx="1727892" cy="738664"/>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双侧隔离，从技术夹层进入维修</a:t>
            </a:r>
          </a:p>
        </p:txBody>
      </p:sp>
      <p:pic>
        <p:nvPicPr>
          <p:cNvPr id="1030" name="Picture 6" descr="C:\Users\FUPEIS~1\AppData\Local\Temp\a059adda-f628-49bb-b6d3-f3413d583281.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791" y="2321515"/>
            <a:ext cx="237999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FUPEIS~1\AppData\Local\Temp\6707268c-7846-41e1-b808-e76d8fcbf28a.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024" y="2225717"/>
            <a:ext cx="2294999"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FUPEIS~1\AppData\Local\Temp\685be872-f18b-42cd-bf6d-276f41e0ec6c.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601" y="2265249"/>
            <a:ext cx="2198744" cy="216000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5432345" y="4430391"/>
            <a:ext cx="1727892" cy="738664"/>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双侧隔离，从侧面走廊开维修门</a:t>
            </a:r>
          </a:p>
        </p:txBody>
      </p:sp>
      <p:sp>
        <p:nvSpPr>
          <p:cNvPr id="28" name="矩形 27"/>
          <p:cNvSpPr/>
          <p:nvPr/>
        </p:nvSpPr>
        <p:spPr>
          <a:xfrm>
            <a:off x="3045844" y="4430391"/>
            <a:ext cx="1727892" cy="738664"/>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双侧隔离，从进料端开维修门</a:t>
            </a:r>
          </a:p>
        </p:txBody>
      </p:sp>
      <p:pic>
        <p:nvPicPr>
          <p:cNvPr id="1037" name="Picture 13" descr="C:\Users\FUPEIS~1\AppData\Local\Temp\262a3878-5c21-49f9-b102-22606e5546e8.t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2" y="2530082"/>
            <a:ext cx="2574143" cy="16068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FUPEIS~1\AppData\Local\Temp\ecdd786f-9381-4139-97d8-319306dea42f.t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6353" y="2502917"/>
            <a:ext cx="2591494" cy="1605600"/>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267320" y="4376967"/>
            <a:ext cx="2165059" cy="1061829"/>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单侧隔离，从进料端拆灭菌器侧板维修，单侧预留空间建议≥</a:t>
            </a:r>
            <a:r>
              <a:rPr lang="en-US" altLang="zh-CN" sz="1400" dirty="0">
                <a:latin typeface="微软雅黑" panose="020B0503020204020204" pitchFamily="34" charset="-122"/>
                <a:ea typeface="微软雅黑" panose="020B0503020204020204" pitchFamily="34" charset="-122"/>
              </a:rPr>
              <a:t>500mm</a:t>
            </a:r>
            <a:endParaRPr lang="zh-CN" altLang="en-US" sz="1400" dirty="0">
              <a:latin typeface="微软雅黑" panose="020B0503020204020204" pitchFamily="34" charset="-122"/>
              <a:ea typeface="微软雅黑" panose="020B0503020204020204" pitchFamily="34" charset="-122"/>
            </a:endParaRPr>
          </a:p>
        </p:txBody>
      </p:sp>
      <p:sp>
        <p:nvSpPr>
          <p:cNvPr id="33" name="矩形 32"/>
          <p:cNvSpPr/>
          <p:nvPr/>
        </p:nvSpPr>
        <p:spPr>
          <a:xfrm>
            <a:off x="9915599" y="4365104"/>
            <a:ext cx="1945010" cy="1061829"/>
          </a:xfrm>
          <a:prstGeom prst="rect">
            <a:avLst/>
          </a:prstGeom>
        </p:spPr>
        <p:txBody>
          <a:bodyPr wrap="square">
            <a:spAutoFit/>
          </a:bodyPr>
          <a:lstStyle/>
          <a:p>
            <a:pPr algn="ctr">
              <a:lnSpc>
                <a:spcPct val="150000"/>
              </a:lnSpc>
            </a:pPr>
            <a:r>
              <a:rPr lang="zh-CN" altLang="en-US" sz="1400" dirty="0">
                <a:latin typeface="微软雅黑" panose="020B0503020204020204" pitchFamily="34" charset="-122"/>
                <a:ea typeface="微软雅黑" panose="020B0503020204020204" pitchFamily="34" charset="-122"/>
              </a:rPr>
              <a:t>单层隔离进料端，从普通区拆灭菌器侧板维修</a:t>
            </a:r>
          </a:p>
        </p:txBody>
      </p:sp>
    </p:spTree>
    <p:extLst>
      <p:ext uri="{BB962C8B-B14F-4D97-AF65-F5344CB8AC3E}">
        <p14:creationId xmlns:p14="http://schemas.microsoft.com/office/powerpoint/2010/main" val="1233252927"/>
      </p:ext>
    </p:extLst>
  </p:cSld>
  <p:clrMapOvr>
    <a:masterClrMapping/>
  </p:clrMapOvr>
  <p:transition spd="med">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76200"/>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21154</TotalTime>
  <Words>3711</Words>
  <Application>Microsoft Office PowerPoint</Application>
  <PresentationFormat>自定义</PresentationFormat>
  <Paragraphs>440</Paragraphs>
  <Slides>37</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37</vt:i4>
      </vt:variant>
    </vt:vector>
  </HeadingPairs>
  <TitlesOfParts>
    <vt:vector size="45" baseType="lpstr">
      <vt:lpstr>FrankGoth BT</vt:lpstr>
      <vt:lpstr>黑体</vt:lpstr>
      <vt:lpstr>微软雅黑</vt:lpstr>
      <vt:lpstr>Arial</vt:lpstr>
      <vt:lpstr>Broadway</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samsung</cp:lastModifiedBy>
  <cp:revision>3468</cp:revision>
  <dcterms:modified xsi:type="dcterms:W3CDTF">2019-07-03T07:37:55Z</dcterms:modified>
</cp:coreProperties>
</file>